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4"/>
  </p:sldMasterIdLst>
  <p:notesMasterIdLst>
    <p:notesMasterId r:id="rId58"/>
  </p:notesMasterIdLst>
  <p:handoutMasterIdLst>
    <p:handoutMasterId r:id="rId59"/>
  </p:handoutMasterIdLst>
  <p:sldIdLst>
    <p:sldId id="772" r:id="rId5"/>
    <p:sldId id="1073" r:id="rId6"/>
    <p:sldId id="775" r:id="rId7"/>
    <p:sldId id="1075" r:id="rId8"/>
    <p:sldId id="1117" r:id="rId9"/>
    <p:sldId id="1079" r:id="rId10"/>
    <p:sldId id="1120" r:id="rId11"/>
    <p:sldId id="1128" r:id="rId12"/>
    <p:sldId id="1124" r:id="rId13"/>
    <p:sldId id="1129" r:id="rId14"/>
    <p:sldId id="1103" r:id="rId15"/>
    <p:sldId id="257" r:id="rId16"/>
    <p:sldId id="1115" r:id="rId17"/>
    <p:sldId id="993" r:id="rId18"/>
    <p:sldId id="846" r:id="rId19"/>
    <p:sldId id="1086" r:id="rId20"/>
    <p:sldId id="1123" r:id="rId21"/>
    <p:sldId id="1125" r:id="rId22"/>
    <p:sldId id="994" r:id="rId23"/>
    <p:sldId id="1099" r:id="rId24"/>
    <p:sldId id="1100" r:id="rId25"/>
    <p:sldId id="1101" r:id="rId26"/>
    <p:sldId id="1102" r:id="rId27"/>
    <p:sldId id="1089" r:id="rId28"/>
    <p:sldId id="1095" r:id="rId29"/>
    <p:sldId id="1116" r:id="rId30"/>
    <p:sldId id="1108" r:id="rId31"/>
    <p:sldId id="1109" r:id="rId32"/>
    <p:sldId id="1110" r:id="rId33"/>
    <p:sldId id="1126" r:id="rId34"/>
    <p:sldId id="1127" r:id="rId35"/>
    <p:sldId id="1112" r:id="rId36"/>
    <p:sldId id="1113" r:id="rId37"/>
    <p:sldId id="1104" r:id="rId38"/>
    <p:sldId id="1105" r:id="rId39"/>
    <p:sldId id="1064" r:id="rId40"/>
    <p:sldId id="1106" r:id="rId41"/>
    <p:sldId id="828" r:id="rId42"/>
    <p:sldId id="816" r:id="rId43"/>
    <p:sldId id="921" r:id="rId44"/>
    <p:sldId id="1131" r:id="rId45"/>
    <p:sldId id="1132" r:id="rId46"/>
    <p:sldId id="1133" r:id="rId47"/>
    <p:sldId id="1134" r:id="rId48"/>
    <p:sldId id="1135" r:id="rId49"/>
    <p:sldId id="1136" r:id="rId50"/>
    <p:sldId id="1137" r:id="rId51"/>
    <p:sldId id="1138" r:id="rId52"/>
    <p:sldId id="1139" r:id="rId53"/>
    <p:sldId id="1140" r:id="rId54"/>
    <p:sldId id="1141" r:id="rId55"/>
    <p:sldId id="1142" r:id="rId56"/>
    <p:sldId id="1143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98A45FBD-926F-8A4B-B8F7-8387A005AA67}">
          <p14:sldIdLst>
            <p14:sldId id="772"/>
            <p14:sldId id="1073"/>
          </p14:sldIdLst>
        </p14:section>
        <p14:section name="위젯" id="{D415EE27-E6A4-9645-A45E-ABADD2FB8B9A}">
          <p14:sldIdLst>
            <p14:sldId id="775"/>
            <p14:sldId id="1075"/>
            <p14:sldId id="1117"/>
            <p14:sldId id="1079"/>
            <p14:sldId id="1120"/>
            <p14:sldId id="1128"/>
            <p14:sldId id="1124"/>
            <p14:sldId id="1129"/>
            <p14:sldId id="1103"/>
            <p14:sldId id="257"/>
          </p14:sldIdLst>
        </p14:section>
        <p14:section name="패널:인터렉션/정책" id="{932D0DB3-7A61-3141-BEAF-82F563886B1E}">
          <p14:sldIdLst>
            <p14:sldId id="1115"/>
            <p14:sldId id="993"/>
          </p14:sldIdLst>
        </p14:section>
        <p14:section name="패널&gt;필수필터" id="{C5DE8122-8277-3E44-A920-3C6AB75B346E}">
          <p14:sldIdLst>
            <p14:sldId id="846"/>
          </p14:sldIdLst>
        </p14:section>
        <p14:section name="패널&gt;차원값필터" id="{3DBFE1A9-7DF2-804A-9B14-234EB01DC0B9}">
          <p14:sldIdLst>
            <p14:sldId id="1086"/>
            <p14:sldId id="1123"/>
            <p14:sldId id="1125"/>
          </p14:sldIdLst>
        </p14:section>
        <p14:section name="패널&gt;시간필터" id="{EC2867AF-F0B9-344A-93AC-D92DA0E5FEA0}">
          <p14:sldIdLst>
            <p14:sldId id="994"/>
            <p14:sldId id="1099"/>
            <p14:sldId id="1100"/>
            <p14:sldId id="1101"/>
            <p14:sldId id="1102"/>
            <p14:sldId id="1089"/>
          </p14:sldIdLst>
        </p14:section>
        <p14:section name="패널&gt;측정값 필터" id="{DC138FF5-C258-3F4B-B7AF-38CD4DB856B0}">
          <p14:sldIdLst>
            <p14:sldId id="1095"/>
          </p14:sldIdLst>
        </p14:section>
        <p14:section name="편집팝업" id="{C9744F41-D381-C24E-BF71-ADAAE26F3DF8}">
          <p14:sldIdLst>
            <p14:sldId id="1116"/>
            <p14:sldId id="1108"/>
            <p14:sldId id="1109"/>
            <p14:sldId id="1110"/>
            <p14:sldId id="1126"/>
            <p14:sldId id="1127"/>
            <p14:sldId id="1112"/>
            <p14:sldId id="1113"/>
          </p14:sldIdLst>
        </p14:section>
        <p14:section name="#944-값서버검색" id="{D87F3C53-CC9A-A041-96DB-8C4E4A1FE9C2}">
          <p14:sldIdLst>
            <p14:sldId id="1104"/>
            <p14:sldId id="1105"/>
            <p14:sldId id="1064"/>
            <p14:sldId id="1106"/>
          </p14:sldIdLst>
        </p14:section>
        <p14:section name="컨펌팝업" id="{1253A460-A954-B64C-94B9-7BFCE934034C}">
          <p14:sldIdLst>
            <p14:sldId id="828"/>
            <p14:sldId id="816"/>
            <p14:sldId id="921"/>
            <p14:sldId id="1131"/>
            <p14:sldId id="1132"/>
            <p14:sldId id="1133"/>
            <p14:sldId id="1134"/>
            <p14:sldId id="1135"/>
            <p14:sldId id="1136"/>
            <p14:sldId id="1137"/>
            <p14:sldId id="1138"/>
            <p14:sldId id="1139"/>
            <p14:sldId id="1140"/>
            <p14:sldId id="1141"/>
            <p14:sldId id="1142"/>
            <p14:sldId id="114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B3FF63"/>
    <a:srgbClr val="FFFFFF"/>
    <a:srgbClr val="00B050"/>
    <a:srgbClr val="000000"/>
    <a:srgbClr val="7030A0"/>
    <a:srgbClr val="FF9300"/>
    <a:srgbClr val="00FA00"/>
    <a:srgbClr val="0432FF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70"/>
    <p:restoredTop sz="86389"/>
  </p:normalViewPr>
  <p:slideViewPr>
    <p:cSldViewPr snapToGrid="0" snapToObjects="1">
      <p:cViewPr>
        <p:scale>
          <a:sx n="114" d="100"/>
          <a:sy n="114" d="100"/>
        </p:scale>
        <p:origin x="1120" y="960"/>
      </p:cViewPr>
      <p:guideLst/>
    </p:cSldViewPr>
  </p:slideViewPr>
  <p:outlineViewPr>
    <p:cViewPr>
      <p:scale>
        <a:sx n="33" d="100"/>
        <a:sy n="33" d="100"/>
      </p:scale>
      <p:origin x="0" y="-8160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3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ableStyles" Target="tableStyles.xml"/><Relationship Id="rId64" Type="http://schemas.microsoft.com/office/2016/11/relationships/changesInfo" Target="changesInfos/changesInfo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42.xml"/><Relationship Id="rId20" Type="http://schemas.openxmlformats.org/officeDocument/2006/relationships/slide" Target="slides/slide53.xml"/><Relationship Id="rId10" Type="http://schemas.openxmlformats.org/officeDocument/2006/relationships/slide" Target="slides/slide43.xml"/><Relationship Id="rId11" Type="http://schemas.openxmlformats.org/officeDocument/2006/relationships/slide" Target="slides/slide44.xml"/><Relationship Id="rId12" Type="http://schemas.openxmlformats.org/officeDocument/2006/relationships/slide" Target="slides/slide45.xml"/><Relationship Id="rId13" Type="http://schemas.openxmlformats.org/officeDocument/2006/relationships/slide" Target="slides/slide46.xml"/><Relationship Id="rId14" Type="http://schemas.openxmlformats.org/officeDocument/2006/relationships/slide" Target="slides/slide47.xml"/><Relationship Id="rId15" Type="http://schemas.openxmlformats.org/officeDocument/2006/relationships/slide" Target="slides/slide48.xml"/><Relationship Id="rId16" Type="http://schemas.openxmlformats.org/officeDocument/2006/relationships/slide" Target="slides/slide49.xml"/><Relationship Id="rId17" Type="http://schemas.openxmlformats.org/officeDocument/2006/relationships/slide" Target="slides/slide50.xml"/><Relationship Id="rId18" Type="http://schemas.openxmlformats.org/officeDocument/2006/relationships/slide" Target="slides/slide51.xml"/><Relationship Id="rId19" Type="http://schemas.openxmlformats.org/officeDocument/2006/relationships/slide" Target="slides/slide52.xml"/><Relationship Id="rId1" Type="http://schemas.openxmlformats.org/officeDocument/2006/relationships/slide" Target="slides/slide3.xml"/><Relationship Id="rId2" Type="http://schemas.openxmlformats.org/officeDocument/2006/relationships/slide" Target="slides/slide4.xml"/><Relationship Id="rId3" Type="http://schemas.openxmlformats.org/officeDocument/2006/relationships/slide" Target="slides/slide6.xml"/><Relationship Id="rId4" Type="http://schemas.openxmlformats.org/officeDocument/2006/relationships/slide" Target="slides/slide11.xml"/><Relationship Id="rId5" Type="http://schemas.openxmlformats.org/officeDocument/2006/relationships/slide" Target="slides/slide13.xml"/><Relationship Id="rId6" Type="http://schemas.openxmlformats.org/officeDocument/2006/relationships/slide" Target="slides/slide24.xml"/><Relationship Id="rId7" Type="http://schemas.openxmlformats.org/officeDocument/2006/relationships/slide" Target="slides/slide26.xml"/><Relationship Id="rId8" Type="http://schemas.openxmlformats.org/officeDocument/2006/relationships/slide" Target="slides/slide4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연임" userId="e81099c8-7d68-47a6-9fa6-b6656e7b53e6" providerId="ADAL" clId="{B9C1EB60-60CF-4044-A3EF-56C407464B39}"/>
    <pc:docChg chg="undo custSel addSld delSld modSld modSection">
      <pc:chgData name="김 연임" userId="e81099c8-7d68-47a6-9fa6-b6656e7b53e6" providerId="ADAL" clId="{B9C1EB60-60CF-4044-A3EF-56C407464B39}" dt="2019-05-31T04:12:32.055" v="2266" actId="20577"/>
      <pc:docMkLst>
        <pc:docMk/>
      </pc:docMkLst>
      <pc:sldChg chg="modSp">
        <pc:chgData name="김 연임" userId="e81099c8-7d68-47a6-9fa6-b6656e7b53e6" providerId="ADAL" clId="{B9C1EB60-60CF-4044-A3EF-56C407464B39}" dt="2019-05-31T04:12:32.055" v="2266" actId="20577"/>
        <pc:sldMkLst>
          <pc:docMk/>
          <pc:sldMk cId="927096451" sldId="1073"/>
        </pc:sldMkLst>
        <pc:graphicFrameChg chg="mod modGraphic">
          <ac:chgData name="김 연임" userId="e81099c8-7d68-47a6-9fa6-b6656e7b53e6" providerId="ADAL" clId="{B9C1EB60-60CF-4044-A3EF-56C407464B39}" dt="2019-05-31T04:12:32.055" v="2266" actId="20577"/>
          <ac:graphicFrameMkLst>
            <pc:docMk/>
            <pc:sldMk cId="927096451" sldId="1073"/>
            <ac:graphicFrameMk id="2" creationId="{00000000-0000-0000-0000-000000000000}"/>
          </ac:graphicFrameMkLst>
        </pc:graphicFrameChg>
      </pc:sldChg>
      <pc:sldChg chg="addSp modSp">
        <pc:chgData name="김 연임" userId="e81099c8-7d68-47a6-9fa6-b6656e7b53e6" providerId="ADAL" clId="{B9C1EB60-60CF-4044-A3EF-56C407464B39}" dt="2019-05-31T03:57:19.056" v="1266" actId="14100"/>
        <pc:sldMkLst>
          <pc:docMk/>
          <pc:sldMk cId="1706549827" sldId="1079"/>
        </pc:sldMkLst>
        <pc:spChg chg="add mod">
          <ac:chgData name="김 연임" userId="e81099c8-7d68-47a6-9fa6-b6656e7b53e6" providerId="ADAL" clId="{B9C1EB60-60CF-4044-A3EF-56C407464B39}" dt="2019-05-31T03:57:19.056" v="1266" actId="14100"/>
          <ac:spMkLst>
            <pc:docMk/>
            <pc:sldMk cId="1706549827" sldId="1079"/>
            <ac:spMk id="6" creationId="{1E74C76E-8BA5-42F0-AB6B-5501660302D8}"/>
          </ac:spMkLst>
        </pc:spChg>
        <pc:spChg chg="add mod">
          <ac:chgData name="김 연임" userId="e81099c8-7d68-47a6-9fa6-b6656e7b53e6" providerId="ADAL" clId="{B9C1EB60-60CF-4044-A3EF-56C407464B39}" dt="2019-05-31T03:39:18.891" v="127" actId="1076"/>
          <ac:spMkLst>
            <pc:docMk/>
            <pc:sldMk cId="1706549827" sldId="1079"/>
            <ac:spMk id="10" creationId="{2D4A9D5A-6F14-46F0-AF5A-1BB1A29BB791}"/>
          </ac:spMkLst>
        </pc:spChg>
        <pc:spChg chg="add">
          <ac:chgData name="김 연임" userId="e81099c8-7d68-47a6-9fa6-b6656e7b53e6" providerId="ADAL" clId="{B9C1EB60-60CF-4044-A3EF-56C407464B39}" dt="2019-05-31T03:38:03.771" v="42"/>
          <ac:spMkLst>
            <pc:docMk/>
            <pc:sldMk cId="1706549827" sldId="1079"/>
            <ac:spMk id="458" creationId="{7879A458-6374-48E1-B25B-FF5B38B40C66}"/>
          </ac:spMkLst>
        </pc:spChg>
      </pc:sldChg>
      <pc:sldChg chg="addSp modSp">
        <pc:chgData name="김 연임" userId="e81099c8-7d68-47a6-9fa6-b6656e7b53e6" providerId="ADAL" clId="{B9C1EB60-60CF-4044-A3EF-56C407464B39}" dt="2019-05-31T03:57:40.196" v="1269" actId="20577"/>
        <pc:sldMkLst>
          <pc:docMk/>
          <pc:sldMk cId="2363039750" sldId="1086"/>
        </pc:sldMkLst>
        <pc:spChg chg="add mod">
          <ac:chgData name="김 연임" userId="e81099c8-7d68-47a6-9fa6-b6656e7b53e6" providerId="ADAL" clId="{B9C1EB60-60CF-4044-A3EF-56C407464B39}" dt="2019-05-31T03:57:40.196" v="1269" actId="20577"/>
          <ac:spMkLst>
            <pc:docMk/>
            <pc:sldMk cId="2363039750" sldId="1086"/>
            <ac:spMk id="191" creationId="{6F60228D-60CD-4C82-BDAD-953ACB83E6C0}"/>
          </ac:spMkLst>
        </pc:spChg>
      </pc:sldChg>
      <pc:sldChg chg="addSp modSp">
        <pc:chgData name="김 연임" userId="e81099c8-7d68-47a6-9fa6-b6656e7b53e6" providerId="ADAL" clId="{B9C1EB60-60CF-4044-A3EF-56C407464B39}" dt="2019-05-31T03:56:38.439" v="1258" actId="1076"/>
        <pc:sldMkLst>
          <pc:docMk/>
          <pc:sldMk cId="4240470716" sldId="1110"/>
        </pc:sldMkLst>
        <pc:spChg chg="add mod">
          <ac:chgData name="김 연임" userId="e81099c8-7d68-47a6-9fa6-b6656e7b53e6" providerId="ADAL" clId="{B9C1EB60-60CF-4044-A3EF-56C407464B39}" dt="2019-05-31T03:56:38.439" v="1258" actId="1076"/>
          <ac:spMkLst>
            <pc:docMk/>
            <pc:sldMk cId="4240470716" sldId="1110"/>
            <ac:spMk id="117" creationId="{98E562D1-7700-4472-89A9-E2F104FD7179}"/>
          </ac:spMkLst>
        </pc:spChg>
      </pc:sldChg>
      <pc:sldChg chg="del">
        <pc:chgData name="김 연임" userId="e81099c8-7d68-47a6-9fa6-b6656e7b53e6" providerId="ADAL" clId="{B9C1EB60-60CF-4044-A3EF-56C407464B39}" dt="2019-05-31T03:39:31.713" v="128" actId="2696"/>
        <pc:sldMkLst>
          <pc:docMk/>
          <pc:sldMk cId="2092659388" sldId="1118"/>
        </pc:sldMkLst>
      </pc:sldChg>
      <pc:sldChg chg="del">
        <pc:chgData name="김 연임" userId="e81099c8-7d68-47a6-9fa6-b6656e7b53e6" providerId="ADAL" clId="{B9C1EB60-60CF-4044-A3EF-56C407464B39}" dt="2019-05-31T03:55:10.552" v="1254" actId="2696"/>
        <pc:sldMkLst>
          <pc:docMk/>
          <pc:sldMk cId="2534975987" sldId="1119"/>
        </pc:sldMkLst>
      </pc:sldChg>
      <pc:sldChg chg="addSp delSp modSp add">
        <pc:chgData name="김 연임" userId="e81099c8-7d68-47a6-9fa6-b6656e7b53e6" providerId="ADAL" clId="{B9C1EB60-60CF-4044-A3EF-56C407464B39}" dt="2019-05-31T04:11:08.903" v="2130"/>
        <pc:sldMkLst>
          <pc:docMk/>
          <pc:sldMk cId="1165100875" sldId="1120"/>
        </pc:sldMkLst>
        <pc:spChg chg="add del mod">
          <ac:chgData name="김 연임" userId="e81099c8-7d68-47a6-9fa6-b6656e7b53e6" providerId="ADAL" clId="{B9C1EB60-60CF-4044-A3EF-56C407464B39}" dt="2019-05-31T03:49:34.883" v="1139" actId="478"/>
          <ac:spMkLst>
            <pc:docMk/>
            <pc:sldMk cId="1165100875" sldId="1120"/>
            <ac:spMk id="4" creationId="{BCD76223-B93B-4733-95D0-05D60AF61BAF}"/>
          </ac:spMkLst>
        </pc:spChg>
        <pc:spChg chg="add del mod">
          <ac:chgData name="김 연임" userId="e81099c8-7d68-47a6-9fa6-b6656e7b53e6" providerId="ADAL" clId="{B9C1EB60-60CF-4044-A3EF-56C407464B39}" dt="2019-05-31T03:52:40.738" v="1194" actId="478"/>
          <ac:spMkLst>
            <pc:docMk/>
            <pc:sldMk cId="1165100875" sldId="1120"/>
            <ac:spMk id="6" creationId="{CF04EB80-A865-438F-9000-061FBDD2A0B4}"/>
          </ac:spMkLst>
        </pc:spChg>
        <pc:spChg chg="add mod">
          <ac:chgData name="김 연임" userId="e81099c8-7d68-47a6-9fa6-b6656e7b53e6" providerId="ADAL" clId="{B9C1EB60-60CF-4044-A3EF-56C407464B39}" dt="2019-05-31T03:53:49.883" v="1209" actId="1076"/>
          <ac:spMkLst>
            <pc:docMk/>
            <pc:sldMk cId="1165100875" sldId="1120"/>
            <ac:spMk id="171" creationId="{795DF78F-FDF3-42C0-A2E5-64F8790737CE}"/>
          </ac:spMkLst>
        </pc:spChg>
        <pc:spChg chg="add mod">
          <ac:chgData name="김 연임" userId="e81099c8-7d68-47a6-9fa6-b6656e7b53e6" providerId="ADAL" clId="{B9C1EB60-60CF-4044-A3EF-56C407464B39}" dt="2019-05-31T03:46:38.753" v="569" actId="20577"/>
          <ac:spMkLst>
            <pc:docMk/>
            <pc:sldMk cId="1165100875" sldId="1120"/>
            <ac:spMk id="172" creationId="{FEEFF079-05B6-4101-AF44-BD5B9C945F95}"/>
          </ac:spMkLst>
        </pc:spChg>
        <pc:spChg chg="add mod">
          <ac:chgData name="김 연임" userId="e81099c8-7d68-47a6-9fa6-b6656e7b53e6" providerId="ADAL" clId="{B9C1EB60-60CF-4044-A3EF-56C407464B39}" dt="2019-05-31T03:46:34.492" v="567" actId="1076"/>
          <ac:spMkLst>
            <pc:docMk/>
            <pc:sldMk cId="1165100875" sldId="1120"/>
            <ac:spMk id="176" creationId="{3F5A1C90-4123-4F67-809E-DE972593FC92}"/>
          </ac:spMkLst>
        </pc:spChg>
        <pc:spChg chg="add mod">
          <ac:chgData name="김 연임" userId="e81099c8-7d68-47a6-9fa6-b6656e7b53e6" providerId="ADAL" clId="{B9C1EB60-60CF-4044-A3EF-56C407464B39}" dt="2019-05-31T03:53:34.635" v="1204" actId="1076"/>
          <ac:spMkLst>
            <pc:docMk/>
            <pc:sldMk cId="1165100875" sldId="1120"/>
            <ac:spMk id="177" creationId="{0751BB6C-E6D5-4C7B-9C61-3136BF59A740}"/>
          </ac:spMkLst>
        </pc:spChg>
        <pc:spChg chg="add mod">
          <ac:chgData name="김 연임" userId="e81099c8-7d68-47a6-9fa6-b6656e7b53e6" providerId="ADAL" clId="{B9C1EB60-60CF-4044-A3EF-56C407464B39}" dt="2019-05-31T03:53:38.971" v="1206" actId="1076"/>
          <ac:spMkLst>
            <pc:docMk/>
            <pc:sldMk cId="1165100875" sldId="1120"/>
            <ac:spMk id="178" creationId="{6E987167-316A-42F8-9B4B-3FA81F2F122C}"/>
          </ac:spMkLst>
        </pc:spChg>
        <pc:spChg chg="add">
          <ac:chgData name="김 연임" userId="e81099c8-7d68-47a6-9fa6-b6656e7b53e6" providerId="ADAL" clId="{B9C1EB60-60CF-4044-A3EF-56C407464B39}" dt="2019-05-31T04:11:08.903" v="2130"/>
          <ac:spMkLst>
            <pc:docMk/>
            <pc:sldMk cId="1165100875" sldId="1120"/>
            <ac:spMk id="179" creationId="{CBB136ED-A6E1-448D-87A7-FBD7CF00C176}"/>
          </ac:spMkLst>
        </pc:spChg>
      </pc:sldChg>
      <pc:sldChg chg="addSp delSp modSp add">
        <pc:chgData name="김 연임" userId="e81099c8-7d68-47a6-9fa6-b6656e7b53e6" providerId="ADAL" clId="{B9C1EB60-60CF-4044-A3EF-56C407464B39}" dt="2019-05-31T04:11:14.109" v="2132"/>
        <pc:sldMkLst>
          <pc:docMk/>
          <pc:sldMk cId="3907712446" sldId="1123"/>
        </pc:sldMkLst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" creationId="{64C8B18B-89B5-D749-9219-EA823CF77F3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" creationId="{CA7A3E50-B5E5-3C44-B28C-8BBCC80F3AAD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1" creationId="{214C5120-AC04-3341-913E-9F1E1BE5FE2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2" creationId="{A5AFA607-3443-2C47-9127-0562BA94C9B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6" creationId="{A8DAC398-EC8D-2C48-8190-513D1313FB1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" creationId="{C6E4BC91-3614-E346-85C6-5D8F2E5157B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" creationId="{54F8F95D-3E41-4344-B4DB-FA2DA0E78761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5" creationId="{D339F508-045F-1D41-A178-D9F286D4443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9" creationId="{DE1368D1-C5DD-4144-B114-FEA9FBD4A72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50" creationId="{5411CF3D-7AE9-4545-8C84-28D0822BDB4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53" creationId="{3C273870-52B8-A24C-8254-F8A16E2DC8D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57" creationId="{B29771DF-47DC-D64F-8DF5-28D6BFF20C7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58" creationId="{5BAC965B-9767-3C4E-A660-426A6C74FF59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0" creationId="{E988EEDD-BD0B-2141-9E4D-B6C10E2A490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1" creationId="{F70DA7AF-7110-1D40-89E9-3007255FF1D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2" creationId="{E69954DB-05EA-714A-A436-6CB96CE88F9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5" creationId="{CB7141F9-2AD9-064B-B443-D133FDE3BD3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6" creationId="{475BE477-056F-944E-AF7C-A41102A65374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7" creationId="{9698B21B-D33E-9346-97F4-5B357882ED0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69" creationId="{90F17959-B49F-634A-8900-7E396503732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74" creationId="{5B3EF6FD-F92D-F246-82DE-9B3D8B0783A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77" creationId="{10338EF7-CBA9-4F45-A5C4-7E2DC0C53E5D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79" creationId="{CE1AB3A8-67DC-2645-842F-FA0A08C431E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83" creationId="{6F218009-2719-024F-BAAB-C9059C941E5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87" creationId="{F9C52649-77CB-9345-A0E7-EB0BEFA237A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88" creationId="{72913446-F846-E441-A800-AD37C1CD53E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91" creationId="{2114FF29-BFD8-3046-8F66-82B75CD4A54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06" creationId="{7F45AB5E-86EC-4C43-92E6-938C552BEB7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30" creationId="{802DEF5F-40CA-9243-8A59-27666333DB3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31" creationId="{E1073087-AEE3-4843-9101-BD8ABCD78C44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34" creationId="{B0DEC33B-83D4-A54D-AADE-DF1CE20C99D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35" creationId="{BB7B14FC-E95E-3747-98B9-CAE483E112C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36" creationId="{864994FB-E6C4-C343-B187-718F5F3A6F80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42" creationId="{7830AF39-1FB3-6F44-8425-5E52DCACB93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46" creationId="{398AC3AE-1107-1E4E-9511-E8B19FA0711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48" creationId="{E50527E3-35CE-9143-8076-E10AB1858DE9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52" creationId="{F64616CD-A673-F54E-B096-6A605A7A54A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56" creationId="{D0DE37EE-F1BC-3140-9019-BBEE0D393C5D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57" creationId="{45C22B16-8DD3-E94B-8743-7556F9B2854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0" creationId="{1108BB93-3C4D-3747-A252-92B655EBD3B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2" creationId="{12A2DDDC-0D09-4C42-8C75-EEB1088E6FC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3" creationId="{01E0F598-907E-6644-AB09-706E043D668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6" creationId="{447673AF-1F25-D24D-87C0-25E1A78500C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7" creationId="{A2DB5999-9A0D-CD4B-94AF-D56863AAF74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68" creationId="{9D79D1CB-A5A3-AC46-8458-497F1545DC4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78" creationId="{4316BFE0-96F1-3F48-B6C0-14ECE2D8EBF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80" creationId="{3AEFC893-C37A-684F-8700-8D7F4790E6E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84" creationId="{3AEE538A-DC2F-6E42-BB2E-71DBCF85D8A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88" creationId="{61333CFE-4FAC-5D43-83B0-205DF46A3A80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89" creationId="{ECD74912-86D9-C14D-9649-0BE13E3CE1F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92" creationId="{86C04298-3F4A-B942-8018-34FE624AB03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93" creationId="{7370C3A6-D6A2-B148-A824-07A338B7DD7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194" creationId="{0955C5CD-96DC-A54B-90FA-91A1C5CD7C04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54" creationId="{C922A6F8-39B1-104F-B6AF-0C1F54FE4A4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56" creationId="{20AB13A5-79B1-CC4E-9FFC-5D67AEFAE66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57" creationId="{5808F35E-3DA5-984A-A9AB-1C9EC43E8D09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58" creationId="{870CAE72-616D-8948-8E95-963725AFE08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65" creationId="{77FA20A8-DCE1-1545-8B6F-7C4A450B213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67" creationId="{221A1F89-6246-A349-A5D6-6D9D2629C9C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68" creationId="{7DA4916D-6DDC-764F-8B98-A9EAFA2362A4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74" creationId="{A4ADCAB0-4FD8-FD40-B9B4-30C4248E341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75" creationId="{C573B1BF-8514-3346-A2EE-7872C5F36DA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76" creationId="{E6C80B1D-DD7C-634C-9F87-7498445BA910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79" creationId="{445CA0A1-ADA4-E94B-BE1B-0148513F458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1" creationId="{56CB92C4-2476-B442-BCF6-A62F0D35762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2" creationId="{687E1B5A-DAE5-184E-BCE2-B26EE26ECE78}"/>
          </ac:spMkLst>
        </pc:spChg>
        <pc:spChg chg="add del mod">
          <ac:chgData name="김 연임" userId="e81099c8-7d68-47a6-9fa6-b6656e7b53e6" providerId="ADAL" clId="{B9C1EB60-60CF-4044-A3EF-56C407464B39}" dt="2019-05-31T03:56:57.281" v="1260" actId="478"/>
          <ac:spMkLst>
            <pc:docMk/>
            <pc:sldMk cId="3907712446" sldId="1123"/>
            <ac:spMk id="283" creationId="{0E47E6FB-945F-4DB5-94A0-1477D939A2A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4" creationId="{5DAA322B-1C19-C34C-A515-30DB3F90CA64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5" creationId="{32A1F3F4-D96E-0F4E-AA27-512414719D4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6" creationId="{832D2835-DFC3-8F47-8AE2-B9234E6B96C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7" creationId="{F8B42A10-A058-D146-B7FD-A9462661B51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89" creationId="{EF9F46B6-94F7-2345-A8EF-A37991258E4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0" creationId="{8A62CFE0-CB36-6E44-94A9-EDD38171A49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1" creationId="{7715720D-1B4C-7E4E-A983-C8970AC7C56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3" creationId="{9CB713A6-9D60-C84F-8A79-5A6C74552A3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4" creationId="{8E196CB6-55B2-2E42-90B5-6178BE1A9F4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5" creationId="{0926CA0A-3EAC-1946-AF28-F3A2B8E3059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6" creationId="{BDCC9B71-C292-2A4E-AB3E-B9FBB8255AB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7" creationId="{82D38728-55A4-4D42-ADD6-CE5594CD5BD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8" creationId="{40C54D72-C83D-074C-99E5-90ACD53AC4D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299" creationId="{5CCDB02A-28FF-6748-9B49-BBE402CE93C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1" creationId="{D644B53D-CE4C-1C43-856F-DDD0E772F17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2" creationId="{74693F94-73D3-3C46-A5AA-6FA00053C0B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3" creationId="{70908D48-4B0C-CE48-83FE-FF3C31E78B0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5" creationId="{DA97F30D-6F8D-0145-88C8-9919EE6A4744}"/>
          </ac:spMkLst>
        </pc:spChg>
        <pc:spChg chg="add mod">
          <ac:chgData name="김 연임" userId="e81099c8-7d68-47a6-9fa6-b6656e7b53e6" providerId="ADAL" clId="{B9C1EB60-60CF-4044-A3EF-56C407464B39}" dt="2019-05-31T04:09:01.441" v="2024"/>
          <ac:spMkLst>
            <pc:docMk/>
            <pc:sldMk cId="3907712446" sldId="1123"/>
            <ac:spMk id="306" creationId="{ACFA045B-B472-4EC3-85BC-AAD0859AE6E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7" creationId="{AB7C8F04-4FAB-5249-8644-3C64687EEB7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08" creationId="{7F039D31-7FB5-6746-BBDF-E9DF7792C1D3}"/>
          </ac:spMkLst>
        </pc:spChg>
        <pc:spChg chg="add mod">
          <ac:chgData name="김 연임" userId="e81099c8-7d68-47a6-9fa6-b6656e7b53e6" providerId="ADAL" clId="{B9C1EB60-60CF-4044-A3EF-56C407464B39}" dt="2019-05-31T03:58:48.356" v="1284" actId="1076"/>
          <ac:spMkLst>
            <pc:docMk/>
            <pc:sldMk cId="3907712446" sldId="1123"/>
            <ac:spMk id="309" creationId="{26C3B0BB-641C-4B0A-9A92-84E3197019D7}"/>
          </ac:spMkLst>
        </pc:spChg>
        <pc:spChg chg="add mod">
          <ac:chgData name="김 연임" userId="e81099c8-7d68-47a6-9fa6-b6656e7b53e6" providerId="ADAL" clId="{B9C1EB60-60CF-4044-A3EF-56C407464B39}" dt="2019-05-31T03:58:26.591" v="1277" actId="1076"/>
          <ac:spMkLst>
            <pc:docMk/>
            <pc:sldMk cId="3907712446" sldId="1123"/>
            <ac:spMk id="310" creationId="{7D6904B3-459D-4251-874C-925628EF5BC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11" creationId="{DFBCBFE7-50A7-E74D-B043-536543CFE051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12" creationId="{B51DAEB1-E084-E34B-ADF7-7CEBB1D5210A}"/>
          </ac:spMkLst>
        </pc:spChg>
        <pc:spChg chg="add mod">
          <ac:chgData name="김 연임" userId="e81099c8-7d68-47a6-9fa6-b6656e7b53e6" providerId="ADAL" clId="{B9C1EB60-60CF-4044-A3EF-56C407464B39}" dt="2019-05-31T03:59:05.581" v="1285" actId="1076"/>
          <ac:spMkLst>
            <pc:docMk/>
            <pc:sldMk cId="3907712446" sldId="1123"/>
            <ac:spMk id="313" creationId="{1EAD6E42-F32E-477A-9205-73538279D973}"/>
          </ac:spMkLst>
        </pc:spChg>
        <pc:spChg chg="add mod">
          <ac:chgData name="김 연임" userId="e81099c8-7d68-47a6-9fa6-b6656e7b53e6" providerId="ADAL" clId="{B9C1EB60-60CF-4044-A3EF-56C407464B39}" dt="2019-05-31T03:59:20.067" v="1312" actId="1076"/>
          <ac:spMkLst>
            <pc:docMk/>
            <pc:sldMk cId="3907712446" sldId="1123"/>
            <ac:spMk id="314" creationId="{D0342165-471F-409C-B0CC-A0C314F6AE7B}"/>
          </ac:spMkLst>
        </pc:spChg>
        <pc:spChg chg="add">
          <ac:chgData name="김 연임" userId="e81099c8-7d68-47a6-9fa6-b6656e7b53e6" providerId="ADAL" clId="{B9C1EB60-60CF-4044-A3EF-56C407464B39}" dt="2019-05-31T04:11:14.109" v="2132"/>
          <ac:spMkLst>
            <pc:docMk/>
            <pc:sldMk cId="3907712446" sldId="1123"/>
            <ac:spMk id="315" creationId="{04556795-A867-4EDA-8AFF-9CEAAA3D8AC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28" creationId="{9F7AA5F8-8622-8549-995E-935D0D82D3A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35" creationId="{C38379E8-D220-0C4B-8A25-23D1D2CC7E3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36" creationId="{F6169BD0-77C2-024C-8741-48AA09888A3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51" creationId="{1834F64B-91A8-7D4E-8D97-63F10296E97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52" creationId="{DB7B55CB-73F5-1048-978F-9C246A2DB54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58" creationId="{8D73A5E5-3C5F-094C-8DA0-738924177A5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59" creationId="{7C53B34F-F3D2-D945-97A4-511D057E15C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60" creationId="{80B2F491-158C-6440-8877-B603576A584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63" creationId="{575E6B98-4387-4340-B4E2-03822BCE2CB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64" creationId="{C2A36751-E8A3-A94D-B08B-266B621F75D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65" creationId="{44BCBF23-8273-4D4F-B672-BC6B8DFE6D0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1" creationId="{E9142436-5E56-0144-8E63-F3EC982F9BA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2" creationId="{0868F999-93BD-4D43-9394-72DE8B594399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3" creationId="{70912649-3B19-8B41-91F5-96EE41DAEAD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6" creationId="{5923960A-FA06-9640-91F4-BE26CD06431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7" creationId="{127BF30E-69AE-CB41-AC32-79DFD88ACCD0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8" creationId="{B1E3D760-10EF-0B44-9FC7-7AB89E19F7A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79" creationId="{2C8F3F49-B494-1740-B915-3C6F7A52333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0" creationId="{CE904023-4BFA-A141-89FA-9A176827A92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1" creationId="{AB33FF2B-68CF-A04C-A51F-9D3F3FFF42D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3" creationId="{937B9EDC-E8EC-314D-97E9-D477DEC9442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4" creationId="{74F37272-518F-F449-B97B-8FF9C69E937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5" creationId="{C61DF563-3A16-714F-93EE-FDD5DDDB305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87" creationId="{FF6E47D2-E175-1943-9243-A2E66A1C973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92" creationId="{170B7AF5-64BB-3043-9103-EBC0F3555E8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94" creationId="{1C73249D-FC1A-6244-826F-6E30BFFDFC1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395" creationId="{51B41715-5FE9-4344-B81B-6D5A7F385BBA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1" creationId="{E698D593-9BF5-494D-B457-76185FC88BE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2" creationId="{6787CE36-C573-B449-8F4A-FBE565BC6FF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3" creationId="{9CF060F2-98A5-BC41-B233-5B9CC55B833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6" creationId="{8A657268-7186-D94E-B654-D56546189F19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8" creationId="{C1672AF5-3794-8047-B177-1DFA2C7800E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09" creationId="{D328428B-089C-AA42-9D27-979815043F4F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0" creationId="{C0CC352F-190F-1343-B21E-C9CFF2872653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4" creationId="{B3F5AAFC-F5B6-9D44-9DDF-9F1462F8D9F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5" creationId="{001E0C53-D691-2A4B-AA40-0AE6B9B33AE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6" creationId="{D94AB658-4685-CA4E-9DF2-87369AC2B0A6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7" creationId="{9F899F05-61AB-6C47-BA0A-15DE91415955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8" creationId="{1CD4B187-C969-9241-950B-B41FE040A23B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19" creationId="{63D81CC5-A97B-5A4C-9999-65FC26C48A98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0" creationId="{B669F438-3FD1-AA4E-AD43-2088EC0EB6BA}"/>
          </ac:spMkLst>
        </pc:spChg>
        <pc:spChg chg="mod">
          <ac:chgData name="김 연임" userId="e81099c8-7d68-47a6-9fa6-b6656e7b53e6" providerId="ADAL" clId="{B9C1EB60-60CF-4044-A3EF-56C407464B39}" dt="2019-05-31T03:58:15.209" v="1275" actId="1076"/>
          <ac:spMkLst>
            <pc:docMk/>
            <pc:sldMk cId="3907712446" sldId="1123"/>
            <ac:spMk id="421" creationId="{EF62C565-7E75-BC43-9C65-F809495A2DC7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2" creationId="{C07607D6-ADBC-4645-94CE-B1BFBC272EC0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3" creationId="{162089F5-EA77-934B-A3A7-F45D114F66DE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5" creationId="{F82F5328-8AAE-814E-8B6E-01793E4E4EF2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6" creationId="{B57F83E0-D11F-7F46-BA5F-4689AB8B7ECC}"/>
          </ac:spMkLst>
        </pc:spChg>
        <pc:spChg chg="mod">
          <ac:chgData name="김 연임" userId="e81099c8-7d68-47a6-9fa6-b6656e7b53e6" providerId="ADAL" clId="{B9C1EB60-60CF-4044-A3EF-56C407464B39}" dt="2019-05-31T03:57:53.068" v="1270" actId="1076"/>
          <ac:spMkLst>
            <pc:docMk/>
            <pc:sldMk cId="3907712446" sldId="1123"/>
            <ac:spMk id="427" creationId="{B31298CC-164A-1C42-AD97-8D35B881A289}"/>
          </ac:spMkLst>
        </pc:spChg>
        <pc:spChg chg="mod">
          <ac:chgData name="김 연임" userId="e81099c8-7d68-47a6-9fa6-b6656e7b53e6" providerId="ADAL" clId="{B9C1EB60-60CF-4044-A3EF-56C407464B39}" dt="2019-05-31T03:57:56.812" v="1271" actId="20577"/>
          <ac:spMkLst>
            <pc:docMk/>
            <pc:sldMk cId="3907712446" sldId="1123"/>
            <ac:spMk id="429" creationId="{94B8CBBB-F586-EB45-8483-780160D0CA0C}"/>
          </ac:spMkLst>
        </pc:s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5" creationId="{BE627448-EBB6-1947-8694-BF06BA412C22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44" creationId="{46519925-0B61-BC47-8624-12EC3FD162F0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73" creationId="{216DFA9A-74B1-D048-900F-2781735207D3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80" creationId="{1D9DB9A3-41BF-B549-BD7A-4630EBA83EA4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105" creationId="{6B531213-F2CE-C745-9E31-282720A7EDA6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141" creationId="{60C9E9AB-A791-2043-BCBF-13719A62C837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149" creationId="{BE71F4FA-C1B8-9E4C-B6A2-81888CB0A9D8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181" creationId="{B834B7EE-CD0A-6B44-A5D0-0C9F5987A373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262" creationId="{235010FD-39EB-B34A-8E20-31E9A9E4B66D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269" creationId="{3C5D8959-E417-B546-AF93-F517990E0800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25" creationId="{C5D29FE6-C58C-4244-932B-32A3F581C91E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32" creationId="{A647FAE3-B48B-0A42-8660-5A104B5FCAD1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53" creationId="{0571BE1C-6670-364B-B0FB-B1D94F175557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66" creationId="{156EF868-6BFF-B449-A385-078CC79F7F6E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89" creationId="{C97DB1B7-1521-4F4A-AC91-81A63652A557}"/>
          </ac:grpSpMkLst>
        </pc:grpChg>
        <pc:grpChg chg="mod">
          <ac:chgData name="김 연임" userId="e81099c8-7d68-47a6-9fa6-b6656e7b53e6" providerId="ADAL" clId="{B9C1EB60-60CF-4044-A3EF-56C407464B39}" dt="2019-05-31T03:57:53.068" v="1270" actId="1076"/>
          <ac:grpSpMkLst>
            <pc:docMk/>
            <pc:sldMk cId="3907712446" sldId="1123"/>
            <ac:grpSpMk id="396" creationId="{B9EB1AB8-5C0D-2746-9F7A-D58C9C2D9998}"/>
          </ac:grpSpMkLst>
        </pc:grp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8" creationId="{F3DC247D-2DC0-4749-994F-6A8F3A35027A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9" creationId="{5581D27D-47C1-4342-864C-0962AF963847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0" creationId="{F844CA5F-E55E-D24B-84FD-18689ABF9106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42" creationId="{EAB22E38-1A28-CF4A-A25C-F25A32E7DEC7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55" creationId="{8BA17D75-63C4-8541-96BC-FF3C0E90781B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56" creationId="{65B9562D-5489-5847-9B40-5BDBC322735F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71" creationId="{206257CE-79F9-FE4C-BCA7-AC3FF8CD7190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81" creationId="{0A8E3664-C3D4-3C4C-AE03-53E58F3CE959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82" creationId="{D68E3245-4423-CB4A-8D70-CD64CE379FEB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89" creationId="{57440477-09C3-B140-94C9-E83953C6CBE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90" creationId="{F7601985-9945-7B4D-9953-99A77C4C6BC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04" creationId="{03222878-ABE2-2F4B-A02A-4A672103D98E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39" creationId="{61115467-9EFD-A943-A784-DC2FD44D964F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45" creationId="{3012C347-1FA2-9545-ADC5-1E265F821B46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50" creationId="{BFF0348B-A04A-6E40-965B-AD54572C1795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51" creationId="{24E114A7-D7F7-594C-84EE-39A50737CA20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58" creationId="{B64DB1C7-55B1-444F-AB56-D655D851045C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59" creationId="{173F4BEB-4D41-FD40-8A42-B638DD0049CF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61" creationId="{21A54ECB-B772-654D-824A-6AE43B395229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77" creationId="{9F9EF850-E2D4-0546-AB3E-83A03D1F5F97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82" creationId="{F3FCE9FA-FC85-6442-81E0-99ED44D85188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83" creationId="{12E124B6-0828-8D49-8EB2-59E862602949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90" creationId="{437F83B9-90EE-0843-8ECE-768C0D451AF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191" creationId="{76E6A45B-8720-D241-B9DF-E4C48A333C40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60" creationId="{CC4FCC68-360E-814B-89A4-8017824F9840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66" creationId="{D8E5C46C-FA00-6247-A8EE-0E59713A45BE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72" creationId="{B89BCBCF-EBD2-4042-9591-DB02D76CD839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73" creationId="{E41BC616-B5E9-A64E-B85F-27E54DC9C5C4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77" creationId="{5927E6CD-A628-384C-860F-E15BB6C4B551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78" creationId="{8BD37408-466E-5F4A-B982-C6C0D3A5B52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280" creationId="{E014E0F1-2EAC-CF49-8341-73AC07E070BA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24" creationId="{03B2F80E-7454-7C4A-9D66-34208AB220FE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30" creationId="{C295C9E6-F362-DA44-BC5E-DEDCD6160502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56" creationId="{C60F9295-40D0-7B40-863A-393F4B026F09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57" creationId="{E41710E7-E0B0-B341-ABF8-631E7E4B07A0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61" creationId="{28C84204-706A-F34C-AAEA-3E461566A158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62" creationId="{99907A38-38EB-C247-8950-32FFB56AC1E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69" creationId="{1AF29A8F-D18A-A347-BF23-E4AADC65CFE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70" creationId="{AE55FF9A-3348-D841-8E6D-0A0D5714F99E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74" creationId="{E8A8ADC2-1089-4049-9EB3-4E6F176A1DBA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75" creationId="{DA4B59DE-8035-CE4A-A3A2-1BCD303700F4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88" creationId="{4F74B4F6-B210-DB4B-B5CC-B7327E1EA133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399" creationId="{4A89658D-16B8-854A-91EA-2041EE006255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400" creationId="{C237955F-D4EC-4B4B-98F2-222965D117DB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404" creationId="{F018D555-F413-0246-9F1E-7DCE6A83C71D}"/>
          </ac:picMkLst>
        </pc:picChg>
        <pc:picChg chg="mod">
          <ac:chgData name="김 연임" userId="e81099c8-7d68-47a6-9fa6-b6656e7b53e6" providerId="ADAL" clId="{B9C1EB60-60CF-4044-A3EF-56C407464B39}" dt="2019-05-31T03:57:53.068" v="1270" actId="1076"/>
          <ac:picMkLst>
            <pc:docMk/>
            <pc:sldMk cId="3907712446" sldId="1123"/>
            <ac:picMk id="405" creationId="{635785E3-8403-2B48-BDA5-668B24D55163}"/>
          </ac:picMkLst>
        </pc:pic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5" creationId="{A0F1A454-BD7A-F549-9E76-ACB5524E796A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9" creationId="{4069FC0D-2EF1-4143-A5FA-991F53E63626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43" creationId="{37F62079-6663-8D4A-9E24-4347D4DA788F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64" creationId="{3F760063-3C23-F143-8D58-5AC7D38F0053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68" creationId="{CF751903-B462-0C44-B85C-715738464AF8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72" creationId="{1EA1FF4D-AAB8-8446-BA4B-DF0A245F654C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107" creationId="{BD128CA8-2785-2442-996B-DF63501CAD0E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133" creationId="{854A3969-C6BD-DF42-BFD1-17BA899D955C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137" creationId="{F6A34900-CF33-0247-B096-F5B196BBE228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140" creationId="{764EF85E-F0D3-FD45-8146-79ECB577F12E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169" creationId="{8A740E7E-2C88-1E4A-B5B3-564F897821E2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255" creationId="{18238466-0782-324B-89A2-5AF21D0E875D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259" creationId="{BD949444-8C79-B84C-B476-5296DFD5F737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261" creationId="{AA1495DA-9473-2D4E-A995-A33B53D4D8BA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288" creationId="{E1D1863A-8202-EB40-B773-5873B0BCDCE2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292" creationId="{7B4C1A8C-9BE6-384E-A31C-DF3D5FB8162B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00" creationId="{35CA5D5E-9B5A-1B42-9BEB-74AFAA3D2B85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04" creationId="{AE050944-F238-6049-8449-BAB71670888E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29" creationId="{CC9CDE76-2402-C247-ADAE-3A17696485FA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31" creationId="{B27D99AE-3820-D84F-BB3E-C828CA8CBD54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82" creationId="{A26DC851-C075-794B-A73F-188DB062361F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86" creationId="{1C8E5370-3CC9-AF49-B2B4-5B90B8E672E6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393" creationId="{C6A32826-570E-6A4D-8EFF-A7C955ED9DBF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411" creationId="{B5D2DC5C-EFAA-D54A-B59C-DAEB88956840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413" creationId="{D36101F0-14B9-5F4A-9DF9-B1DCF43B6E44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428" creationId="{4018F1D8-EF2B-0B48-9744-A0F2E71ED559}"/>
          </ac:cxnSpMkLst>
        </pc:cxnChg>
        <pc:cxnChg chg="mod">
          <ac:chgData name="김 연임" userId="e81099c8-7d68-47a6-9fa6-b6656e7b53e6" providerId="ADAL" clId="{B9C1EB60-60CF-4044-A3EF-56C407464B39}" dt="2019-05-31T03:57:53.068" v="1270" actId="1076"/>
          <ac:cxnSpMkLst>
            <pc:docMk/>
            <pc:sldMk cId="3907712446" sldId="1123"/>
            <ac:cxnSpMk id="432" creationId="{44866990-B682-F046-A024-0B69713E9929}"/>
          </ac:cxnSpMkLst>
        </pc:cxnChg>
      </pc:sldChg>
      <pc:sldChg chg="addSp add">
        <pc:chgData name="김 연임" userId="e81099c8-7d68-47a6-9fa6-b6656e7b53e6" providerId="ADAL" clId="{B9C1EB60-60CF-4044-A3EF-56C407464B39}" dt="2019-05-31T04:11:09.742" v="2131"/>
        <pc:sldMkLst>
          <pc:docMk/>
          <pc:sldMk cId="2176526455" sldId="1124"/>
        </pc:sldMkLst>
        <pc:spChg chg="add">
          <ac:chgData name="김 연임" userId="e81099c8-7d68-47a6-9fa6-b6656e7b53e6" providerId="ADAL" clId="{B9C1EB60-60CF-4044-A3EF-56C407464B39}" dt="2019-05-31T04:11:09.742" v="2131"/>
          <ac:spMkLst>
            <pc:docMk/>
            <pc:sldMk cId="2176526455" sldId="1124"/>
            <ac:spMk id="133" creationId="{93DF4CE0-561F-489C-B178-06FC6AD9FD42}"/>
          </ac:spMkLst>
        </pc:spChg>
      </pc:sldChg>
      <pc:sldChg chg="addSp add">
        <pc:chgData name="김 연임" userId="e81099c8-7d68-47a6-9fa6-b6656e7b53e6" providerId="ADAL" clId="{B9C1EB60-60CF-4044-A3EF-56C407464B39}" dt="2019-05-31T04:11:14.980" v="2133"/>
        <pc:sldMkLst>
          <pc:docMk/>
          <pc:sldMk cId="3949574726" sldId="1125"/>
        </pc:sldMkLst>
        <pc:spChg chg="add">
          <ac:chgData name="김 연임" userId="e81099c8-7d68-47a6-9fa6-b6656e7b53e6" providerId="ADAL" clId="{B9C1EB60-60CF-4044-A3EF-56C407464B39}" dt="2019-05-31T04:11:14.980" v="2133"/>
          <ac:spMkLst>
            <pc:docMk/>
            <pc:sldMk cId="3949574726" sldId="1125"/>
            <ac:spMk id="215" creationId="{D3EA917B-D165-4ABB-B080-47FB25840B6D}"/>
          </ac:spMkLst>
        </pc:spChg>
      </pc:sldChg>
      <pc:sldChg chg="addSp modSp add">
        <pc:chgData name="김 연임" userId="e81099c8-7d68-47a6-9fa6-b6656e7b53e6" providerId="ADAL" clId="{B9C1EB60-60CF-4044-A3EF-56C407464B39}" dt="2019-05-31T04:10:59.976" v="2128" actId="1076"/>
        <pc:sldMkLst>
          <pc:docMk/>
          <pc:sldMk cId="3292646951" sldId="1126"/>
        </pc:sldMkLst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4" creationId="{28B4021B-F5C0-BB42-A572-545201E7ADDE}"/>
          </ac:spMkLst>
        </pc:spChg>
        <pc:spChg chg="add mod">
          <ac:chgData name="김 연임" userId="e81099c8-7d68-47a6-9fa6-b6656e7b53e6" providerId="ADAL" clId="{B9C1EB60-60CF-4044-A3EF-56C407464B39}" dt="2019-05-31T04:10:59.976" v="2128" actId="1076"/>
          <ac:spMkLst>
            <pc:docMk/>
            <pc:sldMk cId="3292646951" sldId="1126"/>
            <ac:spMk id="10" creationId="{2253369D-A9B5-42E6-A273-92C8687B75E0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11" creationId="{17F39787-8C59-0B44-A43A-0BE610085940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12" creationId="{3B560578-94F9-EE4E-874B-8AEDE3224E9A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8" creationId="{2B7494CA-048F-C443-8647-A1B31FDFD1FE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35" creationId="{C4BA926D-32B8-BC4C-89EE-84139929D761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97" creationId="{4C72FAFB-C16F-164F-96BB-168CA731AF95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193" creationId="{4BD17D5A-200B-9343-BDB4-ED40C7485C8A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194" creationId="{8E24C63B-394C-5949-B5C8-5EA5F50BD59F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202" creationId="{7BF122F4-811E-3247-9DA4-ADCD26DAB409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204" creationId="{FAA6948F-70F0-0A45-B8C2-D7976B1319CE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68" creationId="{BBE26C89-440D-DF45-8521-C9CBF621FAA3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74" creationId="{D2AEB8C6-E70A-9E44-BDBA-94F59D639E97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75" creationId="{35E3DA09-23FC-2A47-9ED4-270DB49B874E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88" creationId="{494866AE-CF87-4B4C-810B-9343284B3DB6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293" creationId="{60C091EC-DA6F-7A41-857C-D74E812FCDC7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315" creationId="{47A66A9B-8300-BB49-86AF-840EBB906D54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322" creationId="{F4D47DF8-3E0F-6B47-A329-3BC32E1CA2E5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323" creationId="{90D04D4F-89BB-1841-859F-08F86858C6A5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339" creationId="{4D2D1422-FD76-9E45-BDE5-F543F3BC611E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346" creationId="{4FF820FF-08C1-354D-A44C-0C88EA804E81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351" creationId="{FB1B6DBA-541A-1744-A228-A8D0BA30A8B0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358" creationId="{C5B79B57-94B6-E54A-B550-987BA5E4EBC0}"/>
          </ac:spMkLst>
        </pc:spChg>
        <pc:spChg chg="add mod">
          <ac:chgData name="김 연임" userId="e81099c8-7d68-47a6-9fa6-b6656e7b53e6" providerId="ADAL" clId="{B9C1EB60-60CF-4044-A3EF-56C407464B39}" dt="2019-05-31T04:09:49.521" v="2097" actId="14100"/>
          <ac:spMkLst>
            <pc:docMk/>
            <pc:sldMk cId="3292646951" sldId="1126"/>
            <ac:spMk id="359" creationId="{9E2F5A9D-4C2A-4BC5-8B64-F5E1BA967222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361" creationId="{3D42C99B-A2B7-2A41-B79B-3F2F6721EE73}"/>
          </ac:spMkLst>
        </pc:spChg>
        <pc:spChg chg="add mod">
          <ac:chgData name="김 연임" userId="e81099c8-7d68-47a6-9fa6-b6656e7b53e6" providerId="ADAL" clId="{B9C1EB60-60CF-4044-A3EF-56C407464B39}" dt="2019-05-31T04:06:48.890" v="1861" actId="1076"/>
          <ac:spMkLst>
            <pc:docMk/>
            <pc:sldMk cId="3292646951" sldId="1126"/>
            <ac:spMk id="362" creationId="{16276ED9-374D-457E-A0DE-3934DD75CFA7}"/>
          </ac:spMkLst>
        </pc:spChg>
        <pc:spChg chg="add mod">
          <ac:chgData name="김 연임" userId="e81099c8-7d68-47a6-9fa6-b6656e7b53e6" providerId="ADAL" clId="{B9C1EB60-60CF-4044-A3EF-56C407464B39}" dt="2019-05-31T04:06:45.640" v="1860" actId="1076"/>
          <ac:spMkLst>
            <pc:docMk/>
            <pc:sldMk cId="3292646951" sldId="1126"/>
            <ac:spMk id="371" creationId="{7D2A8E5A-476A-4FBA-B596-264868C4670C}"/>
          </ac:spMkLst>
        </pc:spChg>
        <pc:spChg chg="add mod">
          <ac:chgData name="김 연임" userId="e81099c8-7d68-47a6-9fa6-b6656e7b53e6" providerId="ADAL" clId="{B9C1EB60-60CF-4044-A3EF-56C407464B39}" dt="2019-05-31T04:06:58.790" v="1864" actId="1076"/>
          <ac:spMkLst>
            <pc:docMk/>
            <pc:sldMk cId="3292646951" sldId="1126"/>
            <ac:spMk id="372" creationId="{9FCEDB60-7541-40ED-8D8F-2249FCD7BEB4}"/>
          </ac:spMkLst>
        </pc:spChg>
        <pc:spChg chg="add mod">
          <ac:chgData name="김 연임" userId="e81099c8-7d68-47a6-9fa6-b6656e7b53e6" providerId="ADAL" clId="{B9C1EB60-60CF-4044-A3EF-56C407464B39}" dt="2019-05-31T04:06:54.712" v="1863" actId="1076"/>
          <ac:spMkLst>
            <pc:docMk/>
            <pc:sldMk cId="3292646951" sldId="1126"/>
            <ac:spMk id="373" creationId="{964105D0-AE32-483C-8049-FF1C41861997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376" creationId="{923D4797-2FF8-7047-9BC0-B12F8C5F6DF6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382" creationId="{179DE722-44F7-6E45-8773-9BC4B78AC7A4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383" creationId="{67CCFAC0-2641-6441-AEEF-29E1C202EC98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395" creationId="{659FED3A-4FAD-1C41-BF74-915C58127F28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403" creationId="{FB79E7BF-0375-4C43-B17E-89692DA330F6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404" creationId="{1F7CC9BF-489D-FE43-8939-20E91FE76E36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405" creationId="{46942AA4-1702-F94A-943C-1E0B84F6DA19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18" creationId="{A043AC08-B2C3-D641-B1F5-9A77D3B99516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20" creationId="{8DAC8500-125D-BD47-A278-B41E48B06617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26" creationId="{1014F213-31D1-7241-A112-43C6675F533F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27" creationId="{F51C5B56-BAD7-DC4F-A09D-54D23C6A4D45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43" creationId="{8D0E61A0-1F6E-3A4B-B916-AC4DADEA0241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48" creationId="{C9AB539D-7A80-C049-AE84-7F7CCDBA0868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76" creationId="{7080E42A-E8D1-BB47-A405-44F9B44114E6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77" creationId="{E01F2BE6-D9ED-1449-812A-BF1B3E1543E0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78" creationId="{37134BFE-CCD5-FB4B-93CF-4E135D01348F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482" creationId="{867E0EB8-6D43-6F41-9C25-AA7ADD24985D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08" creationId="{C946DDF7-5D68-6740-8E6D-216679F8145B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09" creationId="{E33E658B-98F8-524D-A4F5-A62445299DFE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10" creationId="{8F91C035-4A40-6546-81FA-53148C64CFD5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16" creationId="{2692F7D9-08B7-8B46-B08C-1763A616A5CC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17" creationId="{CFF4532B-A838-F345-8488-A714628BBB30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34" creationId="{7F41FC3C-9C8A-1749-9508-4F51D1A9EB3F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39" creationId="{04D565B3-0C31-654C-88A3-6E441C10A1BD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61" creationId="{63DC1CE5-0EA7-B34B-BB6A-E0963544268C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62" creationId="{AE110DD0-01EF-334F-8A9B-15F1ED86CF77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63" creationId="{E27625C3-0393-A34F-9C23-3D3F57C0A6C9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69" creationId="{8216EAFF-81DB-8C48-993A-46DD46615685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70" creationId="{AB1D09BD-4644-3940-A129-46940A5C154D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71" creationId="{DA33D78F-F006-9145-A831-AD8CAED565D2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72" creationId="{9F97FA6D-2169-764C-9B84-9CA877570A42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79" creationId="{A9713FAF-8E8F-774F-AAB4-A968A09A45AD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82" creationId="{8FAE7960-BBDC-BD49-8C77-E18CA6254E65}"/>
          </ac:spMkLst>
        </pc:spChg>
        <pc:spChg chg="mod">
          <ac:chgData name="김 연임" userId="e81099c8-7d68-47a6-9fa6-b6656e7b53e6" providerId="ADAL" clId="{B9C1EB60-60CF-4044-A3EF-56C407464B39}" dt="2019-05-31T04:03:37.510" v="1846"/>
          <ac:spMkLst>
            <pc:docMk/>
            <pc:sldMk cId="3292646951" sldId="1126"/>
            <ac:spMk id="583" creationId="{C7629A87-B368-1E48-8AB0-49F69A658D55}"/>
          </ac:spMkLst>
        </pc:spChg>
        <pc:spChg chg="mod">
          <ac:chgData name="김 연임" userId="e81099c8-7d68-47a6-9fa6-b6656e7b53e6" providerId="ADAL" clId="{B9C1EB60-60CF-4044-A3EF-56C407464B39}" dt="2019-05-31T04:03:35.270" v="1845"/>
          <ac:spMkLst>
            <pc:docMk/>
            <pc:sldMk cId="3292646951" sldId="1126"/>
            <ac:spMk id="584" creationId="{9E76D348-F5DE-7140-92E0-EF9A6D5C710F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86" creationId="{50122B04-A068-F844-AF8B-1C23AA54E759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87" creationId="{4BBDED25-EEC3-5745-8B74-3350EBED2F02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89" creationId="{335B9886-B871-5E4C-B277-D4D4046163FB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90" creationId="{C75D9C82-2C52-694B-97C8-0B12BF7E699E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91" creationId="{D7BD19D9-FDD6-A04D-BDAF-765064A49E66}"/>
          </ac:spMkLst>
        </pc:spChg>
        <pc:spChg chg="mod">
          <ac:chgData name="김 연임" userId="e81099c8-7d68-47a6-9fa6-b6656e7b53e6" providerId="ADAL" clId="{B9C1EB60-60CF-4044-A3EF-56C407464B39}" dt="2019-05-31T04:03:02.434" v="1840" actId="1076"/>
          <ac:spMkLst>
            <pc:docMk/>
            <pc:sldMk cId="3292646951" sldId="1126"/>
            <ac:spMk id="592" creationId="{F6E6E346-E30F-8347-B8A6-EFB9D0DC0A83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94" creationId="{AA8AF954-DFE6-7A43-A819-421D910CAB8B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95" creationId="{72A56173-53B3-8C4F-AF4E-D51A8F852BDA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596" creationId="{1C338916-6DD3-FF4D-A20B-F6596C82723D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97" creationId="{F7FB192A-8BD9-164F-8E8A-91CFE498427F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598" creationId="{6F375A67-7AA9-8F4F-A418-2B5BB9C3DA89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600" creationId="{CAD06AEE-BF72-3E47-986F-C138D6139B9A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613" creationId="{6FE06BF0-D2E4-4C43-9D96-9A78916E118B}"/>
          </ac:spMkLst>
        </pc:spChg>
        <pc:spChg chg="mod">
          <ac:chgData name="김 연임" userId="e81099c8-7d68-47a6-9fa6-b6656e7b53e6" providerId="ADAL" clId="{B9C1EB60-60CF-4044-A3EF-56C407464B39}" dt="2019-05-31T04:03:09.548" v="1841" actId="1076"/>
          <ac:spMkLst>
            <pc:docMk/>
            <pc:sldMk cId="3292646951" sldId="1126"/>
            <ac:spMk id="616" creationId="{3239AF4F-CA17-3342-8171-8F6B323F381F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617" creationId="{D71727A2-D718-E445-A724-0ECF25B72B54}"/>
          </ac:spMkLst>
        </pc:spChg>
        <pc:spChg chg="mod">
          <ac:chgData name="김 연임" userId="e81099c8-7d68-47a6-9fa6-b6656e7b53e6" providerId="ADAL" clId="{B9C1EB60-60CF-4044-A3EF-56C407464B39}" dt="2019-05-31T04:03:18.387" v="1842" actId="1076"/>
          <ac:spMkLst>
            <pc:docMk/>
            <pc:sldMk cId="3292646951" sldId="1126"/>
            <ac:spMk id="618" creationId="{852000E3-8625-F242-AA0E-95872C7173C0}"/>
          </ac:spMkLst>
        </pc:s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5" creationId="{A6A90F72-F57D-5247-95F4-51CAD523E2D0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14" creationId="{3A160A30-3731-6645-9647-286E6627210D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19" creationId="{7D811535-A361-534B-9563-70371EDA5CE1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2" creationId="{0E18F779-C36E-244F-A5A0-96CAA33CFC9E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32" creationId="{8929F8D1-6078-6E46-A671-B124F6993FE2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36" creationId="{A625279E-8187-4F4C-9CF4-C00DBBE93642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41" creationId="{5EA0421E-C903-FD41-A108-6FC7B73C4F96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49" creationId="{C5A50BB7-3447-8047-9A96-0B8BB2CD9078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60" creationId="{78C5CB21-42EB-F64A-8507-3AC1C1508CA9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69" creationId="{5DA78F5B-C4A1-E74B-86E5-FF1868E7609B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77" creationId="{E90E1A29-1ADD-9349-A6F2-972D40CEF0A6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82" creationId="{AE5845E9-8DCB-BA42-81FB-5F348703F9C2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90" creationId="{250B4091-61CD-BD49-9733-9BB389BB79A7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94" creationId="{94AB547A-BA29-A441-BB4B-B2B98AF52687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299" creationId="{5463739C-E556-C241-9EAB-E0F4F8A61730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310" creationId="{CF29088E-F699-2A41-8065-2F892CC81D85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313" creationId="{2068D80E-83F0-734A-B730-162F50BAD2CB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16" creationId="{62427992-3592-6D4A-ADEB-91DBCC109D73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25" creationId="{33754484-A3FA-0943-A63B-9DD790CD80BD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30" creationId="{D67004D1-AAE6-CD47-B204-013F42361463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33" creationId="{8A2A29E5-D10A-1C42-9182-54FF0B9D609F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43" creationId="{6151BD45-AC6B-5B47-A5A3-E414F9ECF527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47" creationId="{1265CE3E-20CC-0544-A390-FA82200127EC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52" creationId="{F078B372-50F7-7040-9080-63D45492117C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360" creationId="{D4C0F44F-792C-884C-8563-18C3F3BF6ACB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363" creationId="{10A12F58-B05F-5F4C-A6EC-E4D6C3DBE001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377" creationId="{3F1856F9-328A-6A4E-97B6-F87F59502AF8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385" creationId="{647971E6-75E2-3E4B-B175-65472CEAB763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390" creationId="{D0D89B3D-0F1F-F34F-93CB-0395C114C402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406" creationId="{7401516F-8859-B34F-A27C-B3EC64AB2F74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409" creationId="{58295385-D5F5-2541-94BD-C75EE9226F4C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13" creationId="{899E1DDF-CE70-2847-9034-6E12592E38CE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19" creationId="{E6B9032B-1376-EB40-9642-18F57AD28C98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21" creationId="{D2C2888F-93B3-C544-A0D3-B700FD2E78E3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29" creationId="{6A22E1EC-4759-3947-896D-955B1D7D4032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34" creationId="{61A948F2-E7A1-7943-86A3-42673169E248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37" creationId="{B51BD411-270D-6045-A1E5-F4B7086D9856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45" creationId="{840AE50A-9D4E-2741-A49E-0DAEB90081A2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49" creationId="{671FB50A-1CCC-554B-A320-118D45C19C84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53" creationId="{1E897D16-C71B-E646-88EF-E0185B4E0768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59" creationId="{51D49CFD-2FEA-D34D-A5E9-D539759690FA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70" creationId="{47EAFDFC-5CFF-E54C-8397-02A1033D7935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79" creationId="{C5090CF2-DD14-644E-B438-214CE3E4DB86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89" creationId="{1A907279-87A9-3A42-9E23-341CBDE74E8C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495" creationId="{A4A45D4C-93E2-A340-A03D-A1A5087537C9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511" creationId="{990B33F7-D448-8547-AB3A-6F2EFB2D23D6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18" creationId="{207D2FAA-7EF9-594E-9794-EEDF9A6469DB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26" creationId="{3B53A69A-DB91-FD45-9AE4-8041DF089EE5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31" creationId="{BEEBFC68-ED15-0D42-8F93-EF4A95F68ED4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36" creationId="{91C24BF6-AC45-C044-BB50-1C9BC8C1432A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40" creationId="{F1171325-4BA4-DA4A-B3DD-411BBEE176BB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45" creationId="{7EB82843-2BFA-7E4E-8BDE-45D53D481C8A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564" creationId="{01B35F3E-C39D-E649-81EE-8C3E03437F3E}"/>
          </ac:grpSpMkLst>
        </pc:grpChg>
        <pc:grpChg chg="mod">
          <ac:chgData name="김 연임" userId="e81099c8-7d68-47a6-9fa6-b6656e7b53e6" providerId="ADAL" clId="{B9C1EB60-60CF-4044-A3EF-56C407464B39}" dt="2019-05-31T04:03:18.387" v="1842" actId="1076"/>
          <ac:grpSpMkLst>
            <pc:docMk/>
            <pc:sldMk cId="3292646951" sldId="1126"/>
            <ac:grpSpMk id="574" creationId="{9F3FA5AE-89DC-044A-8F94-899FDAA0FE2B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601" creationId="{0BA0F5B5-1654-0E45-A369-F18A3BA678D1}"/>
          </ac:grpSpMkLst>
        </pc:grpChg>
        <pc:grpChg chg="mod">
          <ac:chgData name="김 연임" userId="e81099c8-7d68-47a6-9fa6-b6656e7b53e6" providerId="ADAL" clId="{B9C1EB60-60CF-4044-A3EF-56C407464B39}" dt="2019-05-31T04:03:09.548" v="1841" actId="1076"/>
          <ac:grpSpMkLst>
            <pc:docMk/>
            <pc:sldMk cId="3292646951" sldId="1126"/>
            <ac:grpSpMk id="604" creationId="{B9D04078-B9D9-7943-8FF4-3F194024116C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607" creationId="{D1D73FEB-1E9E-3540-82EC-33F13C229C28}"/>
          </ac:grpSpMkLst>
        </pc:grpChg>
        <pc:grpChg chg="mod">
          <ac:chgData name="김 연임" userId="e81099c8-7d68-47a6-9fa6-b6656e7b53e6" providerId="ADAL" clId="{B9C1EB60-60CF-4044-A3EF-56C407464B39}" dt="2019-05-31T04:03:02.434" v="1840" actId="1076"/>
          <ac:grpSpMkLst>
            <pc:docMk/>
            <pc:sldMk cId="3292646951" sldId="1126"/>
            <ac:grpSpMk id="610" creationId="{53478B23-E09D-E249-9F11-43859A071A3F}"/>
          </ac:grpSpMkLst>
        </pc:grp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13" creationId="{A602861E-9028-4E4B-8600-ABD39AEF4C13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18" creationId="{B6F802F5-504D-CE42-AB4C-DC41F9B2D9D0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40" creationId="{830DA122-E7FA-B045-8BC6-6610AA55EA48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199" creationId="{B6650D40-A548-CF47-A781-6AC6EC2F8AB2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200" creationId="{85982A15-B78C-BC46-94E2-BAE8D1B00024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201" creationId="{451034ED-4CBF-5644-A103-D6013F698BA2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276" creationId="{8A52431A-238E-5B40-8039-329E222006C6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281" creationId="{C34A61A7-A66B-DF43-AD4D-CDB26E3A4039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324" creationId="{FB08397D-0BEC-064E-8BCE-7EE5066F8CB1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329" creationId="{D504B10D-E472-CA45-B51B-A5211A3F19DF}"/>
          </ac:picMkLst>
        </pc:picChg>
        <pc:picChg chg="mod">
          <ac:chgData name="김 연임" userId="e81099c8-7d68-47a6-9fa6-b6656e7b53e6" providerId="ADAL" clId="{B9C1EB60-60CF-4044-A3EF-56C407464B39}" dt="2019-05-31T04:03:02.434" v="1840" actId="1076"/>
          <ac:picMkLst>
            <pc:docMk/>
            <pc:sldMk cId="3292646951" sldId="1126"/>
            <ac:picMk id="367" creationId="{8714D9F8-3D19-2E45-94CE-2573A44A7283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384" creationId="{53ACFE5C-6F8F-CB45-BD3A-AD9E078220D7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389" creationId="{7E81D09F-F76D-F146-A7F3-B01D91DCD743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428" creationId="{07E86A63-FD20-044E-B668-7F07BBD8D096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433" creationId="{836DAC13-34E6-D340-B7D6-D266CFC721CB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484" creationId="{07330D4E-085E-FE44-9201-C2FF89D5FCC2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515" creationId="{142BB8D2-0BCF-6A4E-801E-CF6FEF73BC69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525" creationId="{670B620D-BBB2-5C42-824E-B6881A34067E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530" creationId="{4CF6BE75-9DF7-874F-B6AA-01699BC6C51D}"/>
          </ac:picMkLst>
        </pc:picChg>
        <pc:picChg chg="mod">
          <ac:chgData name="김 연임" userId="e81099c8-7d68-47a6-9fa6-b6656e7b53e6" providerId="ADAL" clId="{B9C1EB60-60CF-4044-A3EF-56C407464B39}" dt="2019-05-31T04:03:09.548" v="1841" actId="1076"/>
          <ac:picMkLst>
            <pc:docMk/>
            <pc:sldMk cId="3292646951" sldId="1126"/>
            <ac:picMk id="568" creationId="{FE30D150-3BB0-4A40-8611-981CC25D6FCF}"/>
          </ac:picMkLst>
        </pc:picChg>
        <pc:picChg chg="mod">
          <ac:chgData name="김 연임" userId="e81099c8-7d68-47a6-9fa6-b6656e7b53e6" providerId="ADAL" clId="{B9C1EB60-60CF-4044-A3EF-56C407464B39}" dt="2019-05-31T04:03:18.387" v="1842" actId="1076"/>
          <ac:picMkLst>
            <pc:docMk/>
            <pc:sldMk cId="3292646951" sldId="1126"/>
            <ac:picMk id="573" creationId="{51015D17-5962-F348-86ED-58E8C9F4479D}"/>
          </ac:picMkLst>
        </pc:pic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17" creationId="{ACE81FCA-D070-9048-BF95-EA63905DD3C6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29" creationId="{5BBE00D4-37AF-BE41-A4C6-3006F2722F84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39" creationId="{1D26C920-E759-B747-A36D-AB1CD4ADB8BC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280" creationId="{ECBD42E6-CEC3-8741-A5F8-8DE1C59C5644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289" creationId="{2B36DE4B-D069-A34F-955E-D00D0935B511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297" creationId="{04573A72-7735-4C42-85CB-CFE81E49E39E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328" creationId="{272F61DC-91A1-1241-ADAB-C8CD16195234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340" creationId="{658BC050-0AA2-664A-8224-991D4617A4D2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350" creationId="{39228B63-DC49-2144-86DE-45D3462B0C31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366" creationId="{0126B44B-D510-5A46-B52E-56308CFE60F3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368" creationId="{BD8672D3-17BD-7C4A-B28E-F6D79DC0772E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369" creationId="{D48711E7-6686-8246-B4B7-1218B5638059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370" creationId="{E6964CB6-A381-4342-A88B-0085E4D9491F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388" creationId="{71C5616D-8CF8-4842-BFDE-BF359B0F4C7E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12" creationId="{8CA32FAD-370B-F74D-97BE-F5BD12528215}"/>
          </ac:cxnSpMkLst>
        </pc:cxnChg>
        <pc:cxnChg chg="mod">
          <ac:chgData name="김 연임" userId="e81099c8-7d68-47a6-9fa6-b6656e7b53e6" providerId="ADAL" clId="{B9C1EB60-60CF-4044-A3EF-56C407464B39}" dt="2019-05-31T04:03:02.434" v="1840" actId="1076"/>
          <ac:cxnSpMkLst>
            <pc:docMk/>
            <pc:sldMk cId="3292646951" sldId="1126"/>
            <ac:cxnSpMk id="414" creationId="{B16A8494-BC94-3148-B81D-F4A0223F1A25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416" creationId="{7A932587-3188-EA43-BF00-3800CCD3CD24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32" creationId="{8CC16563-1DBE-D74C-8E8F-641FE2DAAA73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44" creationId="{B39DEF74-346A-4A4E-B51F-8E6323796398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52" creationId="{3E34485B-6042-8143-99FE-F9BFB27671EB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83" creationId="{A9C987B4-3A2C-9645-8766-4E894FBA87F2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487" creationId="{75990EBC-C48F-5C47-B0CA-B7D533161363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514" creationId="{1C389B54-9A0D-874C-93B0-8826E34B309C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529" creationId="{9B20F92F-A76F-9443-AB9F-5A7CD1FAC3F0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535" creationId="{565347F1-9CF3-0449-BD81-8FD4DF099691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543" creationId="{7A634CD5-BA94-B84E-ACB4-76C00BC945FB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567" creationId="{78B1208E-1E5B-794A-A7A6-CF96179EB271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593" creationId="{743DEB85-35AC-AA45-9109-73BCDE83FD45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599" creationId="{01CDE2E5-A1FD-B74D-8DFA-9BBA8AA72840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615" creationId="{08E3D40C-70AB-B645-8020-00039D0039E2}"/>
          </ac:cxnSpMkLst>
        </pc:cxnChg>
        <pc:cxnChg chg="mod">
          <ac:chgData name="김 연임" userId="e81099c8-7d68-47a6-9fa6-b6656e7b53e6" providerId="ADAL" clId="{B9C1EB60-60CF-4044-A3EF-56C407464B39}" dt="2019-05-31T04:03:09.548" v="1841" actId="1076"/>
          <ac:cxnSpMkLst>
            <pc:docMk/>
            <pc:sldMk cId="3292646951" sldId="1126"/>
            <ac:cxnSpMk id="619" creationId="{420553E5-BA15-8040-9D0D-F8EB32AE6B93}"/>
          </ac:cxnSpMkLst>
        </pc:cxnChg>
        <pc:cxnChg chg="mod">
          <ac:chgData name="김 연임" userId="e81099c8-7d68-47a6-9fa6-b6656e7b53e6" providerId="ADAL" clId="{B9C1EB60-60CF-4044-A3EF-56C407464B39}" dt="2019-05-31T04:03:18.387" v="1842" actId="1076"/>
          <ac:cxnSpMkLst>
            <pc:docMk/>
            <pc:sldMk cId="3292646951" sldId="1126"/>
            <ac:cxnSpMk id="621" creationId="{B01FC807-0899-E240-8783-A5CD87EA8CFE}"/>
          </ac:cxnSpMkLst>
        </pc:cxnChg>
      </pc:sldChg>
      <pc:sldChg chg="addSp add">
        <pc:chgData name="김 연임" userId="e81099c8-7d68-47a6-9fa6-b6656e7b53e6" providerId="ADAL" clId="{B9C1EB60-60CF-4044-A3EF-56C407464B39}" dt="2019-05-31T04:11:01.660" v="2129"/>
        <pc:sldMkLst>
          <pc:docMk/>
          <pc:sldMk cId="1255925517" sldId="1127"/>
        </pc:sldMkLst>
        <pc:spChg chg="add">
          <ac:chgData name="김 연임" userId="e81099c8-7d68-47a6-9fa6-b6656e7b53e6" providerId="ADAL" clId="{B9C1EB60-60CF-4044-A3EF-56C407464B39}" dt="2019-05-31T04:11:01.660" v="2129"/>
          <ac:spMkLst>
            <pc:docMk/>
            <pc:sldMk cId="1255925517" sldId="1127"/>
            <ac:spMk id="329" creationId="{3B35F713-0E7D-45C7-A991-DBB7672C6E5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Nanum Gothic Regular" charset="-127"/>
                <a:ea typeface="Nanum Gothic Regular" charset="-127"/>
              </a:rPr>
              <a:t>‹#›</a:t>
            </a:fld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2019. 8. 16.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73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3767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42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62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874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5737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972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49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32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8852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33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0532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86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589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30899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26514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411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595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82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356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9782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6176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1994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47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959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11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37780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9896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451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50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42179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51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7878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52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1607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53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922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6139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5789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975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19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4497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432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21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706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10" Type="http://schemas.microsoft.com/office/2007/relationships/hdphoto" Target="../media/hdphoto1.wdp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microsoft.com/office/2007/relationships/hdphoto" Target="../media/hdphoto2.wdp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2.png"/><Relationship Id="rId21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4898917E-1BBE-974C-A478-BFB38102A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9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4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그림 108">
            <a:extLst>
              <a:ext uri="{FF2B5EF4-FFF2-40B4-BE49-F238E27FC236}">
                <a16:creationId xmlns="" xmlns:a16="http://schemas.microsoft.com/office/drawing/2014/main" id="{D4E8489C-3A10-9A45-B40E-624AEC9A1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="" xmlns:a16="http://schemas.microsoft.com/office/drawing/2014/main" id="{56050EBD-7B35-5344-AD8E-5256743B72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6887575E-C104-9E42-B9CF-1568D3A03B7B}"/>
              </a:ext>
            </a:extLst>
          </p:cNvPr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="" xmlns:a16="http://schemas.microsoft.com/office/drawing/2014/main" id="{58D763C9-113F-8C44-BA60-1D4547C89C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="" xmlns:a16="http://schemas.microsoft.com/office/drawing/2014/main" id="{91F344D1-A796-DC41-BF00-4769B15C41FA}"/>
              </a:ext>
            </a:extLst>
          </p:cNvPr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="" xmlns:a16="http://schemas.microsoft.com/office/drawing/2014/main" id="{63D0E98C-EFD6-8F40-B279-23BAF66E3338}"/>
              </a:ext>
            </a:extLst>
          </p:cNvPr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C5128E11-7E63-3544-93C6-6BD8EDFBF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>
              <a:extLst>
                <a:ext uri="{FF2B5EF4-FFF2-40B4-BE49-F238E27FC236}">
                  <a16:creationId xmlns="" xmlns:a16="http://schemas.microsoft.com/office/drawing/2014/main" id="{FC59089D-7703-DD40-A7A2-F3624D5F10A7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="" xmlns:a16="http://schemas.microsoft.com/office/drawing/2014/main" id="{F45AD502-AC49-A748-B65D-FE0695AD6752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>
                <a:extLst>
                  <a:ext uri="{FF2B5EF4-FFF2-40B4-BE49-F238E27FC236}">
                    <a16:creationId xmlns="" xmlns:a16="http://schemas.microsoft.com/office/drawing/2014/main" id="{50ABB948-9E42-A541-879F-8006AA2B90DE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>
            <a:extLst>
              <a:ext uri="{FF2B5EF4-FFF2-40B4-BE49-F238E27FC236}">
                <a16:creationId xmlns="" xmlns:a16="http://schemas.microsoft.com/office/drawing/2014/main" id="{FA5CA013-4BF9-0F46-BA0D-2D64BDDA860F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="" xmlns:a16="http://schemas.microsoft.com/office/drawing/2014/main" id="{D2BB9EF3-83E5-9A41-957E-E866CA2DD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="" xmlns:a16="http://schemas.microsoft.com/office/drawing/2014/main" id="{88A688F5-36E2-9549-9AA5-6295639CBC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2" name="직사각형 121">
            <a:extLst>
              <a:ext uri="{FF2B5EF4-FFF2-40B4-BE49-F238E27FC236}">
                <a16:creationId xmlns="" xmlns:a16="http://schemas.microsoft.com/office/drawing/2014/main" id="{9DD14B77-4207-5749-9780-25A27490ED8E}"/>
              </a:ext>
            </a:extLst>
          </p:cNvPr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3" name="그림 122">
            <a:extLst>
              <a:ext uri="{FF2B5EF4-FFF2-40B4-BE49-F238E27FC236}">
                <a16:creationId xmlns="" xmlns:a16="http://schemas.microsoft.com/office/drawing/2014/main" id="{1D8AE4D2-BE56-F84C-8C90-2C95434E9BB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935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0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0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6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66A7A484-C196-E646-B099-ECF530653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1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F6B650-3307-CC4B-AFF6-4F4CCCE1D7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a16="http://schemas.microsoft.com/office/drawing/2014/main" id="{2B99BF57-0A5D-1D44-98DA-B89FFE9A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solidFill>
                  <a:schemeClr val="bg1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텍스트 개체 틀 14">
            <a:extLst>
              <a:ext uri="{FF2B5EF4-FFF2-40B4-BE49-F238E27FC236}">
                <a16:creationId xmlns="" xmlns:a16="http://schemas.microsoft.com/office/drawing/2014/main" id="{CB4166DF-B8AF-074C-B488-00E36A267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chemeClr val="bg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C33860B-ADB7-3141-BAD1-3CD41F171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151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solidFill>
            <a:srgbClr val="FCFFD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0" i="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1" i="0" dirty="0">
              <a:solidFill>
                <a:schemeClr val="bg1"/>
              </a:solidFill>
              <a:latin typeface="Nanum Gothic ExtraBold" charset="-127"/>
              <a:ea typeface="Nanum Gothic ExtraBold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768759" y="1045234"/>
            <a:ext cx="8592218" cy="5282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" name="십자형[C] 30"/>
          <p:cNvSpPr/>
          <p:nvPr userDrawn="1"/>
        </p:nvSpPr>
        <p:spPr>
          <a:xfrm rot="2700000">
            <a:off x="9115544" y="1099311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23" name="슬라이드 번호 개체 틀 5">
            <a:extLst>
              <a:ext uri="{FF2B5EF4-FFF2-40B4-BE49-F238E27FC236}">
                <a16:creationId xmlns="" xmlns:a16="http://schemas.microsoft.com/office/drawing/2014/main" id="{1AEF03CC-14D6-2E4B-A018-494F08800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00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메타트론 님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,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안녕하세요</a:t>
            </a:r>
            <a:endParaRPr lang="en-US" altLang="ko-KR" sz="5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95">
            <a:extLst>
              <a:ext uri="{FF2B5EF4-FFF2-40B4-BE49-F238E27FC236}">
                <a16:creationId xmlns="" xmlns:a16="http://schemas.microsoft.com/office/drawing/2014/main" id="{2AD02C8A-5869-214F-9DF0-20F2EF0E7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="" xmlns:a16="http://schemas.microsoft.com/office/drawing/2014/main" id="{C4AE4219-BA34-A44E-AB76-41A6D8F7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21" name="슬라이드 번호 개체 틀 5">
            <a:extLst>
              <a:ext uri="{FF2B5EF4-FFF2-40B4-BE49-F238E27FC236}">
                <a16:creationId xmlns="" xmlns:a16="http://schemas.microsoft.com/office/drawing/2014/main" id="{714E1A63-72F3-224A-AC73-9B10BBB319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8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1864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>
            <a:cxnSpLocks/>
          </p:cNvCxnSpPr>
          <p:nvPr userDrawn="1"/>
        </p:nvCxnSpPr>
        <p:spPr>
          <a:xfrm>
            <a:off x="158110" y="260648"/>
            <a:ext cx="1137010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09" y="31852"/>
            <a:ext cx="11370103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>
            <a:extLst>
              <a:ext uri="{FF2B5EF4-FFF2-40B4-BE49-F238E27FC236}">
                <a16:creationId xmlns="" xmlns:a16="http://schemas.microsoft.com/office/drawing/2014/main" id="{6E1FC279-7653-7745-9C16-509B4D6BE77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24770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358777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F6B650-3307-CC4B-AFF6-4F4CCCE1D7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C588132E-579F-2C44-BE96-2262BE50E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454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0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>
            <a:normAutofit/>
          </a:bodyPr>
          <a:lstStyle>
            <a:lvl1pPr marL="0" indent="0" algn="l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6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9374FC08-2A07-2640-88B2-859F048C4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722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B0FE4D50-69D5-5748-B514-7940ACCB88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57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9104F149-4E1F-E449-933E-180C4AC9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A3AE-D46E-1144-8207-D88D37269D60}" type="datetimeFigureOut">
              <a:rPr kumimoji="1" lang="ko-KR" altLang="en-US" smtClean="0"/>
              <a:t>2019. 8. 16.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2A4B989-C758-1A45-8DE3-10B0BC7D5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E6D9D385-7E21-6840-8341-9CE4217C1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F62473-1886-0C47-9DE4-AA60B3E6F4F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5020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4DF28731-5839-114B-9E95-C6021F576F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25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5650445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08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대시보드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88" name="그룹 8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직사각형 8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1" name="직사각형 9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4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235" name="모서리가 둥근 직사각형 234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37" name="그룹 236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238" name="타원 23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9" name="타원 23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0" name="타원 23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7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grpSp>
        <p:nvGrpSpPr>
          <p:cNvPr id="116" name="그룹 115"/>
          <p:cNvGrpSpPr/>
          <p:nvPr userDrawn="1"/>
        </p:nvGrpSpPr>
        <p:grpSpPr>
          <a:xfrm>
            <a:off x="239754" y="1836646"/>
            <a:ext cx="1406941" cy="1226492"/>
            <a:chOff x="1847527" y="1694754"/>
            <a:chExt cx="781245" cy="681046"/>
          </a:xfrm>
        </p:grpSpPr>
        <p:grpSp>
          <p:nvGrpSpPr>
            <p:cNvPr id="117" name="그룹 116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119" name="직사각형 118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18" name="그림 117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73515"/>
              <a:ext cx="80873" cy="80873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52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153" name="그림 15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155" name="모서리가 둥근 직사각형 154"/>
          <p:cNvSpPr/>
          <p:nvPr userDrawn="1"/>
        </p:nvSpPr>
        <p:spPr>
          <a:xfrm>
            <a:off x="2004473" y="983425"/>
            <a:ext cx="948443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kumimoji="1"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02</a:t>
            </a:r>
            <a:endParaRPr kumimoji="1"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56" name="그룹 155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타원 156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8" name="타원 157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9" name="타원 158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160" name="그림 15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1811512" y="1011432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1" name="모서리가 둥근 직사각형 160"/>
          <p:cNvSpPr/>
          <p:nvPr userDrawn="1"/>
        </p:nvSpPr>
        <p:spPr>
          <a:xfrm>
            <a:off x="3068486" y="983424"/>
            <a:ext cx="2151709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설명입니다</a:t>
            </a:r>
            <a:endParaRPr kumimoji="1"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0" y="995566"/>
            <a:ext cx="139538" cy="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그림 16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10" y="972782"/>
            <a:ext cx="207160" cy="207160"/>
          </a:xfrm>
          <a:prstGeom prst="rect">
            <a:avLst/>
          </a:prstGeom>
        </p:spPr>
      </p:pic>
      <p:grpSp>
        <p:nvGrpSpPr>
          <p:cNvPr id="164" name="그룹 163"/>
          <p:cNvGrpSpPr/>
          <p:nvPr userDrawn="1"/>
        </p:nvGrpSpPr>
        <p:grpSpPr>
          <a:xfrm>
            <a:off x="9024350" y="1006160"/>
            <a:ext cx="151558" cy="129763"/>
            <a:chOff x="9765378" y="1274795"/>
            <a:chExt cx="135446" cy="115968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378" y="1274795"/>
              <a:ext cx="126088" cy="10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790" y="1316729"/>
              <a:ext cx="74034" cy="7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167" name="그룹 166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168" name="그룹 167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72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73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 userDrawn="1"/>
          </p:nvPicPr>
          <p:blipFill rotWithShape="1"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71" name="직선 연결선[R] 170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 userDrawn="1"/>
        </p:nvGrpSpPr>
        <p:grpSpPr>
          <a:xfrm>
            <a:off x="156272" y="1453086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75" name="직사각형 174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7" name="삼각형 17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78" name="그룹 177"/>
          <p:cNvGrpSpPr/>
          <p:nvPr userDrawn="1"/>
        </p:nvGrpSpPr>
        <p:grpSpPr>
          <a:xfrm>
            <a:off x="1418928" y="1496297"/>
            <a:ext cx="291148" cy="108111"/>
            <a:chOff x="1423120" y="1500204"/>
            <a:chExt cx="291148" cy="108111"/>
          </a:xfrm>
        </p:grpSpPr>
        <p:grpSp>
          <p:nvGrpSpPr>
            <p:cNvPr id="179" name="그룹 178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82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sp>
            <p:nvSpPr>
              <p:cNvPr id="183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81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직사각형 120"/>
          <p:cNvSpPr/>
          <p:nvPr userDrawn="1"/>
        </p:nvSpPr>
        <p:spPr>
          <a:xfrm>
            <a:off x="9243115" y="997685"/>
            <a:ext cx="199787" cy="18682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0" name="모서리가 둥근 직사각형 69"/>
          <p:cNvSpPr/>
          <p:nvPr userDrawn="1"/>
        </p:nvSpPr>
        <p:spPr>
          <a:xfrm>
            <a:off x="667648" y="6287931"/>
            <a:ext cx="598438" cy="139445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More</a:t>
            </a:r>
            <a:endParaRPr kumimoji="1"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71" name="그룹 70"/>
          <p:cNvGrpSpPr/>
          <p:nvPr userDrawn="1"/>
        </p:nvGrpSpPr>
        <p:grpSpPr>
          <a:xfrm rot="16200000">
            <a:off x="867416" y="5352186"/>
            <a:ext cx="169853" cy="1592142"/>
            <a:chOff x="4470167" y="670560"/>
            <a:chExt cx="205258" cy="6065520"/>
          </a:xfrm>
        </p:grpSpPr>
        <p:sp>
          <p:nvSpPr>
            <p:cNvPr id="72" name="자유형 71"/>
            <p:cNvSpPr/>
            <p:nvPr/>
          </p:nvSpPr>
          <p:spPr>
            <a:xfrm>
              <a:off x="4470167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518660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1780435" y="1517154"/>
            <a:ext cx="8173899" cy="5200621"/>
            <a:chOff x="242924" y="1017958"/>
            <a:chExt cx="8127192" cy="5477266"/>
          </a:xfrm>
        </p:grpSpPr>
        <p:sp>
          <p:nvSpPr>
            <p:cNvPr id="86" name="직사각형 85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127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128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124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25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26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110" name="그림 109"/>
                <p:cNvPicPr>
                  <a:picLocks noChangeAspect="1"/>
                </p:cNvPicPr>
                <p:nvPr/>
              </p:nvPicPr>
              <p:blipFill rotWithShape="1">
                <a:blip r:embed="rId18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108" name="그림 107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5" name="그룹 94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7" name="그룹 96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101" name="그림 100"/>
                <p:cNvPicPr>
                  <a:picLocks noChangeAspect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102" name="직사각형 101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pic>
        <p:nvPicPr>
          <p:cNvPr id="114" name="그림 1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9" y="1219297"/>
            <a:ext cx="735789" cy="204087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020881" y="1241304"/>
            <a:ext cx="1237455" cy="186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t>Select data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 userDrawn="1"/>
        </p:nvGrpSpPr>
        <p:grpSpPr>
          <a:xfrm>
            <a:off x="1795419" y="1241009"/>
            <a:ext cx="204202" cy="186827"/>
            <a:chOff x="255671" y="1303249"/>
            <a:chExt cx="204202" cy="186827"/>
          </a:xfrm>
        </p:grpSpPr>
        <p:sp>
          <p:nvSpPr>
            <p:cNvPr id="129" name="직사각형 128"/>
            <p:cNvSpPr/>
            <p:nvPr/>
          </p:nvSpPr>
          <p:spPr>
            <a:xfrm>
              <a:off x="255671" y="1303249"/>
              <a:ext cx="204202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endParaRPr lang="de-DE" altLang="ko-KR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5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131" name="제목 2"/>
          <p:cNvSpPr txBox="1">
            <a:spLocks/>
          </p:cNvSpPr>
          <p:nvPr userDrawn="1"/>
        </p:nvSpPr>
        <p:spPr bwMode="auto">
          <a:xfrm>
            <a:off x="7306712" y="979820"/>
            <a:ext cx="963039" cy="135486"/>
          </a:xfrm>
          <a:prstGeom prst="rect">
            <a:avLst/>
          </a:prstGeom>
          <a:noFill/>
          <a:ln w="3175">
            <a:noFill/>
          </a:ln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132" name="그림 13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992220"/>
            <a:ext cx="153372" cy="137687"/>
          </a:xfrm>
          <a:prstGeom prst="rect">
            <a:avLst/>
          </a:prstGeom>
        </p:spPr>
      </p:pic>
      <p:sp>
        <p:nvSpPr>
          <p:cNvPr id="133" name="직사각형 132"/>
          <p:cNvSpPr/>
          <p:nvPr userDrawn="1"/>
        </p:nvSpPr>
        <p:spPr>
          <a:xfrm>
            <a:off x="8274050" y="995132"/>
            <a:ext cx="456545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▼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11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2" name="직사각형 121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1"/>
          <a:stretch/>
        </p:blipFill>
        <p:spPr>
          <a:xfrm>
            <a:off x="1015602" y="1625297"/>
            <a:ext cx="1846095" cy="4194238"/>
          </a:xfrm>
          <a:prstGeom prst="rect">
            <a:avLst/>
          </a:prstGeom>
        </p:spPr>
      </p:pic>
      <p:sp>
        <p:nvSpPr>
          <p:cNvPr id="123" name="직사각형 122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3" name="제목 2"/>
          <p:cNvSpPr txBox="1">
            <a:spLocks/>
          </p:cNvSpPr>
          <p:nvPr userDrawn="1"/>
        </p:nvSpPr>
        <p:spPr bwMode="auto">
          <a:xfrm>
            <a:off x="1019641" y="2346649"/>
            <a:ext cx="1842056" cy="3818929"/>
          </a:xfrm>
          <a:prstGeom prst="rect">
            <a:avLst/>
          </a:prstGeom>
          <a:solidFill>
            <a:srgbClr val="35393F"/>
          </a:solidFill>
          <a:ln>
            <a:noFill/>
          </a:ln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79135" r="73700" b="10785"/>
          <a:stretch/>
        </p:blipFill>
        <p:spPr>
          <a:xfrm>
            <a:off x="1016959" y="1638662"/>
            <a:ext cx="1841866" cy="710269"/>
          </a:xfrm>
          <a:prstGeom prst="rect">
            <a:avLst/>
          </a:prstGeom>
        </p:spPr>
      </p:pic>
      <p:sp>
        <p:nvSpPr>
          <p:cNvPr id="125" name="직사각형 124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2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80" r:id="rId5"/>
    <p:sldLayoutId id="2147484078" r:id="rId6"/>
    <p:sldLayoutId id="2147484088" r:id="rId7"/>
    <p:sldLayoutId id="2147484082" r:id="rId8"/>
    <p:sldLayoutId id="2147484086" r:id="rId9"/>
    <p:sldLayoutId id="2147484081" r:id="rId10"/>
    <p:sldLayoutId id="2147484102" r:id="rId11"/>
    <p:sldLayoutId id="2147484083" r:id="rId12"/>
    <p:sldLayoutId id="2147484091" r:id="rId13"/>
    <p:sldLayoutId id="2147484085" r:id="rId14"/>
    <p:sldLayoutId id="2147484090" r:id="rId15"/>
    <p:sldLayoutId id="2147484097" r:id="rId16"/>
    <p:sldLayoutId id="2147484098" r:id="rId17"/>
    <p:sldLayoutId id="2147484100" r:id="rId18"/>
    <p:sldLayoutId id="2147484101" r:id="rId19"/>
    <p:sldLayoutId id="2147484103" r:id="rId2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83.svg"/><Relationship Id="rId1" Type="http://schemas.openxmlformats.org/officeDocument/2006/relationships/tags" Target="../tags/tag47.xml"/><Relationship Id="rId2" Type="http://schemas.openxmlformats.org/officeDocument/2006/relationships/tags" Target="../tags/tag48.xml"/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slideLayout" Target="../slideLayouts/slideLayout4.xml"/><Relationship Id="rId9" Type="http://schemas.openxmlformats.org/officeDocument/2006/relationships/image" Target="../media/image19.png"/><Relationship Id="rId10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62.png"/><Relationship Id="rId13" Type="http://schemas.openxmlformats.org/officeDocument/2006/relationships/image" Target="../media/image63.png"/><Relationship Id="rId14" Type="http://schemas.openxmlformats.org/officeDocument/2006/relationships/image" Target="../media/image64.png"/><Relationship Id="rId15" Type="http://schemas.openxmlformats.org/officeDocument/2006/relationships/image" Target="../media/image19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emf"/><Relationship Id="rId10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20" Type="http://schemas.openxmlformats.org/officeDocument/2006/relationships/image" Target="../media/image75.png"/><Relationship Id="rId21" Type="http://schemas.openxmlformats.org/officeDocument/2006/relationships/image" Target="../media/image87.svg"/><Relationship Id="rId22" Type="http://schemas.openxmlformats.org/officeDocument/2006/relationships/image" Target="../media/image76.png"/><Relationship Id="rId23" Type="http://schemas.openxmlformats.org/officeDocument/2006/relationships/image" Target="../media/image77.png"/><Relationship Id="rId24" Type="http://schemas.openxmlformats.org/officeDocument/2006/relationships/image" Target="../media/image90.svg"/><Relationship Id="rId25" Type="http://schemas.openxmlformats.org/officeDocument/2006/relationships/image" Target="../media/image78.png"/><Relationship Id="rId26" Type="http://schemas.openxmlformats.org/officeDocument/2006/relationships/image" Target="../media/image92.svg"/><Relationship Id="rId27" Type="http://schemas.openxmlformats.org/officeDocument/2006/relationships/image" Target="../media/image79.png"/><Relationship Id="rId28" Type="http://schemas.openxmlformats.org/officeDocument/2006/relationships/image" Target="../media/image94.svg"/><Relationship Id="rId10" Type="http://schemas.openxmlformats.org/officeDocument/2006/relationships/image" Target="../media/image20.png"/><Relationship Id="rId11" Type="http://schemas.openxmlformats.org/officeDocument/2006/relationships/image" Target="../media/image68.png"/><Relationship Id="rId12" Type="http://schemas.openxmlformats.org/officeDocument/2006/relationships/image" Target="../media/image56.png"/><Relationship Id="rId13" Type="http://schemas.openxmlformats.org/officeDocument/2006/relationships/image" Target="../media/image73.emf"/><Relationship Id="rId14" Type="http://schemas.openxmlformats.org/officeDocument/2006/relationships/image" Target="../media/image59.png"/><Relationship Id="rId15" Type="http://schemas.openxmlformats.org/officeDocument/2006/relationships/image" Target="../media/image61.png"/><Relationship Id="rId16" Type="http://schemas.openxmlformats.org/officeDocument/2006/relationships/image" Target="../media/image83.svg"/><Relationship Id="rId17" Type="http://schemas.openxmlformats.org/officeDocument/2006/relationships/image" Target="../media/image74.png"/><Relationship Id="rId18" Type="http://schemas.openxmlformats.org/officeDocument/2006/relationships/image" Target="../media/image85.svg"/><Relationship Id="rId19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png"/><Relationship Id="rId20" Type="http://schemas.openxmlformats.org/officeDocument/2006/relationships/image" Target="../media/image99.svg"/><Relationship Id="rId10" Type="http://schemas.openxmlformats.org/officeDocument/2006/relationships/image" Target="../media/image61.png"/><Relationship Id="rId11" Type="http://schemas.openxmlformats.org/officeDocument/2006/relationships/image" Target="../media/image83.svg"/><Relationship Id="rId12" Type="http://schemas.openxmlformats.org/officeDocument/2006/relationships/image" Target="../media/image65.png"/><Relationship Id="rId13" Type="http://schemas.openxmlformats.org/officeDocument/2006/relationships/image" Target="../media/image81.png"/><Relationship Id="rId14" Type="http://schemas.openxmlformats.org/officeDocument/2006/relationships/image" Target="../media/image97.svg"/><Relationship Id="rId15" Type="http://schemas.openxmlformats.org/officeDocument/2006/relationships/image" Target="../media/image56.png"/><Relationship Id="rId16" Type="http://schemas.openxmlformats.org/officeDocument/2006/relationships/image" Target="../media/image75.png"/><Relationship Id="rId17" Type="http://schemas.openxmlformats.org/officeDocument/2006/relationships/image" Target="../media/image87.svg"/><Relationship Id="rId18" Type="http://schemas.openxmlformats.org/officeDocument/2006/relationships/image" Target="../media/image76.png"/><Relationship Id="rId19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2.png"/><Relationship Id="rId4" Type="http://schemas.openxmlformats.org/officeDocument/2006/relationships/image" Target="../media/image80.png"/><Relationship Id="rId5" Type="http://schemas.openxmlformats.org/officeDocument/2006/relationships/image" Target="../media/image71.png"/><Relationship Id="rId6" Type="http://schemas.openxmlformats.org/officeDocument/2006/relationships/image" Target="../media/image20.png"/><Relationship Id="rId7" Type="http://schemas.openxmlformats.org/officeDocument/2006/relationships/image" Target="../media/image68.png"/><Relationship Id="rId8" Type="http://schemas.openxmlformats.org/officeDocument/2006/relationships/image" Target="../media/image73.emf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83.svg"/><Relationship Id="rId13" Type="http://schemas.openxmlformats.org/officeDocument/2006/relationships/image" Target="../media/image68.png"/><Relationship Id="rId14" Type="http://schemas.openxmlformats.org/officeDocument/2006/relationships/image" Target="../media/image73.emf"/><Relationship Id="rId15" Type="http://schemas.openxmlformats.org/officeDocument/2006/relationships/image" Target="../media/image60.png"/><Relationship Id="rId1" Type="http://schemas.openxmlformats.org/officeDocument/2006/relationships/tags" Target="../tags/tag54.xml"/><Relationship Id="rId2" Type="http://schemas.openxmlformats.org/officeDocument/2006/relationships/tags" Target="../tags/tag55.xml"/><Relationship Id="rId3" Type="http://schemas.openxmlformats.org/officeDocument/2006/relationships/tags" Target="../tags/tag56.xml"/><Relationship Id="rId4" Type="http://schemas.openxmlformats.org/officeDocument/2006/relationships/tags" Target="../tags/tag57.xml"/><Relationship Id="rId5" Type="http://schemas.openxmlformats.org/officeDocument/2006/relationships/tags" Target="../tags/tag58.xml"/><Relationship Id="rId6" Type="http://schemas.openxmlformats.org/officeDocument/2006/relationships/tags" Target="../tags/tag59.xml"/><Relationship Id="rId7" Type="http://schemas.openxmlformats.org/officeDocument/2006/relationships/tags" Target="../tags/tag60.xml"/><Relationship Id="rId8" Type="http://schemas.openxmlformats.org/officeDocument/2006/relationships/tags" Target="../tags/tag61.xml"/><Relationship Id="rId9" Type="http://schemas.openxmlformats.org/officeDocument/2006/relationships/slideLayout" Target="../slideLayouts/slideLayout4.xml"/><Relationship Id="rId10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svg"/><Relationship Id="rId12" Type="http://schemas.openxmlformats.org/officeDocument/2006/relationships/image" Target="../media/image68.png"/><Relationship Id="rId13" Type="http://schemas.openxmlformats.org/officeDocument/2006/relationships/image" Target="../media/image73.emf"/><Relationship Id="rId14" Type="http://schemas.openxmlformats.org/officeDocument/2006/relationships/image" Target="../media/image60.png"/><Relationship Id="rId1" Type="http://schemas.openxmlformats.org/officeDocument/2006/relationships/tags" Target="../tags/tag62.xml"/><Relationship Id="rId2" Type="http://schemas.openxmlformats.org/officeDocument/2006/relationships/tags" Target="../tags/tag63.xml"/><Relationship Id="rId3" Type="http://schemas.openxmlformats.org/officeDocument/2006/relationships/tags" Target="../tags/tag64.xml"/><Relationship Id="rId4" Type="http://schemas.openxmlformats.org/officeDocument/2006/relationships/tags" Target="../tags/tag65.xml"/><Relationship Id="rId5" Type="http://schemas.openxmlformats.org/officeDocument/2006/relationships/tags" Target="../tags/tag66.xml"/><Relationship Id="rId6" Type="http://schemas.openxmlformats.org/officeDocument/2006/relationships/tags" Target="../tags/tag67.xml"/><Relationship Id="rId7" Type="http://schemas.openxmlformats.org/officeDocument/2006/relationships/tags" Target="../tags/tag68.xml"/><Relationship Id="rId8" Type="http://schemas.openxmlformats.org/officeDocument/2006/relationships/slideLayout" Target="../slideLayouts/slideLayout4.xml"/><Relationship Id="rId9" Type="http://schemas.openxmlformats.org/officeDocument/2006/relationships/image" Target="../media/image59.png"/><Relationship Id="rId10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87.svg"/><Relationship Id="rId13" Type="http://schemas.openxmlformats.org/officeDocument/2006/relationships/image" Target="../media/image76.png"/><Relationship Id="rId14" Type="http://schemas.openxmlformats.org/officeDocument/2006/relationships/image" Target="../media/image83.png"/><Relationship Id="rId15" Type="http://schemas.openxmlformats.org/officeDocument/2006/relationships/image" Target="../media/image101.svg"/><Relationship Id="rId16" Type="http://schemas.openxmlformats.org/officeDocument/2006/relationships/image" Target="../media/image84.png"/><Relationship Id="rId17" Type="http://schemas.openxmlformats.org/officeDocument/2006/relationships/image" Target="../media/image103.sv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8.png"/><Relationship Id="rId4" Type="http://schemas.openxmlformats.org/officeDocument/2006/relationships/image" Target="../media/image73.emf"/><Relationship Id="rId5" Type="http://schemas.openxmlformats.org/officeDocument/2006/relationships/image" Target="../media/image79.png"/><Relationship Id="rId6" Type="http://schemas.openxmlformats.org/officeDocument/2006/relationships/image" Target="../media/image94.svg"/><Relationship Id="rId7" Type="http://schemas.openxmlformats.org/officeDocument/2006/relationships/image" Target="../media/image65.png"/><Relationship Id="rId8" Type="http://schemas.openxmlformats.org/officeDocument/2006/relationships/image" Target="../media/image82.png"/><Relationship Id="rId9" Type="http://schemas.openxmlformats.org/officeDocument/2006/relationships/image" Target="../media/image99.svg"/><Relationship Id="rId10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87.svg"/><Relationship Id="rId13" Type="http://schemas.openxmlformats.org/officeDocument/2006/relationships/image" Target="../media/image76.png"/><Relationship Id="rId14" Type="http://schemas.openxmlformats.org/officeDocument/2006/relationships/image" Target="../media/image83.png"/><Relationship Id="rId15" Type="http://schemas.openxmlformats.org/officeDocument/2006/relationships/image" Target="../media/image101.svg"/><Relationship Id="rId16" Type="http://schemas.openxmlformats.org/officeDocument/2006/relationships/image" Target="../media/image84.png"/><Relationship Id="rId17" Type="http://schemas.openxmlformats.org/officeDocument/2006/relationships/image" Target="../media/image103.svg"/><Relationship Id="rId18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8.png"/><Relationship Id="rId4" Type="http://schemas.openxmlformats.org/officeDocument/2006/relationships/image" Target="../media/image73.emf"/><Relationship Id="rId5" Type="http://schemas.openxmlformats.org/officeDocument/2006/relationships/image" Target="../media/image79.png"/><Relationship Id="rId6" Type="http://schemas.openxmlformats.org/officeDocument/2006/relationships/image" Target="../media/image94.svg"/><Relationship Id="rId7" Type="http://schemas.openxmlformats.org/officeDocument/2006/relationships/image" Target="../media/image65.png"/><Relationship Id="rId8" Type="http://schemas.openxmlformats.org/officeDocument/2006/relationships/image" Target="../media/image82.png"/><Relationship Id="rId9" Type="http://schemas.openxmlformats.org/officeDocument/2006/relationships/image" Target="../media/image99.svg"/><Relationship Id="rId10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png"/><Relationship Id="rId20" Type="http://schemas.openxmlformats.org/officeDocument/2006/relationships/image" Target="../media/image84.png"/><Relationship Id="rId21" Type="http://schemas.openxmlformats.org/officeDocument/2006/relationships/image" Target="../media/image103.svg"/><Relationship Id="rId10" Type="http://schemas.openxmlformats.org/officeDocument/2006/relationships/image" Target="../media/image83.png"/><Relationship Id="rId11" Type="http://schemas.openxmlformats.org/officeDocument/2006/relationships/image" Target="../media/image101.svg"/><Relationship Id="rId12" Type="http://schemas.openxmlformats.org/officeDocument/2006/relationships/image" Target="../media/image68.png"/><Relationship Id="rId13" Type="http://schemas.openxmlformats.org/officeDocument/2006/relationships/image" Target="../media/image73.emf"/><Relationship Id="rId14" Type="http://schemas.openxmlformats.org/officeDocument/2006/relationships/image" Target="../media/image79.png"/><Relationship Id="rId15" Type="http://schemas.openxmlformats.org/officeDocument/2006/relationships/image" Target="../media/image94.svg"/><Relationship Id="rId16" Type="http://schemas.openxmlformats.org/officeDocument/2006/relationships/image" Target="../media/image59.png"/><Relationship Id="rId17" Type="http://schemas.openxmlformats.org/officeDocument/2006/relationships/image" Target="../media/image20.png"/><Relationship Id="rId18" Type="http://schemas.openxmlformats.org/officeDocument/2006/relationships/image" Target="../media/image61.png"/><Relationship Id="rId19" Type="http://schemas.openxmlformats.org/officeDocument/2006/relationships/image" Target="../media/image83.sv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5.png"/><Relationship Id="rId4" Type="http://schemas.openxmlformats.org/officeDocument/2006/relationships/image" Target="../media/image82.png"/><Relationship Id="rId5" Type="http://schemas.openxmlformats.org/officeDocument/2006/relationships/image" Target="../media/image99.svg"/><Relationship Id="rId6" Type="http://schemas.openxmlformats.org/officeDocument/2006/relationships/image" Target="../media/image56.png"/><Relationship Id="rId7" Type="http://schemas.openxmlformats.org/officeDocument/2006/relationships/image" Target="../media/image75.png"/><Relationship Id="rId8" Type="http://schemas.openxmlformats.org/officeDocument/2006/relationships/image" Target="../media/image87.sv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2.png"/><Relationship Id="rId20" Type="http://schemas.openxmlformats.org/officeDocument/2006/relationships/image" Target="../media/image61.png"/><Relationship Id="rId21" Type="http://schemas.openxmlformats.org/officeDocument/2006/relationships/image" Target="../media/image83.svg"/><Relationship Id="rId10" Type="http://schemas.openxmlformats.org/officeDocument/2006/relationships/image" Target="../media/image99.svg"/><Relationship Id="rId11" Type="http://schemas.openxmlformats.org/officeDocument/2006/relationships/image" Target="../media/image56.png"/><Relationship Id="rId12" Type="http://schemas.openxmlformats.org/officeDocument/2006/relationships/image" Target="../media/image75.png"/><Relationship Id="rId13" Type="http://schemas.openxmlformats.org/officeDocument/2006/relationships/image" Target="../media/image87.svg"/><Relationship Id="rId14" Type="http://schemas.openxmlformats.org/officeDocument/2006/relationships/image" Target="../media/image76.png"/><Relationship Id="rId15" Type="http://schemas.openxmlformats.org/officeDocument/2006/relationships/image" Target="../media/image83.png"/><Relationship Id="rId16" Type="http://schemas.openxmlformats.org/officeDocument/2006/relationships/image" Target="../media/image101.svg"/><Relationship Id="rId17" Type="http://schemas.openxmlformats.org/officeDocument/2006/relationships/image" Target="../media/image84.png"/><Relationship Id="rId18" Type="http://schemas.openxmlformats.org/officeDocument/2006/relationships/image" Target="../media/image103.svg"/><Relationship Id="rId1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8.png"/><Relationship Id="rId4" Type="http://schemas.openxmlformats.org/officeDocument/2006/relationships/image" Target="../media/image73.emf"/><Relationship Id="rId5" Type="http://schemas.openxmlformats.org/officeDocument/2006/relationships/image" Target="../media/image79.png"/><Relationship Id="rId6" Type="http://schemas.openxmlformats.org/officeDocument/2006/relationships/image" Target="../media/image94.svg"/><Relationship Id="rId7" Type="http://schemas.openxmlformats.org/officeDocument/2006/relationships/image" Target="../media/image20.png"/><Relationship Id="rId8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image" Target="../media/image79.png"/><Relationship Id="rId13" Type="http://schemas.openxmlformats.org/officeDocument/2006/relationships/image" Target="../media/image94.svg"/><Relationship Id="rId14" Type="http://schemas.openxmlformats.org/officeDocument/2006/relationships/image" Target="../media/image84.png"/><Relationship Id="rId15" Type="http://schemas.openxmlformats.org/officeDocument/2006/relationships/image" Target="../media/image103.sv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Relationship Id="rId4" Type="http://schemas.openxmlformats.org/officeDocument/2006/relationships/image" Target="../media/image56.png"/><Relationship Id="rId5" Type="http://schemas.openxmlformats.org/officeDocument/2006/relationships/image" Target="../media/image75.png"/><Relationship Id="rId6" Type="http://schemas.openxmlformats.org/officeDocument/2006/relationships/image" Target="../media/image87.svg"/><Relationship Id="rId7" Type="http://schemas.openxmlformats.org/officeDocument/2006/relationships/image" Target="../media/image76.png"/><Relationship Id="rId8" Type="http://schemas.openxmlformats.org/officeDocument/2006/relationships/image" Target="../media/image83.png"/><Relationship Id="rId9" Type="http://schemas.openxmlformats.org/officeDocument/2006/relationships/image" Target="../media/image101.svg"/><Relationship Id="rId10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3.xml"/><Relationship Id="rId12" Type="http://schemas.openxmlformats.org/officeDocument/2006/relationships/image" Target="../media/image68.png"/><Relationship Id="rId13" Type="http://schemas.openxmlformats.org/officeDocument/2006/relationships/image" Target="../media/image73.emf"/><Relationship Id="rId14" Type="http://schemas.openxmlformats.org/officeDocument/2006/relationships/image" Target="../media/image65.png"/><Relationship Id="rId15" Type="http://schemas.openxmlformats.org/officeDocument/2006/relationships/image" Target="../media/image56.png"/><Relationship Id="rId16" Type="http://schemas.openxmlformats.org/officeDocument/2006/relationships/image" Target="../media/image75.png"/><Relationship Id="rId17" Type="http://schemas.openxmlformats.org/officeDocument/2006/relationships/image" Target="../media/image87.svg"/><Relationship Id="rId18" Type="http://schemas.openxmlformats.org/officeDocument/2006/relationships/image" Target="../media/image76.png"/><Relationship Id="rId1" Type="http://schemas.openxmlformats.org/officeDocument/2006/relationships/tags" Target="../tags/tag69.xml"/><Relationship Id="rId2" Type="http://schemas.openxmlformats.org/officeDocument/2006/relationships/tags" Target="../tags/tag70.xml"/><Relationship Id="rId3" Type="http://schemas.openxmlformats.org/officeDocument/2006/relationships/tags" Target="../tags/tag71.xml"/><Relationship Id="rId4" Type="http://schemas.openxmlformats.org/officeDocument/2006/relationships/tags" Target="../tags/tag72.xml"/><Relationship Id="rId5" Type="http://schemas.openxmlformats.org/officeDocument/2006/relationships/tags" Target="../tags/tag73.xml"/><Relationship Id="rId6" Type="http://schemas.openxmlformats.org/officeDocument/2006/relationships/tags" Target="../tags/tag74.xml"/><Relationship Id="rId7" Type="http://schemas.openxmlformats.org/officeDocument/2006/relationships/tags" Target="../tags/tag75.xml"/><Relationship Id="rId8" Type="http://schemas.openxmlformats.org/officeDocument/2006/relationships/tags" Target="../tags/tag76.xml"/><Relationship Id="rId9" Type="http://schemas.openxmlformats.org/officeDocument/2006/relationships/tags" Target="../tags/tag77.xml"/><Relationship Id="rId10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83.svg"/><Relationship Id="rId13" Type="http://schemas.openxmlformats.org/officeDocument/2006/relationships/image" Target="../media/image83.png"/><Relationship Id="rId14" Type="http://schemas.openxmlformats.org/officeDocument/2006/relationships/image" Target="../media/image101.svg"/><Relationship Id="rId15" Type="http://schemas.openxmlformats.org/officeDocument/2006/relationships/image" Target="../media/image84.png"/><Relationship Id="rId16" Type="http://schemas.openxmlformats.org/officeDocument/2006/relationships/image" Target="../media/image103.sv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Relationship Id="rId6" Type="http://schemas.openxmlformats.org/officeDocument/2006/relationships/image" Target="../media/image92.png"/><Relationship Id="rId7" Type="http://schemas.openxmlformats.org/officeDocument/2006/relationships/image" Target="../media/image8.png"/><Relationship Id="rId8" Type="http://schemas.openxmlformats.org/officeDocument/2006/relationships/image" Target="../media/image12.png"/><Relationship Id="rId9" Type="http://schemas.openxmlformats.org/officeDocument/2006/relationships/image" Target="../media/image70.png"/><Relationship Id="rId10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svg"/><Relationship Id="rId12" Type="http://schemas.openxmlformats.org/officeDocument/2006/relationships/image" Target="../media/image84.png"/><Relationship Id="rId13" Type="http://schemas.openxmlformats.org/officeDocument/2006/relationships/image" Target="../media/image103.sv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92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4.png"/><Relationship Id="rId9" Type="http://schemas.openxmlformats.org/officeDocument/2006/relationships/image" Target="../media/image68.png"/><Relationship Id="rId10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png"/><Relationship Id="rId12" Type="http://schemas.openxmlformats.org/officeDocument/2006/relationships/image" Target="../media/image115.svg"/><Relationship Id="rId13" Type="http://schemas.openxmlformats.org/officeDocument/2006/relationships/image" Target="../media/image95.png"/><Relationship Id="rId14" Type="http://schemas.openxmlformats.org/officeDocument/2006/relationships/image" Target="../media/image117.svg"/><Relationship Id="rId15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Relationship Id="rId6" Type="http://schemas.openxmlformats.org/officeDocument/2006/relationships/image" Target="../media/image20.png"/><Relationship Id="rId7" Type="http://schemas.openxmlformats.org/officeDocument/2006/relationships/image" Target="../media/image61.png"/><Relationship Id="rId8" Type="http://schemas.openxmlformats.org/officeDocument/2006/relationships/image" Target="../media/image83.svg"/><Relationship Id="rId9" Type="http://schemas.openxmlformats.org/officeDocument/2006/relationships/image" Target="../media/image93.png"/><Relationship Id="rId10" Type="http://schemas.openxmlformats.org/officeDocument/2006/relationships/image" Target="../media/image11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svg"/><Relationship Id="rId12" Type="http://schemas.openxmlformats.org/officeDocument/2006/relationships/image" Target="../media/image95.png"/><Relationship Id="rId13" Type="http://schemas.openxmlformats.org/officeDocument/2006/relationships/image" Target="../media/image117.svg"/><Relationship Id="rId14" Type="http://schemas.openxmlformats.org/officeDocument/2006/relationships/image" Target="../media/image60.png"/><Relationship Id="rId15" Type="http://schemas.openxmlformats.org/officeDocument/2006/relationships/image" Target="../media/image119.sv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83.svg"/><Relationship Id="rId8" Type="http://schemas.openxmlformats.org/officeDocument/2006/relationships/image" Target="../media/image93.png"/><Relationship Id="rId9" Type="http://schemas.openxmlformats.org/officeDocument/2006/relationships/image" Target="../media/image113.svg"/><Relationship Id="rId10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svg"/><Relationship Id="rId12" Type="http://schemas.openxmlformats.org/officeDocument/2006/relationships/image" Target="../media/image95.png"/><Relationship Id="rId13" Type="http://schemas.openxmlformats.org/officeDocument/2006/relationships/image" Target="../media/image117.svg"/><Relationship Id="rId14" Type="http://schemas.openxmlformats.org/officeDocument/2006/relationships/image" Target="../media/image60.png"/><Relationship Id="rId15" Type="http://schemas.openxmlformats.org/officeDocument/2006/relationships/image" Target="../media/image119.sv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Relationship Id="rId3" Type="http://schemas.openxmlformats.org/officeDocument/2006/relationships/image" Target="../media/image59.png"/><Relationship Id="rId4" Type="http://schemas.openxmlformats.org/officeDocument/2006/relationships/image" Target="../media/image5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83.svg"/><Relationship Id="rId8" Type="http://schemas.openxmlformats.org/officeDocument/2006/relationships/image" Target="../media/image93.png"/><Relationship Id="rId9" Type="http://schemas.openxmlformats.org/officeDocument/2006/relationships/image" Target="../media/image113.svg"/><Relationship Id="rId10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5.svg"/><Relationship Id="rId12" Type="http://schemas.openxmlformats.org/officeDocument/2006/relationships/image" Target="../media/image59.png"/><Relationship Id="rId13" Type="http://schemas.openxmlformats.org/officeDocument/2006/relationships/image" Target="../media/image95.png"/><Relationship Id="rId14" Type="http://schemas.openxmlformats.org/officeDocument/2006/relationships/image" Target="../media/image117.sv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53.png"/><Relationship Id="rId5" Type="http://schemas.openxmlformats.org/officeDocument/2006/relationships/image" Target="../media/image20.png"/><Relationship Id="rId6" Type="http://schemas.openxmlformats.org/officeDocument/2006/relationships/image" Target="../media/image61.png"/><Relationship Id="rId7" Type="http://schemas.openxmlformats.org/officeDocument/2006/relationships/image" Target="../media/image83.svg"/><Relationship Id="rId8" Type="http://schemas.openxmlformats.org/officeDocument/2006/relationships/image" Target="../media/image93.png"/><Relationship Id="rId9" Type="http://schemas.openxmlformats.org/officeDocument/2006/relationships/image" Target="../media/image113.svg"/><Relationship Id="rId10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4" Type="http://schemas.openxmlformats.org/officeDocument/2006/relationships/tags" Target="../tags/tag81.xml"/><Relationship Id="rId5" Type="http://schemas.openxmlformats.org/officeDocument/2006/relationships/tags" Target="../tags/tag82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8.xml"/><Relationship Id="rId8" Type="http://schemas.openxmlformats.org/officeDocument/2006/relationships/image" Target="../media/image30.png"/><Relationship Id="rId1" Type="http://schemas.openxmlformats.org/officeDocument/2006/relationships/tags" Target="../tags/tag78.xml"/><Relationship Id="rId2" Type="http://schemas.openxmlformats.org/officeDocument/2006/relationships/tags" Target="../tags/tag7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113.svg"/><Relationship Id="rId13" Type="http://schemas.openxmlformats.org/officeDocument/2006/relationships/image" Target="../media/image94.png"/><Relationship Id="rId14" Type="http://schemas.openxmlformats.org/officeDocument/2006/relationships/image" Target="../media/image115.sv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6.png"/><Relationship Id="rId7" Type="http://schemas.openxmlformats.org/officeDocument/2006/relationships/image" Target="../media/image101.png"/><Relationship Id="rId8" Type="http://schemas.openxmlformats.org/officeDocument/2006/relationships/image" Target="../media/image95.png"/><Relationship Id="rId9" Type="http://schemas.openxmlformats.org/officeDocument/2006/relationships/image" Target="../media/image117.svg"/><Relationship Id="rId10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117.sv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6.png"/><Relationship Id="rId13" Type="http://schemas.openxmlformats.org/officeDocument/2006/relationships/image" Target="../media/image4.png"/><Relationship Id="rId14" Type="http://schemas.openxmlformats.org/officeDocument/2006/relationships/image" Target="../media/image10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92.png"/><Relationship Id="rId6" Type="http://schemas.openxmlformats.org/officeDocument/2006/relationships/image" Target="../media/image8.png"/><Relationship Id="rId7" Type="http://schemas.openxmlformats.org/officeDocument/2006/relationships/image" Target="../media/image103.png"/><Relationship Id="rId8" Type="http://schemas.openxmlformats.org/officeDocument/2006/relationships/image" Target="../media/image12.png"/><Relationship Id="rId9" Type="http://schemas.openxmlformats.org/officeDocument/2006/relationships/image" Target="../media/image96.png"/><Relationship Id="rId10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53.png"/><Relationship Id="rId13" Type="http://schemas.openxmlformats.org/officeDocument/2006/relationships/image" Target="../media/image6.png"/><Relationship Id="rId1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Relationship Id="rId5" Type="http://schemas.openxmlformats.org/officeDocument/2006/relationships/image" Target="../media/image92.png"/><Relationship Id="rId6" Type="http://schemas.openxmlformats.org/officeDocument/2006/relationships/image" Target="../media/image8.png"/><Relationship Id="rId7" Type="http://schemas.openxmlformats.org/officeDocument/2006/relationships/image" Target="../media/image103.png"/><Relationship Id="rId8" Type="http://schemas.openxmlformats.org/officeDocument/2006/relationships/image" Target="../media/image12.png"/><Relationship Id="rId9" Type="http://schemas.openxmlformats.org/officeDocument/2006/relationships/image" Target="../media/image105.png"/><Relationship Id="rId10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96.png"/><Relationship Id="rId5" Type="http://schemas.openxmlformats.org/officeDocument/2006/relationships/image" Target="../media/image59.png"/><Relationship Id="rId6" Type="http://schemas.openxmlformats.org/officeDocument/2006/relationships/image" Target="../media/image8.png"/><Relationship Id="rId7" Type="http://schemas.openxmlformats.org/officeDocument/2006/relationships/image" Target="../media/image53.png"/><Relationship Id="rId8" Type="http://schemas.openxmlformats.org/officeDocument/2006/relationships/image" Target="../media/image6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4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54.png"/><Relationship Id="rId5" Type="http://schemas.openxmlformats.org/officeDocument/2006/relationships/image" Target="../media/image106.png"/><Relationship Id="rId6" Type="http://schemas.openxmlformats.org/officeDocument/2006/relationships/image" Target="../media/image96.png"/><Relationship Id="rId7" Type="http://schemas.openxmlformats.org/officeDocument/2006/relationships/image" Target="../media/image6.png"/><Relationship Id="rId8" Type="http://schemas.openxmlformats.org/officeDocument/2006/relationships/image" Target="../media/image107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20" Type="http://schemas.openxmlformats.org/officeDocument/2006/relationships/image" Target="../media/image51.svg"/><Relationship Id="rId10" Type="http://schemas.openxmlformats.org/officeDocument/2006/relationships/image" Target="../media/image41.svg"/><Relationship Id="rId11" Type="http://schemas.openxmlformats.org/officeDocument/2006/relationships/image" Target="../media/image39.png"/><Relationship Id="rId12" Type="http://schemas.openxmlformats.org/officeDocument/2006/relationships/image" Target="../media/image43.svg"/><Relationship Id="rId13" Type="http://schemas.openxmlformats.org/officeDocument/2006/relationships/image" Target="../media/image40.png"/><Relationship Id="rId14" Type="http://schemas.openxmlformats.org/officeDocument/2006/relationships/image" Target="../media/image45.svg"/><Relationship Id="rId15" Type="http://schemas.openxmlformats.org/officeDocument/2006/relationships/image" Target="../media/image46.svg"/><Relationship Id="rId16" Type="http://schemas.openxmlformats.org/officeDocument/2006/relationships/image" Target="../media/image47.svg"/><Relationship Id="rId17" Type="http://schemas.openxmlformats.org/officeDocument/2006/relationships/image" Target="../media/image41.png"/><Relationship Id="rId18" Type="http://schemas.openxmlformats.org/officeDocument/2006/relationships/image" Target="../media/image49.svg"/><Relationship Id="rId19" Type="http://schemas.openxmlformats.org/officeDocument/2006/relationships/image" Target="../media/image42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svg"/><Relationship Id="rId6" Type="http://schemas.openxmlformats.org/officeDocument/2006/relationships/image" Target="../media/image36.png"/><Relationship Id="rId7" Type="http://schemas.openxmlformats.org/officeDocument/2006/relationships/image" Target="../media/image38.svg"/><Relationship Id="rId8" Type="http://schemas.openxmlformats.org/officeDocument/2006/relationships/image" Target="../media/image3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30.png"/><Relationship Id="rId5" Type="http://schemas.openxmlformats.org/officeDocument/2006/relationships/image" Target="../media/image106.png"/><Relationship Id="rId6" Type="http://schemas.openxmlformats.org/officeDocument/2006/relationships/image" Target="../media/image96.png"/><Relationship Id="rId7" Type="http://schemas.openxmlformats.org/officeDocument/2006/relationships/image" Target="../media/image6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4" Type="http://schemas.openxmlformats.org/officeDocument/2006/relationships/tags" Target="../tags/tag86.xml"/><Relationship Id="rId5" Type="http://schemas.openxmlformats.org/officeDocument/2006/relationships/tags" Target="../tags/tag87.xml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35.xml"/><Relationship Id="rId8" Type="http://schemas.openxmlformats.org/officeDocument/2006/relationships/image" Target="../media/image30.png"/><Relationship Id="rId1" Type="http://schemas.openxmlformats.org/officeDocument/2006/relationships/tags" Target="../tags/tag83.xml"/><Relationship Id="rId2" Type="http://schemas.openxmlformats.org/officeDocument/2006/relationships/tags" Target="../tags/tag84.xml"/></Relationships>
</file>

<file path=ppt/slides/_rels/slide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6.png"/><Relationship Id="rId21" Type="http://schemas.openxmlformats.org/officeDocument/2006/relationships/image" Target="../media/image47.png"/><Relationship Id="rId22" Type="http://schemas.microsoft.com/office/2007/relationships/hdphoto" Target="../media/hdphoto3.wdp"/><Relationship Id="rId23" Type="http://schemas.openxmlformats.org/officeDocument/2006/relationships/image" Target="../media/image48.png"/><Relationship Id="rId24" Type="http://schemas.openxmlformats.org/officeDocument/2006/relationships/image" Target="../media/image49.png"/><Relationship Id="rId25" Type="http://schemas.openxmlformats.org/officeDocument/2006/relationships/image" Target="../media/image50.png"/><Relationship Id="rId26" Type="http://schemas.openxmlformats.org/officeDocument/2006/relationships/image" Target="../media/image51.png"/><Relationship Id="rId27" Type="http://schemas.openxmlformats.org/officeDocument/2006/relationships/image" Target="../media/image52.emf"/><Relationship Id="rId28" Type="http://schemas.openxmlformats.org/officeDocument/2006/relationships/image" Target="../media/image53.png"/><Relationship Id="rId29" Type="http://schemas.openxmlformats.org/officeDocument/2006/relationships/image" Target="../media/image54.png"/><Relationship Id="rId1" Type="http://schemas.openxmlformats.org/officeDocument/2006/relationships/tags" Target="../tags/tag13.xml"/><Relationship Id="rId2" Type="http://schemas.openxmlformats.org/officeDocument/2006/relationships/tags" Target="../tags/tag14.xml"/><Relationship Id="rId3" Type="http://schemas.openxmlformats.org/officeDocument/2006/relationships/tags" Target="../tags/tag15.xml"/><Relationship Id="rId4" Type="http://schemas.openxmlformats.org/officeDocument/2006/relationships/tags" Target="../tags/tag16.xml"/><Relationship Id="rId5" Type="http://schemas.openxmlformats.org/officeDocument/2006/relationships/tags" Target="../tags/tag17.xml"/><Relationship Id="rId30" Type="http://schemas.openxmlformats.org/officeDocument/2006/relationships/image" Target="../media/image55.png"/><Relationship Id="rId31" Type="http://schemas.openxmlformats.org/officeDocument/2006/relationships/image" Target="../media/image56.png"/><Relationship Id="rId32" Type="http://schemas.openxmlformats.org/officeDocument/2006/relationships/image" Target="../media/image57.png"/><Relationship Id="rId9" Type="http://schemas.openxmlformats.org/officeDocument/2006/relationships/tags" Target="../tags/tag21.xml"/><Relationship Id="rId6" Type="http://schemas.openxmlformats.org/officeDocument/2006/relationships/tags" Target="../tags/tag18.xml"/><Relationship Id="rId7" Type="http://schemas.openxmlformats.org/officeDocument/2006/relationships/tags" Target="../tags/tag19.xml"/><Relationship Id="rId8" Type="http://schemas.openxmlformats.org/officeDocument/2006/relationships/tags" Target="../tags/tag20.xml"/><Relationship Id="rId33" Type="http://schemas.openxmlformats.org/officeDocument/2006/relationships/image" Target="../media/image58.png"/><Relationship Id="rId10" Type="http://schemas.openxmlformats.org/officeDocument/2006/relationships/tags" Target="../tags/tag22.xml"/><Relationship Id="rId11" Type="http://schemas.openxmlformats.org/officeDocument/2006/relationships/tags" Target="../tags/tag23.xml"/><Relationship Id="rId12" Type="http://schemas.openxmlformats.org/officeDocument/2006/relationships/tags" Target="../tags/tag24.xml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2.xml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" Type="http://schemas.openxmlformats.org/officeDocument/2006/relationships/tags" Target="../tags/tag25.xml"/><Relationship Id="rId2" Type="http://schemas.openxmlformats.org/officeDocument/2006/relationships/tags" Target="../tags/tag26.xml"/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tags" Target="../tags/tag32.xml"/><Relationship Id="rId9" Type="http://schemas.openxmlformats.org/officeDocument/2006/relationships/slideLayout" Target="../slideLayouts/slideLayout4.xml"/><Relationship Id="rId10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83.svg"/><Relationship Id="rId1" Type="http://schemas.openxmlformats.org/officeDocument/2006/relationships/tags" Target="../tags/tag33.xml"/><Relationship Id="rId2" Type="http://schemas.openxmlformats.org/officeDocument/2006/relationships/tags" Target="../tags/tag34.xml"/><Relationship Id="rId3" Type="http://schemas.openxmlformats.org/officeDocument/2006/relationships/tags" Target="../tags/tag35.xml"/><Relationship Id="rId4" Type="http://schemas.openxmlformats.org/officeDocument/2006/relationships/tags" Target="../tags/tag36.xml"/><Relationship Id="rId5" Type="http://schemas.openxmlformats.org/officeDocument/2006/relationships/tags" Target="../tags/tag37.xml"/><Relationship Id="rId6" Type="http://schemas.openxmlformats.org/officeDocument/2006/relationships/tags" Target="../tags/tag38.xml"/><Relationship Id="rId7" Type="http://schemas.openxmlformats.org/officeDocument/2006/relationships/tags" Target="../tags/tag39.xml"/><Relationship Id="rId8" Type="http://schemas.openxmlformats.org/officeDocument/2006/relationships/slideLayout" Target="../slideLayouts/slideLayout4.xml"/><Relationship Id="rId9" Type="http://schemas.openxmlformats.org/officeDocument/2006/relationships/image" Target="../media/image19.png"/><Relationship Id="rId10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" Type="http://schemas.openxmlformats.org/officeDocument/2006/relationships/tags" Target="../tags/tag40.xml"/><Relationship Id="rId2" Type="http://schemas.openxmlformats.org/officeDocument/2006/relationships/tags" Target="../tags/tag41.xml"/><Relationship Id="rId3" Type="http://schemas.openxmlformats.org/officeDocument/2006/relationships/tags" Target="../tags/tag42.xml"/><Relationship Id="rId4" Type="http://schemas.openxmlformats.org/officeDocument/2006/relationships/tags" Target="../tags/tag43.xml"/><Relationship Id="rId5" Type="http://schemas.openxmlformats.org/officeDocument/2006/relationships/tags" Target="../tags/tag44.xml"/><Relationship Id="rId6" Type="http://schemas.openxmlformats.org/officeDocument/2006/relationships/tags" Target="../tags/tag45.xml"/><Relationship Id="rId7" Type="http://schemas.openxmlformats.org/officeDocument/2006/relationships/tags" Target="../tags/tag46.xml"/><Relationship Id="rId8" Type="http://schemas.openxmlformats.org/officeDocument/2006/relationships/slideLayout" Target="../slideLayouts/slideLayout4.xml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C-3.3 Workbook-W-Filter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2019.08.16</a:t>
            </a:r>
            <a:r>
              <a:rPr kumimoji="1" lang="ko-KR" altLang="en-US" dirty="0" smtClean="0"/>
              <a:t>ㅣ</a:t>
            </a:r>
            <a:r>
              <a:rPr kumimoji="1" lang="en-US" altLang="ko-KR" dirty="0" smtClean="0"/>
              <a:t>ver.1.05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916613" y="4048880"/>
            <a:ext cx="7638723" cy="242176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필터 위젯</a:t>
            </a:r>
            <a:endParaRPr kumimoji="1" lang="en-US" altLang="ko-KR" dirty="0"/>
          </a:p>
          <a:p>
            <a:r>
              <a:rPr kumimoji="1" lang="ko-KR" altLang="en-US" dirty="0"/>
              <a:t>필터 패널</a:t>
            </a:r>
            <a:endParaRPr kumimoji="1" lang="en-US" altLang="ko-KR" dirty="0"/>
          </a:p>
          <a:p>
            <a:r>
              <a:rPr kumimoji="1" lang="ko-KR" altLang="en-US" dirty="0"/>
              <a:t>필터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편집 팝업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69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9D452B1E-F816-404E-8689-4E00671E0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Single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D3BA0D90-6485-E240-9B62-3550F9EB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widget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(</a:t>
            </a:r>
            <a:r>
              <a:rPr kumimoji="1" lang="ko-KR" altLang="en-US" b="1" dirty="0" smtClean="0"/>
              <a:t>단건 </a:t>
            </a:r>
            <a:r>
              <a:rPr kumimoji="1" lang="mr-IN" altLang="ko-KR" b="1" dirty="0" smtClean="0"/>
              <a:t>–</a:t>
            </a:r>
            <a:r>
              <a:rPr kumimoji="1" lang="ko-KR" altLang="en-US" b="1" dirty="0" smtClean="0"/>
              <a:t> 리스트형</a:t>
            </a:r>
            <a:r>
              <a:rPr kumimoji="1" lang="en-US" altLang="ko-KR" b="1" dirty="0" smtClean="0"/>
              <a:t>)</a:t>
            </a:r>
            <a:r>
              <a:rPr kumimoji="1" lang="ko-KR" altLang="en-US" b="1" dirty="0" smtClean="0"/>
              <a:t> </a:t>
            </a:r>
            <a:endParaRPr kumimoji="1"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35FD74-C83B-1041-A7FC-DA467A242443}"/>
              </a:ext>
            </a:extLst>
          </p:cNvPr>
          <p:cNvSpPr/>
          <p:nvPr/>
        </p:nvSpPr>
        <p:spPr>
          <a:xfrm>
            <a:off x="335742" y="1065710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F54D9F7-CE67-874E-8456-D6319AAFC4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39661" y="1157570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645266A-DD74-5E4A-B58F-78908233757F}"/>
              </a:ext>
            </a:extLst>
          </p:cNvPr>
          <p:cNvSpPr/>
          <p:nvPr/>
        </p:nvSpPr>
        <p:spPr>
          <a:xfrm>
            <a:off x="677233" y="1175781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42" name="Username Box">
            <a:extLst>
              <a:ext uri="{FF2B5EF4-FFF2-40B4-BE49-F238E27FC236}">
                <a16:creationId xmlns="" xmlns:a16="http://schemas.microsoft.com/office/drawing/2014/main" id="{7F8CD5D4-6302-E64A-9E51-8EA3A1F3CB1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40525" y="1437587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7C8DF10-864B-4D4B-92C2-4B2DDA686180}"/>
              </a:ext>
            </a:extLst>
          </p:cNvPr>
          <p:cNvSpPr/>
          <p:nvPr/>
        </p:nvSpPr>
        <p:spPr>
          <a:xfrm>
            <a:off x="439661" y="1606771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="" xmlns:a16="http://schemas.microsoft.com/office/drawing/2014/main" id="{C6950302-21B8-324F-93CE-0ACD15BB6473}"/>
              </a:ext>
            </a:extLst>
          </p:cNvPr>
          <p:cNvCxnSpPr/>
          <p:nvPr/>
        </p:nvCxnSpPr>
        <p:spPr>
          <a:xfrm>
            <a:off x="2328515" y="2074467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7EFB0DA-16D2-6048-848A-ED9BE8FAD68D}"/>
              </a:ext>
            </a:extLst>
          </p:cNvPr>
          <p:cNvSpPr txBox="1"/>
          <p:nvPr/>
        </p:nvSpPr>
        <p:spPr>
          <a:xfrm>
            <a:off x="528515" y="1692893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DDBD130-03C8-0D41-9832-26BA6AFC3F25}"/>
              </a:ext>
            </a:extLst>
          </p:cNvPr>
          <p:cNvSpPr txBox="1"/>
          <p:nvPr/>
        </p:nvSpPr>
        <p:spPr>
          <a:xfrm>
            <a:off x="2031959" y="1687625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A644A438-BFAE-E64D-A982-5F066025592F}"/>
              </a:ext>
            </a:extLst>
          </p:cNvPr>
          <p:cNvCxnSpPr/>
          <p:nvPr/>
        </p:nvCxnSpPr>
        <p:spPr>
          <a:xfrm>
            <a:off x="528515" y="1879876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9BCB5370-5802-254F-B209-6614A8C87415}"/>
              </a:ext>
            </a:extLst>
          </p:cNvPr>
          <p:cNvSpPr/>
          <p:nvPr/>
        </p:nvSpPr>
        <p:spPr>
          <a:xfrm>
            <a:off x="7363962" y="388680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CDC554F-D3A0-3647-A58F-A0DD25C266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7467881" y="397866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576658FD-75DE-BC4B-81A9-E68AD1B72B94}"/>
              </a:ext>
            </a:extLst>
          </p:cNvPr>
          <p:cNvSpPr/>
          <p:nvPr/>
        </p:nvSpPr>
        <p:spPr>
          <a:xfrm>
            <a:off x="7705453" y="399687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57" name="Username Box">
            <a:extLst>
              <a:ext uri="{FF2B5EF4-FFF2-40B4-BE49-F238E27FC236}">
                <a16:creationId xmlns="" xmlns:a16="http://schemas.microsoft.com/office/drawing/2014/main" id="{CC2F847A-BCF5-394C-86B5-E9F47A7F670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468746" y="425867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="" xmlns:a16="http://schemas.microsoft.com/office/drawing/2014/main" id="{7B27561C-DCCD-3B44-AB44-A8381934AE9C}"/>
              </a:ext>
            </a:extLst>
          </p:cNvPr>
          <p:cNvCxnSpPr/>
          <p:nvPr/>
        </p:nvCxnSpPr>
        <p:spPr>
          <a:xfrm>
            <a:off x="9332070" y="489556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C4CF8E2-04D2-EF44-AFB3-879A2938A9A6}"/>
              </a:ext>
            </a:extLst>
          </p:cNvPr>
          <p:cNvSpPr txBox="1"/>
          <p:nvPr/>
        </p:nvSpPr>
        <p:spPr>
          <a:xfrm>
            <a:off x="7556735" y="451398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8B98D34-B0E5-1349-974D-51AB81A1DA75}"/>
              </a:ext>
            </a:extLst>
          </p:cNvPr>
          <p:cNvSpPr txBox="1"/>
          <p:nvPr/>
        </p:nvSpPr>
        <p:spPr>
          <a:xfrm>
            <a:off x="9055675" y="4508718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7618450" y="4796157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⦿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8DA61711-4690-AD4A-B9DE-FB6B72FC7A82}"/>
              </a:ext>
            </a:extLst>
          </p:cNvPr>
          <p:cNvCxnSpPr/>
          <p:nvPr/>
        </p:nvCxnSpPr>
        <p:spPr>
          <a:xfrm>
            <a:off x="7556735" y="470096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888CD4D-AACF-D246-A38A-0D47E6AB1B24}"/>
              </a:ext>
            </a:extLst>
          </p:cNvPr>
          <p:cNvSpPr txBox="1"/>
          <p:nvPr/>
        </p:nvSpPr>
        <p:spPr>
          <a:xfrm>
            <a:off x="8977630" y="427234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D5B40E79-BE70-E448-AD3D-C8F77DCAB4F8}"/>
              </a:ext>
            </a:extLst>
          </p:cNvPr>
          <p:cNvSpPr/>
          <p:nvPr/>
        </p:nvSpPr>
        <p:spPr>
          <a:xfrm>
            <a:off x="5028910" y="388380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EB9CDDB6-F9B7-E143-A24C-744D399984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32829" y="397566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1CD1188-C2A0-DC41-B781-1D2530B506D2}"/>
              </a:ext>
            </a:extLst>
          </p:cNvPr>
          <p:cNvSpPr/>
          <p:nvPr/>
        </p:nvSpPr>
        <p:spPr>
          <a:xfrm>
            <a:off x="5370401" y="399387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72" name="Username Box">
            <a:extLst>
              <a:ext uri="{FF2B5EF4-FFF2-40B4-BE49-F238E27FC236}">
                <a16:creationId xmlns="" xmlns:a16="http://schemas.microsoft.com/office/drawing/2014/main" id="{5D37663A-35DD-9247-B137-A43828E0D08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133694" y="425567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A755395-3E09-8A4D-A00A-9DA1D72B024D}"/>
              </a:ext>
            </a:extLst>
          </p:cNvPr>
          <p:cNvSpPr txBox="1"/>
          <p:nvPr/>
        </p:nvSpPr>
        <p:spPr>
          <a:xfrm>
            <a:off x="5221683" y="451098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DFAC8E9-108D-0247-9040-C822B1CD316C}"/>
              </a:ext>
            </a:extLst>
          </p:cNvPr>
          <p:cNvSpPr txBox="1"/>
          <p:nvPr/>
        </p:nvSpPr>
        <p:spPr>
          <a:xfrm>
            <a:off x="6720623" y="4505718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24C26888-0BEB-6346-855D-23145A0232CA}"/>
              </a:ext>
            </a:extLst>
          </p:cNvPr>
          <p:cNvSpPr/>
          <p:nvPr/>
        </p:nvSpPr>
        <p:spPr>
          <a:xfrm>
            <a:off x="5283398" y="4793157"/>
            <a:ext cx="63478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○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79" name="직선 연결선[R] 78">
            <a:extLst>
              <a:ext uri="{FF2B5EF4-FFF2-40B4-BE49-F238E27FC236}">
                <a16:creationId xmlns="" xmlns:a16="http://schemas.microsoft.com/office/drawing/2014/main" id="{04958100-894A-FD40-AE31-A4532E7FCE55}"/>
              </a:ext>
            </a:extLst>
          </p:cNvPr>
          <p:cNvCxnSpPr/>
          <p:nvPr/>
        </p:nvCxnSpPr>
        <p:spPr>
          <a:xfrm>
            <a:off x="5221683" y="469796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515C351-33E8-2E41-94F8-4AB66378DDF2}"/>
              </a:ext>
            </a:extLst>
          </p:cNvPr>
          <p:cNvSpPr txBox="1"/>
          <p:nvPr/>
        </p:nvSpPr>
        <p:spPr>
          <a:xfrm>
            <a:off x="6642578" y="426934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E01380E6-31E8-2D4C-999F-08D7F732D846}"/>
              </a:ext>
            </a:extLst>
          </p:cNvPr>
          <p:cNvSpPr/>
          <p:nvPr/>
        </p:nvSpPr>
        <p:spPr>
          <a:xfrm>
            <a:off x="5055386" y="1064812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4CD0ED8A-F3E3-5A44-92A4-2269C6FE9C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59305" y="115667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78E0468B-8DF7-F241-8950-A343099AC2D1}"/>
              </a:ext>
            </a:extLst>
          </p:cNvPr>
          <p:cNvSpPr/>
          <p:nvPr/>
        </p:nvSpPr>
        <p:spPr>
          <a:xfrm>
            <a:off x="5396877" y="1174883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10" name="Username Box">
            <a:extLst>
              <a:ext uri="{FF2B5EF4-FFF2-40B4-BE49-F238E27FC236}">
                <a16:creationId xmlns="" xmlns:a16="http://schemas.microsoft.com/office/drawing/2014/main" id="{BD2B8764-F4A9-1941-9F44-A02A66CF89A5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160169" y="1436689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7069EFE6-6A6E-0A43-B7E9-734DDC4FCF2B}"/>
              </a:ext>
            </a:extLst>
          </p:cNvPr>
          <p:cNvSpPr txBox="1"/>
          <p:nvPr/>
        </p:nvSpPr>
        <p:spPr>
          <a:xfrm>
            <a:off x="5248159" y="1691995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37C233B-54BE-814E-A138-B214D00E2A03}"/>
              </a:ext>
            </a:extLst>
          </p:cNvPr>
          <p:cNvSpPr txBox="1"/>
          <p:nvPr/>
        </p:nvSpPr>
        <p:spPr>
          <a:xfrm>
            <a:off x="6751603" y="1686727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B715DF3B-B453-2A42-951A-0C7EBF43F857}"/>
              </a:ext>
            </a:extLst>
          </p:cNvPr>
          <p:cNvSpPr/>
          <p:nvPr/>
        </p:nvSpPr>
        <p:spPr>
          <a:xfrm>
            <a:off x="5309874" y="1974166"/>
            <a:ext cx="649217" cy="1441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</p:txBody>
      </p:sp>
      <p:cxnSp>
        <p:nvCxnSpPr>
          <p:cNvPr id="117" name="직선 연결선[R] 116">
            <a:extLst>
              <a:ext uri="{FF2B5EF4-FFF2-40B4-BE49-F238E27FC236}">
                <a16:creationId xmlns="" xmlns:a16="http://schemas.microsoft.com/office/drawing/2014/main" id="{8D81E5DB-2B57-554A-AC07-EFFA95B29FA4}"/>
              </a:ext>
            </a:extLst>
          </p:cNvPr>
          <p:cNvCxnSpPr/>
          <p:nvPr/>
        </p:nvCxnSpPr>
        <p:spPr>
          <a:xfrm>
            <a:off x="5248159" y="1878978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타원 195">
            <a:extLst>
              <a:ext uri="{FF2B5EF4-FFF2-40B4-BE49-F238E27FC236}">
                <a16:creationId xmlns="" xmlns:a16="http://schemas.microsoft.com/office/drawing/2014/main" id="{46730417-515E-494E-B841-5B54458B64F3}"/>
              </a:ext>
            </a:extLst>
          </p:cNvPr>
          <p:cNvSpPr/>
          <p:nvPr/>
        </p:nvSpPr>
        <p:spPr>
          <a:xfrm>
            <a:off x="5398426" y="4842866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="" xmlns:a16="http://schemas.microsoft.com/office/drawing/2014/main" id="{64E6AE4A-A3A8-624F-A00B-369A39F6AD7A}"/>
              </a:ext>
            </a:extLst>
          </p:cNvPr>
          <p:cNvSpPr/>
          <p:nvPr/>
        </p:nvSpPr>
        <p:spPr>
          <a:xfrm>
            <a:off x="7734173" y="5483304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="" xmlns:a16="http://schemas.microsoft.com/office/drawing/2014/main" id="{D2C15D3D-1AE3-4949-8C91-9548967B223F}"/>
              </a:ext>
            </a:extLst>
          </p:cNvPr>
          <p:cNvSpPr/>
          <p:nvPr/>
        </p:nvSpPr>
        <p:spPr>
          <a:xfrm>
            <a:off x="2706307" y="1063675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="" xmlns:a16="http://schemas.microsoft.com/office/drawing/2014/main" id="{A07778BC-003B-BF42-9CC4-19C1C83DE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810226" y="115553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799C62A8-66F2-7A42-8ADE-E76905DBB4D0}"/>
              </a:ext>
            </a:extLst>
          </p:cNvPr>
          <p:cNvSpPr/>
          <p:nvPr/>
        </p:nvSpPr>
        <p:spPr>
          <a:xfrm>
            <a:off x="3047798" y="117374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01" name="Username Box">
            <a:extLst>
              <a:ext uri="{FF2B5EF4-FFF2-40B4-BE49-F238E27FC236}">
                <a16:creationId xmlns="" xmlns:a16="http://schemas.microsoft.com/office/drawing/2014/main" id="{B95CDCF4-E95B-E045-9ADA-357C684EA57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11090" y="1435552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204" name="직선 연결선[R] 203">
            <a:extLst>
              <a:ext uri="{FF2B5EF4-FFF2-40B4-BE49-F238E27FC236}">
                <a16:creationId xmlns="" xmlns:a16="http://schemas.microsoft.com/office/drawing/2014/main" id="{24C8B5F8-A637-CD40-B53B-F32DE12FE2AD}"/>
              </a:ext>
            </a:extLst>
          </p:cNvPr>
          <p:cNvCxnSpPr/>
          <p:nvPr/>
        </p:nvCxnSpPr>
        <p:spPr>
          <a:xfrm>
            <a:off x="4699080" y="2072432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34A6841A-4F03-0F4A-8AFB-70A04B6A94F3}"/>
              </a:ext>
            </a:extLst>
          </p:cNvPr>
          <p:cNvSpPr txBox="1"/>
          <p:nvPr/>
        </p:nvSpPr>
        <p:spPr>
          <a:xfrm>
            <a:off x="2899080" y="169085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3312655-3FF0-4C4D-A545-CAD2D6BDF6D9}"/>
              </a:ext>
            </a:extLst>
          </p:cNvPr>
          <p:cNvSpPr txBox="1"/>
          <p:nvPr/>
        </p:nvSpPr>
        <p:spPr>
          <a:xfrm>
            <a:off x="4394509" y="1685590"/>
            <a:ext cx="30457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Deselect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E977D19E-60B0-314C-805D-005EC237C9A3}"/>
              </a:ext>
            </a:extLst>
          </p:cNvPr>
          <p:cNvSpPr/>
          <p:nvPr/>
        </p:nvSpPr>
        <p:spPr>
          <a:xfrm>
            <a:off x="2960795" y="1973029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208" name="직선 연결선[R] 207">
            <a:extLst>
              <a:ext uri="{FF2B5EF4-FFF2-40B4-BE49-F238E27FC236}">
                <a16:creationId xmlns="" xmlns:a16="http://schemas.microsoft.com/office/drawing/2014/main" id="{09720277-2390-2A4D-BABD-0E07AC0B4A5E}"/>
              </a:ext>
            </a:extLst>
          </p:cNvPr>
          <p:cNvCxnSpPr/>
          <p:nvPr/>
        </p:nvCxnSpPr>
        <p:spPr>
          <a:xfrm>
            <a:off x="2899080" y="1877841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C3FB168C-2081-EC47-A1E0-47187E64BB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07" t="18765" r="58164" b="15538"/>
          <a:stretch/>
        </p:blipFill>
        <p:spPr>
          <a:xfrm>
            <a:off x="4509834" y="1724063"/>
            <a:ext cx="100997" cy="158840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2B707CDD-66F9-0941-917F-344D4821706E}"/>
              </a:ext>
            </a:extLst>
          </p:cNvPr>
          <p:cNvSpPr txBox="1"/>
          <p:nvPr/>
        </p:nvSpPr>
        <p:spPr>
          <a:xfrm>
            <a:off x="4271047" y="1203067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AEB5338B-76C9-B54E-946D-8765AE208B0B}"/>
              </a:ext>
            </a:extLst>
          </p:cNvPr>
          <p:cNvSpPr/>
          <p:nvPr/>
        </p:nvSpPr>
        <p:spPr>
          <a:xfrm>
            <a:off x="525861" y="1974166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E57858AD-084A-4F43-8C17-6F4194D87D25}"/>
              </a:ext>
            </a:extLst>
          </p:cNvPr>
          <p:cNvSpPr txBox="1"/>
          <p:nvPr/>
        </p:nvSpPr>
        <p:spPr>
          <a:xfrm>
            <a:off x="2704659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선택 해제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10EEDA27-5B5A-E441-AB05-74EB96EE6961}"/>
              </a:ext>
            </a:extLst>
          </p:cNvPr>
          <p:cNvSpPr txBox="1"/>
          <p:nvPr/>
        </p:nvSpPr>
        <p:spPr>
          <a:xfrm>
            <a:off x="5055386" y="898011"/>
            <a:ext cx="7918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선택 항목만 보기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CE9A7EA2-2E89-394B-912A-DF7A8FFDF67B}"/>
              </a:ext>
            </a:extLst>
          </p:cNvPr>
          <p:cNvSpPr txBox="1"/>
          <p:nvPr/>
        </p:nvSpPr>
        <p:spPr>
          <a:xfrm>
            <a:off x="5040855" y="3701673"/>
            <a:ext cx="8127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‘전체 검색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="" xmlns:a16="http://schemas.microsoft.com/office/drawing/2014/main" id="{15CB3CAF-DE15-2A4C-AA18-61D8C26B42AC}"/>
              </a:ext>
            </a:extLst>
          </p:cNvPr>
          <p:cNvSpPr txBox="1"/>
          <p:nvPr/>
        </p:nvSpPr>
        <p:spPr>
          <a:xfrm>
            <a:off x="7357687" y="3701673"/>
            <a:ext cx="8143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 항목 </a:t>
            </a:r>
            <a:r>
              <a:rPr kumimoji="1" lang="ko-KR" altLang="en-US" sz="800" b="1" dirty="0" err="1"/>
              <a:t>선택시</a:t>
            </a:r>
            <a:endParaRPr kumimoji="1" lang="ko-KR" altLang="en-US" sz="800" b="1" dirty="0"/>
          </a:p>
        </p:txBody>
      </p:sp>
      <p:cxnSp>
        <p:nvCxnSpPr>
          <p:cNvPr id="179" name="꺾인 연결선[E] 178">
            <a:extLst>
              <a:ext uri="{FF2B5EF4-FFF2-40B4-BE49-F238E27FC236}">
                <a16:creationId xmlns="" xmlns:a16="http://schemas.microsoft.com/office/drawing/2014/main" id="{F733D73F-A132-8D4B-B64E-DD8D9534CC65}"/>
              </a:ext>
            </a:extLst>
          </p:cNvPr>
          <p:cNvCxnSpPr>
            <a:cxnSpLocks/>
          </p:cNvCxnSpPr>
          <p:nvPr/>
        </p:nvCxnSpPr>
        <p:spPr>
          <a:xfrm rot="5400000">
            <a:off x="6127029" y="4170780"/>
            <a:ext cx="465825" cy="948294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오른쪽 중괄호[R] 181">
            <a:extLst>
              <a:ext uri="{FF2B5EF4-FFF2-40B4-BE49-F238E27FC236}">
                <a16:creationId xmlns="" xmlns:a16="http://schemas.microsoft.com/office/drawing/2014/main" id="{C09A579D-CE04-2F42-9518-EAAF05F8CC28}"/>
              </a:ext>
            </a:extLst>
          </p:cNvPr>
          <p:cNvSpPr/>
          <p:nvPr/>
        </p:nvSpPr>
        <p:spPr>
          <a:xfrm>
            <a:off x="3581394" y="197828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EBE7852E-3D2E-3D45-BD7F-2EA58D437C66}"/>
              </a:ext>
            </a:extLst>
          </p:cNvPr>
          <p:cNvSpPr txBox="1"/>
          <p:nvPr/>
        </p:nvSpPr>
        <p:spPr>
          <a:xfrm>
            <a:off x="3737552" y="2218184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8B995DF5-2B28-9744-87FF-15D7D3785CBE}"/>
              </a:ext>
            </a:extLst>
          </p:cNvPr>
          <p:cNvSpPr txBox="1"/>
          <p:nvPr/>
        </p:nvSpPr>
        <p:spPr>
          <a:xfrm>
            <a:off x="5748111" y="2938235"/>
            <a:ext cx="1223659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1</a:t>
            </a:r>
            <a:r>
              <a:rPr kumimoji="1" lang="ko-KR" altLang="en-US" sz="500" dirty="0">
                <a:solidFill>
                  <a:schemeClr val="bg1"/>
                </a:solidFill>
              </a:rPr>
              <a:t>페이지 뿐이므로 페이지 번호 비활성화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15AE1248-C2E5-AA4F-8892-1405568BA139}"/>
              </a:ext>
            </a:extLst>
          </p:cNvPr>
          <p:cNvSpPr txBox="1"/>
          <p:nvPr/>
        </p:nvSpPr>
        <p:spPr>
          <a:xfrm>
            <a:off x="5040855" y="5013027"/>
            <a:ext cx="2001116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항목은 기억하지 않음</a:t>
            </a:r>
            <a:r>
              <a:rPr kumimoji="1" lang="en-US" altLang="ko-KR" sz="700" dirty="0">
                <a:solidFill>
                  <a:schemeClr val="bg1"/>
                </a:solidFill>
              </a:rPr>
              <a:t>.</a:t>
            </a:r>
            <a:r>
              <a:rPr kumimoji="1" lang="ko-KR" altLang="en-US" sz="700" dirty="0">
                <a:solidFill>
                  <a:schemeClr val="bg1"/>
                </a:solidFill>
              </a:rPr>
              <a:t> 매번 검색해야 함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="" xmlns:a16="http://schemas.microsoft.com/office/drawing/2014/main" id="{C0671473-3AF0-DB4E-BF57-5E0D23751A19}"/>
              </a:ext>
            </a:extLst>
          </p:cNvPr>
          <p:cNvSpPr txBox="1"/>
          <p:nvPr/>
        </p:nvSpPr>
        <p:spPr>
          <a:xfrm>
            <a:off x="5513424" y="5877715"/>
            <a:ext cx="4086622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 err="1">
                <a:solidFill>
                  <a:schemeClr val="bg1"/>
                </a:solidFill>
              </a:rPr>
              <a:t>선택시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로 등록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 err="1">
                <a:solidFill>
                  <a:schemeClr val="bg1"/>
                </a:solidFill>
              </a:rPr>
              <a:t>여러개의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항목을 검색할 수 있으나</a:t>
            </a:r>
            <a:r>
              <a:rPr kumimoji="1" lang="en-US" altLang="ko-KR" sz="700" dirty="0">
                <a:solidFill>
                  <a:schemeClr val="bg1"/>
                </a:solidFill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Single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selection</a:t>
            </a:r>
            <a:r>
              <a:rPr kumimoji="1" lang="ko-KR" altLang="en-US" sz="700" dirty="0">
                <a:solidFill>
                  <a:schemeClr val="bg1"/>
                </a:solidFill>
              </a:rPr>
              <a:t>이므로</a:t>
            </a:r>
            <a:r>
              <a:rPr kumimoji="1" lang="en-US" altLang="ko-KR" sz="700" dirty="0">
                <a:solidFill>
                  <a:schemeClr val="bg1"/>
                </a:solidFill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1</a:t>
            </a:r>
            <a:r>
              <a:rPr kumimoji="1" lang="ko-KR" altLang="en-US" sz="700" dirty="0">
                <a:solidFill>
                  <a:schemeClr val="bg1"/>
                </a:solidFill>
              </a:rPr>
              <a:t>개의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만 사용할 수 있음 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화면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이탈시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휘발됨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cxnSp>
        <p:nvCxnSpPr>
          <p:cNvPr id="192" name="꺾인 연결선[E] 191">
            <a:extLst>
              <a:ext uri="{FF2B5EF4-FFF2-40B4-BE49-F238E27FC236}">
                <a16:creationId xmlns="" xmlns:a16="http://schemas.microsoft.com/office/drawing/2014/main" id="{A7EC6CFB-3D0B-4A40-A9AF-178A2E0BDED0}"/>
              </a:ext>
            </a:extLst>
          </p:cNvPr>
          <p:cNvCxnSpPr>
            <a:cxnSpLocks/>
            <a:stCxn id="206" idx="0"/>
          </p:cNvCxnSpPr>
          <p:nvPr/>
        </p:nvCxnSpPr>
        <p:spPr>
          <a:xfrm rot="16200000" flipV="1">
            <a:off x="4318682" y="1457477"/>
            <a:ext cx="389866" cy="66360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="" xmlns:a16="http://schemas.microsoft.com/office/drawing/2014/main" id="{43378005-534C-D248-BD8C-2A75ACC120C0}"/>
              </a:ext>
            </a:extLst>
          </p:cNvPr>
          <p:cNvSpPr/>
          <p:nvPr/>
        </p:nvSpPr>
        <p:spPr>
          <a:xfrm>
            <a:off x="4138199" y="1164680"/>
            <a:ext cx="720019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93DF4CE0-561F-489C-B178-06FC6AD9FD42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559457" y="293101"/>
            <a:ext cx="1418978" cy="307777"/>
          </a:xfrm>
          <a:prstGeom prst="rect">
            <a:avLst/>
          </a:prstGeom>
          <a:solidFill>
            <a:srgbClr val="FF40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2019.06.13</a:t>
            </a:r>
            <a:r>
              <a:rPr lang="ko-KR" altLang="en-US" sz="1400" dirty="0" smtClean="0">
                <a:solidFill>
                  <a:schemeClr val="bg1"/>
                </a:solidFill>
              </a:rPr>
              <a:t>변경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="" xmlns:a16="http://schemas.microsoft.com/office/drawing/2014/main" id="{B866B99B-26F5-BF44-AA93-8FD3E32EA997}"/>
              </a:ext>
            </a:extLst>
          </p:cNvPr>
          <p:cNvSpPr txBox="1"/>
          <p:nvPr/>
        </p:nvSpPr>
        <p:spPr>
          <a:xfrm>
            <a:off x="332034" y="898011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err="1"/>
              <a:t>기본상태</a:t>
            </a:r>
            <a:endParaRPr kumimoji="1" lang="ko-KR" altLang="en-US" sz="800" b="1" dirty="0"/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56589812-BDA3-E24A-8B2F-01757E418311}"/>
              </a:ext>
            </a:extLst>
          </p:cNvPr>
          <p:cNvSpPr txBox="1"/>
          <p:nvPr/>
        </p:nvSpPr>
        <p:spPr>
          <a:xfrm>
            <a:off x="328921" y="589135"/>
            <a:ext cx="163826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1000" b="1" dirty="0" smtClean="0"/>
              <a:t>데이터가 </a:t>
            </a:r>
            <a:r>
              <a:rPr kumimoji="1" lang="en-US" altLang="ko-KR" sz="1000" b="1" dirty="0" smtClean="0"/>
              <a:t>100</a:t>
            </a:r>
            <a:r>
              <a:rPr kumimoji="1" lang="ko-KR" altLang="en-US" sz="1000" b="1" dirty="0" smtClean="0"/>
              <a:t>개 이하인 경우</a:t>
            </a:r>
            <a:endParaRPr kumimoji="1" lang="ko-KR" altLang="en-US" sz="1000" b="1" dirty="0"/>
          </a:p>
        </p:txBody>
      </p: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356353" y="3861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60272" y="3952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2" name="직사각형 141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697844" y="3971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43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61137" y="4232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534254" y="455774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1505806" y="455247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cxnSp>
        <p:nvCxnSpPr>
          <p:cNvPr id="174" name="직선 연결선[R] 173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534254" y="474472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1970021" y="4246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="" xmlns:a16="http://schemas.microsoft.com/office/drawing/2014/main" id="{A81B8CDB-D77F-9B44-8949-64E2CEB61759}"/>
              </a:ext>
            </a:extLst>
          </p:cNvPr>
          <p:cNvSpPr txBox="1"/>
          <p:nvPr/>
        </p:nvSpPr>
        <p:spPr>
          <a:xfrm>
            <a:off x="352755" y="3664948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smtClean="0"/>
              <a:t>기본상태</a:t>
            </a:r>
            <a:endParaRPr kumimoji="1" lang="ko-KR" altLang="en-US" sz="800" b="1" dirty="0"/>
          </a:p>
        </p:txBody>
      </p:sp>
      <p:pic>
        <p:nvPicPr>
          <p:cNvPr id="178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5915" y="4264825"/>
            <a:ext cx="138346" cy="138346"/>
          </a:xfrm>
          <a:prstGeom prst="rect">
            <a:avLst/>
          </a:prstGeom>
        </p:spPr>
      </p:pic>
      <p:sp>
        <p:nvSpPr>
          <p:cNvPr id="180" name="사각형 설명선[R] 179">
            <a:extLst>
              <a:ext uri="{FF2B5EF4-FFF2-40B4-BE49-F238E27FC236}">
                <a16:creationId xmlns="" xmlns:a16="http://schemas.microsoft.com/office/drawing/2014/main" id="{0955C5CD-96DC-A54B-90FA-91A1C5CD7C04}"/>
              </a:ext>
            </a:extLst>
          </p:cNvPr>
          <p:cNvSpPr/>
          <p:nvPr/>
        </p:nvSpPr>
        <p:spPr>
          <a:xfrm>
            <a:off x="876749" y="4784223"/>
            <a:ext cx="1214041" cy="257369"/>
          </a:xfrm>
          <a:prstGeom prst="wedgeRectCallout">
            <a:avLst>
              <a:gd name="adj1" fmla="val 25299"/>
              <a:gd name="adj2" fmla="val -19066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We are displaying 1000 data.</a:t>
            </a:r>
          </a:p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Try searching to find more data.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B57F83E0-D11F-7F46-BA5F-4689AB8B7ECC}"/>
              </a:ext>
            </a:extLst>
          </p:cNvPr>
          <p:cNvSpPr txBox="1"/>
          <p:nvPr/>
        </p:nvSpPr>
        <p:spPr>
          <a:xfrm>
            <a:off x="879040" y="4364650"/>
            <a:ext cx="1137097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</a:rPr>
              <a:t>항목수가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1000</a:t>
            </a:r>
            <a:r>
              <a:rPr kumimoji="1" lang="ko-KR" altLang="en-US" sz="500" dirty="0">
                <a:solidFill>
                  <a:schemeClr val="bg1"/>
                </a:solidFill>
              </a:rPr>
              <a:t>개 초과인 경우만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B31298CC-164A-1C42-AD97-8D35B881A289}"/>
              </a:ext>
            </a:extLst>
          </p:cNvPr>
          <p:cNvSpPr/>
          <p:nvPr/>
        </p:nvSpPr>
        <p:spPr>
          <a:xfrm>
            <a:off x="860414" y="4462722"/>
            <a:ext cx="1313901" cy="60662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6" name="직사각형 185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575791" y="5064806"/>
            <a:ext cx="649217" cy="646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2703271" y="3861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228" name="그림 227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807190" y="3952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29" name="직사각형 228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3044762" y="3971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30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808055" y="4232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2881172" y="455774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3852724" y="455247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CAFEDD26-E647-7C40-AAB4-525C9654E810}"/>
              </a:ext>
            </a:extLst>
          </p:cNvPr>
          <p:cNvSpPr/>
          <p:nvPr/>
        </p:nvSpPr>
        <p:spPr>
          <a:xfrm>
            <a:off x="2922709" y="5086278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234" name="직선 연결선[R] 233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2881172" y="474472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4316939" y="4246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="" xmlns:a16="http://schemas.microsoft.com/office/drawing/2014/main" id="{A81B8CDB-D77F-9B44-8949-64E2CEB61759}"/>
              </a:ext>
            </a:extLst>
          </p:cNvPr>
          <p:cNvSpPr txBox="1"/>
          <p:nvPr/>
        </p:nvSpPr>
        <p:spPr>
          <a:xfrm>
            <a:off x="2699673" y="3664948"/>
            <a:ext cx="9313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검색 결과 없을 경우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="" xmlns:a16="http://schemas.microsoft.com/office/drawing/2014/main" id="{16B66888-C0A9-D648-8E0B-5FF8DF2B8A58}"/>
              </a:ext>
            </a:extLst>
          </p:cNvPr>
          <p:cNvSpPr txBox="1"/>
          <p:nvPr/>
        </p:nvSpPr>
        <p:spPr>
          <a:xfrm>
            <a:off x="3419985" y="5151001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검색 결과 없을 경우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cxnSp>
        <p:nvCxnSpPr>
          <p:cNvPr id="238" name="직선 화살표 연결선 237">
            <a:extLst>
              <a:ext uri="{FF2B5EF4-FFF2-40B4-BE49-F238E27FC236}">
                <a16:creationId xmlns="" xmlns:a16="http://schemas.microsoft.com/office/drawing/2014/main" id="{814100AD-9C19-5148-9880-60DE935EEE89}"/>
              </a:ext>
            </a:extLst>
          </p:cNvPr>
          <p:cNvCxnSpPr>
            <a:cxnSpLocks/>
          </p:cNvCxnSpPr>
          <p:nvPr/>
        </p:nvCxnSpPr>
        <p:spPr>
          <a:xfrm flipH="1">
            <a:off x="3698158" y="4333998"/>
            <a:ext cx="2136" cy="714768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2922709" y="4804496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pic>
        <p:nvPicPr>
          <p:cNvPr id="240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2833" y="4264825"/>
            <a:ext cx="138346" cy="138346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="" xmlns:a16="http://schemas.microsoft.com/office/drawing/2014/main" id="{DF92DE28-5BE1-CD46-8ED7-DDB9D750F4A8}"/>
              </a:ext>
            </a:extLst>
          </p:cNvPr>
          <p:cNvSpPr txBox="1"/>
          <p:nvPr/>
        </p:nvSpPr>
        <p:spPr>
          <a:xfrm>
            <a:off x="334089" y="3447037"/>
            <a:ext cx="33235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000" b="1" dirty="0"/>
              <a:t>데이터가 </a:t>
            </a:r>
            <a:r>
              <a:rPr kumimoji="1" lang="en-US" altLang="ko-KR" sz="1000" b="1" dirty="0"/>
              <a:t>100</a:t>
            </a:r>
            <a:r>
              <a:rPr kumimoji="1" lang="ko-KR" altLang="en-US" sz="1000" b="1" dirty="0"/>
              <a:t>개 </a:t>
            </a:r>
            <a:r>
              <a:rPr kumimoji="1" lang="ko-KR" altLang="en-US" sz="1000" b="1"/>
              <a:t>이상인 </a:t>
            </a:r>
            <a:r>
              <a:rPr kumimoji="1" lang="ko-KR" altLang="en-US" sz="1000" b="1" smtClean="0"/>
              <a:t>경우 </a:t>
            </a:r>
            <a:r>
              <a:rPr kumimoji="1" lang="en-US" altLang="ko-KR" sz="1000" b="1" smtClean="0"/>
              <a:t>(</a:t>
            </a:r>
            <a:r>
              <a:rPr kumimoji="1" lang="en-US" altLang="ko-KR" sz="1000" b="1" dirty="0" smtClean="0"/>
              <a:t>Hide</a:t>
            </a:r>
            <a:r>
              <a:rPr kumimoji="1" lang="ko-KR" altLang="en-US" sz="1000" b="1" dirty="0"/>
              <a:t>상태의 항목 </a:t>
            </a:r>
            <a:r>
              <a:rPr kumimoji="1" lang="ko-KR" altLang="en-US" sz="1000" b="1" dirty="0" smtClean="0"/>
              <a:t>검색시</a:t>
            </a:r>
            <a:r>
              <a:rPr kumimoji="1" lang="en-US" altLang="ko-KR" sz="1000" b="1" dirty="0" smtClean="0"/>
              <a:t>)</a:t>
            </a:r>
            <a:endParaRPr kumimoji="1" lang="ko-KR" altLang="en-US" sz="1000" b="1" dirty="0"/>
          </a:p>
        </p:txBody>
      </p:sp>
      <p:pic>
        <p:nvPicPr>
          <p:cNvPr id="242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98125" y="4266754"/>
            <a:ext cx="138346" cy="138346"/>
          </a:xfrm>
          <a:prstGeom prst="rect">
            <a:avLst/>
          </a:prstGeom>
        </p:spPr>
      </p:pic>
      <p:pic>
        <p:nvPicPr>
          <p:cNvPr id="243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7786" y="4255180"/>
            <a:ext cx="138346" cy="138346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3743965" y="4889053"/>
            <a:ext cx="1759062" cy="144073"/>
          </a:xfrm>
          <a:prstGeom prst="rect">
            <a:avLst/>
          </a:prstGeom>
          <a:solidFill>
            <a:srgbClr val="FF40FF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</a:rPr>
              <a:t>검색 결과가 없을 </a:t>
            </a:r>
            <a:r>
              <a:rPr kumimoji="1" lang="ko-KR" altLang="en-US" sz="700">
                <a:solidFill>
                  <a:schemeClr val="bg1"/>
                </a:solidFill>
              </a:rPr>
              <a:t>경우만 </a:t>
            </a:r>
            <a:r>
              <a:rPr kumimoji="1" lang="ko-KR" altLang="en-US" sz="700" smtClean="0">
                <a:solidFill>
                  <a:schemeClr val="bg1"/>
                </a:solidFill>
              </a:rPr>
              <a:t>경고문구가 </a:t>
            </a:r>
            <a:r>
              <a:rPr kumimoji="1" lang="ko-KR" altLang="en-US" sz="700" dirty="0">
                <a:solidFill>
                  <a:schemeClr val="bg1"/>
                </a:solidFill>
              </a:rPr>
              <a:t>나옴</a:t>
            </a:r>
          </a:p>
        </p:txBody>
      </p:sp>
    </p:spTree>
    <p:extLst>
      <p:ext uri="{BB962C8B-B14F-4D97-AF65-F5344CB8AC3E}">
        <p14:creationId xmlns:p14="http://schemas.microsoft.com/office/powerpoint/2010/main" val="179484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그룹 270"/>
          <p:cNvGrpSpPr/>
          <p:nvPr/>
        </p:nvGrpSpPr>
        <p:grpSpPr>
          <a:xfrm>
            <a:off x="2502178" y="7213417"/>
            <a:ext cx="244878" cy="100211"/>
            <a:chOff x="2947312" y="5082674"/>
            <a:chExt cx="244878" cy="100211"/>
          </a:xfrm>
        </p:grpSpPr>
        <p:sp>
          <p:nvSpPr>
            <p:cNvPr id="139" name="십자형[C] 138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264" name="그룹 263"/>
            <p:cNvGrpSpPr/>
            <p:nvPr/>
          </p:nvGrpSpPr>
          <p:grpSpPr>
            <a:xfrm>
              <a:off x="2947312" y="5082674"/>
              <a:ext cx="103008" cy="99379"/>
              <a:chOff x="5956300" y="3243015"/>
              <a:chExt cx="321828" cy="310491"/>
            </a:xfrm>
          </p:grpSpPr>
          <p:pic>
            <p:nvPicPr>
              <p:cNvPr id="265" name="그림 26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300" y="3289300"/>
                <a:ext cx="264206" cy="264206"/>
              </a:xfrm>
              <a:prstGeom prst="rect">
                <a:avLst/>
              </a:prstGeom>
            </p:spPr>
          </p:pic>
          <p:pic>
            <p:nvPicPr>
              <p:cNvPr id="266" name="그림 265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3922" y="3243015"/>
                <a:ext cx="264206" cy="264206"/>
              </a:xfrm>
              <a:prstGeom prst="rect">
                <a:avLst/>
              </a:prstGeom>
            </p:spPr>
          </p:pic>
        </p:grpSp>
      </p:grpSp>
      <p:cxnSp>
        <p:nvCxnSpPr>
          <p:cNvPr id="278" name="직선 연결선[R] 277"/>
          <p:cNvCxnSpPr/>
          <p:nvPr/>
        </p:nvCxnSpPr>
        <p:spPr>
          <a:xfrm>
            <a:off x="411303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화면의 가로 사이즈가 작아졌을 때 기능 버튼의 위치 변경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2.</a:t>
            </a:r>
            <a:r>
              <a:rPr lang="ko-KR" altLang="en-US" dirty="0">
                <a:latin typeface="+mn-ea"/>
              </a:rPr>
              <a:t> 필터 위젯</a:t>
            </a:r>
            <a:r>
              <a:rPr lang="en-US" altLang="ko-KR" dirty="0">
                <a:latin typeface="+mn-ea"/>
              </a:rPr>
              <a:t>(2)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29" name="슬라이드 번호 개체 틀 4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2676" b="7461"/>
          <a:stretch/>
        </p:blipFill>
        <p:spPr>
          <a:xfrm>
            <a:off x="456736" y="7203113"/>
            <a:ext cx="485142" cy="143664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1151201" y="7187682"/>
            <a:ext cx="95315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차트명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4920577" y="7191211"/>
            <a:ext cx="293048" cy="168294"/>
            <a:chOff x="2899142" y="5060468"/>
            <a:chExt cx="293048" cy="168294"/>
          </a:xfrm>
        </p:grpSpPr>
        <p:sp>
          <p:nvSpPr>
            <p:cNvPr id="285" name="십자형[C] 284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86" name="그림 28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84" name="직선 연결선[R] 283"/>
          <p:cNvCxnSpPr/>
          <p:nvPr/>
        </p:nvCxnSpPr>
        <p:spPr>
          <a:xfrm>
            <a:off x="2877872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4" name="그룹 293"/>
          <p:cNvGrpSpPr/>
          <p:nvPr/>
        </p:nvGrpSpPr>
        <p:grpSpPr>
          <a:xfrm>
            <a:off x="7412644" y="7191211"/>
            <a:ext cx="293048" cy="168294"/>
            <a:chOff x="2899142" y="5060468"/>
            <a:chExt cx="293048" cy="168294"/>
          </a:xfrm>
        </p:grpSpPr>
        <p:sp>
          <p:nvSpPr>
            <p:cNvPr id="296" name="십자형[C] 295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7" name="그림 29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95" name="직선 연결선[R] 294"/>
          <p:cNvCxnSpPr/>
          <p:nvPr/>
        </p:nvCxnSpPr>
        <p:spPr>
          <a:xfrm>
            <a:off x="5369939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9" name="그림 29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5405198" y="7203113"/>
            <a:ext cx="143763" cy="143664"/>
          </a:xfrm>
          <a:prstGeom prst="rect">
            <a:avLst/>
          </a:prstGeom>
        </p:spPr>
      </p:pic>
      <p:sp>
        <p:nvSpPr>
          <p:cNvPr id="300" name="직사각형 299"/>
          <p:cNvSpPr/>
          <p:nvPr/>
        </p:nvSpPr>
        <p:spPr>
          <a:xfrm>
            <a:off x="6172595" y="7187682"/>
            <a:ext cx="1200372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11791787" y="7191211"/>
            <a:ext cx="293048" cy="168294"/>
            <a:chOff x="2610831" y="5060468"/>
            <a:chExt cx="293048" cy="168294"/>
          </a:xfrm>
        </p:grpSpPr>
        <p:sp>
          <p:nvSpPr>
            <p:cNvPr id="311" name="십자형[C] 310"/>
            <p:cNvSpPr/>
            <p:nvPr/>
          </p:nvSpPr>
          <p:spPr>
            <a:xfrm rot="2700000">
              <a:off x="2804552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312" name="그림 3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610831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310" name="직선 연결선[R] 309"/>
          <p:cNvCxnSpPr/>
          <p:nvPr/>
        </p:nvCxnSpPr>
        <p:spPr>
          <a:xfrm>
            <a:off x="10037393" y="7383486"/>
            <a:ext cx="21087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10072652" y="7203113"/>
            <a:ext cx="143763" cy="143664"/>
          </a:xfrm>
          <a:prstGeom prst="rect">
            <a:avLst/>
          </a:prstGeom>
        </p:spPr>
      </p:pic>
      <p:sp>
        <p:nvSpPr>
          <p:cNvPr id="314" name="직사각형 313"/>
          <p:cNvSpPr/>
          <p:nvPr/>
        </p:nvSpPr>
        <p:spPr>
          <a:xfrm>
            <a:off x="10278063" y="7187682"/>
            <a:ext cx="144604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4" r="19727"/>
          <a:stretch/>
        </p:blipFill>
        <p:spPr>
          <a:xfrm>
            <a:off x="2150394" y="7199481"/>
            <a:ext cx="336171" cy="156826"/>
          </a:xfrm>
          <a:prstGeom prst="rect">
            <a:avLst/>
          </a:prstGeom>
          <a:ln>
            <a:noFill/>
          </a:ln>
        </p:spPr>
      </p:pic>
      <p:sp>
        <p:nvSpPr>
          <p:cNvPr id="181" name="타원 180"/>
          <p:cNvSpPr/>
          <p:nvPr/>
        </p:nvSpPr>
        <p:spPr>
          <a:xfrm>
            <a:off x="44911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63987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2158392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82569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233644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2487876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495892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511035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544584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76131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1006523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1180418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98999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19318" y="7165114"/>
            <a:ext cx="1149882" cy="218372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64834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11" y="7191375"/>
            <a:ext cx="146089" cy="146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89" y="7045315"/>
            <a:ext cx="109529" cy="1095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24" y="7535615"/>
            <a:ext cx="103543" cy="103543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6358379" y="8338500"/>
            <a:ext cx="302108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115139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701280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74596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261834" y="7129420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십자형[C] 256"/>
          <p:cNvSpPr/>
          <p:nvPr/>
        </p:nvSpPr>
        <p:spPr>
          <a:xfrm rot="2700000">
            <a:off x="9788278" y="7214301"/>
            <a:ext cx="99327" cy="99327"/>
          </a:xfrm>
          <a:prstGeom prst="plus">
            <a:avLst>
              <a:gd name="adj" fmla="val 4447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9594557" y="7191211"/>
            <a:ext cx="171132" cy="168294"/>
          </a:xfrm>
          <a:prstGeom prst="rect">
            <a:avLst/>
          </a:prstGeom>
        </p:spPr>
      </p:pic>
      <p:cxnSp>
        <p:nvCxnSpPr>
          <p:cNvPr id="256" name="직선 연결선[R] 255"/>
          <p:cNvCxnSpPr/>
          <p:nvPr/>
        </p:nvCxnSpPr>
        <p:spPr>
          <a:xfrm>
            <a:off x="7818901" y="7383486"/>
            <a:ext cx="21114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7854160" y="7203113"/>
            <a:ext cx="143763" cy="143664"/>
          </a:xfrm>
          <a:prstGeom prst="rect">
            <a:avLst/>
          </a:prstGeom>
        </p:spPr>
      </p:pic>
      <p:sp>
        <p:nvSpPr>
          <p:cNvPr id="263" name="직사각형 262"/>
          <p:cNvSpPr/>
          <p:nvPr/>
        </p:nvSpPr>
        <p:spPr>
          <a:xfrm>
            <a:off x="8059047" y="7187682"/>
            <a:ext cx="654220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70" name="직사각형 369"/>
          <p:cNvSpPr/>
          <p:nvPr/>
        </p:nvSpPr>
        <p:spPr>
          <a:xfrm>
            <a:off x="9641522" y="7481844"/>
            <a:ext cx="282805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1" name="타원 370"/>
          <p:cNvSpPr/>
          <p:nvPr/>
        </p:nvSpPr>
        <p:spPr>
          <a:xfrm>
            <a:off x="9667466" y="7576353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95" name="그림 394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65" y="7527938"/>
            <a:ext cx="109529" cy="109529"/>
          </a:xfrm>
          <a:prstGeom prst="rect">
            <a:avLst/>
          </a:prstGeom>
        </p:spPr>
      </p:pic>
      <p:pic>
        <p:nvPicPr>
          <p:cNvPr id="397" name="그림 3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1263" y="7724045"/>
            <a:ext cx="126098" cy="55168"/>
          </a:xfrm>
          <a:prstGeom prst="rect">
            <a:avLst/>
          </a:prstGeom>
        </p:spPr>
      </p:pic>
      <p:cxnSp>
        <p:nvCxnSpPr>
          <p:cNvPr id="401" name="직선 화살표 연결선 400"/>
          <p:cNvCxnSpPr/>
          <p:nvPr/>
        </p:nvCxnSpPr>
        <p:spPr>
          <a:xfrm>
            <a:off x="9809923" y="7612043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그림 4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13" y="7556899"/>
            <a:ext cx="90036" cy="90036"/>
          </a:xfrm>
          <a:prstGeom prst="rect">
            <a:avLst/>
          </a:prstGeom>
        </p:spPr>
      </p:pic>
      <p:grpSp>
        <p:nvGrpSpPr>
          <p:cNvPr id="512" name="그룹 511"/>
          <p:cNvGrpSpPr/>
          <p:nvPr/>
        </p:nvGrpSpPr>
        <p:grpSpPr>
          <a:xfrm>
            <a:off x="7665413" y="7682230"/>
            <a:ext cx="1593702" cy="1146170"/>
            <a:chOff x="5101412" y="1803217"/>
            <a:chExt cx="1593702" cy="1146170"/>
          </a:xfrm>
        </p:grpSpPr>
        <p:grpSp>
          <p:nvGrpSpPr>
            <p:cNvPr id="513" name="그룹 512"/>
            <p:cNvGrpSpPr/>
            <p:nvPr/>
          </p:nvGrpSpPr>
          <p:grpSpPr>
            <a:xfrm>
              <a:off x="5101412" y="1803217"/>
              <a:ext cx="1593702" cy="1146170"/>
              <a:chOff x="5445124" y="3489067"/>
              <a:chExt cx="1593702" cy="1146170"/>
            </a:xfrm>
          </p:grpSpPr>
          <p:grpSp>
            <p:nvGrpSpPr>
              <p:cNvPr id="515" name="그룹 514"/>
              <p:cNvGrpSpPr/>
              <p:nvPr/>
            </p:nvGrpSpPr>
            <p:grpSpPr>
              <a:xfrm>
                <a:off x="5445124" y="3489067"/>
                <a:ext cx="1593702" cy="1146170"/>
                <a:chOff x="1482724" y="3623830"/>
                <a:chExt cx="1593702" cy="1146170"/>
              </a:xfrm>
            </p:grpSpPr>
            <p:sp>
              <p:nvSpPr>
                <p:cNvPr id="522" name="제목 2"/>
                <p:cNvSpPr txBox="1">
                  <a:spLocks/>
                </p:cNvSpPr>
                <p:nvPr/>
              </p:nvSpPr>
              <p:spPr bwMode="auto">
                <a:xfrm>
                  <a:off x="1482724" y="3623830"/>
                  <a:ext cx="1593702" cy="114617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lIns="216000" tIns="0" rIns="0" bIns="0" anchor="t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336699"/>
                    </a:buClr>
                  </a:pPr>
                  <a:endPara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sp>
              <p:nvSpPr>
                <p:cNvPr id="523" name="제목 2"/>
                <p:cNvSpPr txBox="1">
                  <a:spLocks/>
                </p:cNvSpPr>
                <p:nvPr/>
              </p:nvSpPr>
              <p:spPr bwMode="auto">
                <a:xfrm>
                  <a:off x="1856723" y="4143946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Earliest</a:t>
                  </a:r>
                </a:p>
              </p:txBody>
            </p:sp>
            <p:sp>
              <p:nvSpPr>
                <p:cNvPr id="524" name="모서리가 둥근 직사각형 58"/>
                <p:cNvSpPr/>
                <p:nvPr/>
              </p:nvSpPr>
              <p:spPr>
                <a:xfrm>
                  <a:off x="1857801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5" name="모서리가 둥근 직사각형 58"/>
                <p:cNvSpPr/>
                <p:nvPr/>
              </p:nvSpPr>
              <p:spPr>
                <a:xfrm>
                  <a:off x="2456148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6" name="모서리가 둥근 직사각형 525"/>
                <p:cNvSpPr/>
                <p:nvPr/>
              </p:nvSpPr>
              <p:spPr>
                <a:xfrm>
                  <a:off x="1573757" y="4526211"/>
                  <a:ext cx="1305751" cy="183845"/>
                </a:xfrm>
                <a:prstGeom prst="roundRect">
                  <a:avLst>
                    <a:gd name="adj" fmla="val 13523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Add period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Delete last period</a:t>
                  </a:r>
                  <a:endParaRPr kumimoji="1" lang="ko-KR" altLang="en-US" sz="1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>
                  <a:off x="1582546" y="4026662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 sz="60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From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8" name="제목 2"/>
                <p:cNvSpPr txBox="1">
                  <a:spLocks/>
                </p:cNvSpPr>
                <p:nvPr/>
              </p:nvSpPr>
              <p:spPr bwMode="auto">
                <a:xfrm>
                  <a:off x="1878826" y="4433339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Latest</a:t>
                  </a:r>
                </a:p>
              </p:txBody>
            </p:sp>
            <p:sp>
              <p:nvSpPr>
                <p:cNvPr id="529" name="모서리가 둥근 직사각형 58"/>
                <p:cNvSpPr/>
                <p:nvPr/>
              </p:nvSpPr>
              <p:spPr>
                <a:xfrm>
                  <a:off x="1866022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0" name="모서리가 둥근 직사각형 58"/>
                <p:cNvSpPr/>
                <p:nvPr/>
              </p:nvSpPr>
              <p:spPr>
                <a:xfrm>
                  <a:off x="2464369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>
                  <a:off x="1597674" y="4287261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/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To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2" name="모서리가 둥근 직사각형 58"/>
                <p:cNvSpPr/>
                <p:nvPr/>
              </p:nvSpPr>
              <p:spPr>
                <a:xfrm>
                  <a:off x="2818911" y="4551014"/>
                  <a:ext cx="211134" cy="128275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Apply</a:t>
                  </a:r>
                  <a:endParaRPr lang="ko-KR" altLang="en-US" sz="500" b="1" dirty="0">
                    <a:solidFill>
                      <a:schemeClr val="bg1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5525030" y="3536698"/>
                <a:ext cx="497561" cy="111695"/>
                <a:chOff x="5525030" y="3536698"/>
                <a:chExt cx="497561" cy="111695"/>
              </a:xfrm>
            </p:grpSpPr>
            <p:sp>
              <p:nvSpPr>
                <p:cNvPr id="520" name="제목 2"/>
                <p:cNvSpPr txBox="1">
                  <a:spLocks/>
                </p:cNvSpPr>
                <p:nvPr/>
              </p:nvSpPr>
              <p:spPr bwMode="auto">
                <a:xfrm>
                  <a:off x="5615656" y="3536698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5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Second</a:t>
                  </a:r>
                </a:p>
              </p:txBody>
            </p:sp>
            <p:pic>
              <p:nvPicPr>
                <p:cNvPr id="521" name="그림 520"/>
                <p:cNvPicPr>
                  <a:picLocks noChangeAspect="1"/>
                </p:cNvPicPr>
                <p:nvPr/>
              </p:nvPicPr>
              <p:blipFill>
                <a:blip r:embed="rId1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5030" y="3548287"/>
                  <a:ext cx="64373" cy="87941"/>
                </a:xfrm>
                <a:prstGeom prst="rect">
                  <a:avLst/>
                </a:prstGeom>
              </p:spPr>
            </p:pic>
          </p:grpSp>
          <p:grpSp>
            <p:nvGrpSpPr>
              <p:cNvPr id="517" name="그룹 516"/>
              <p:cNvGrpSpPr/>
              <p:nvPr/>
            </p:nvGrpSpPr>
            <p:grpSpPr>
              <a:xfrm>
                <a:off x="5487798" y="3669593"/>
                <a:ext cx="1504647" cy="151261"/>
                <a:chOff x="4632326" y="1361650"/>
                <a:chExt cx="334284" cy="132138"/>
              </a:xfrm>
            </p:grpSpPr>
            <p:sp>
              <p:nvSpPr>
                <p:cNvPr id="518" name="직사각형 517"/>
                <p:cNvSpPr/>
                <p:nvPr/>
              </p:nvSpPr>
              <p:spPr>
                <a:xfrm>
                  <a:off x="4632326" y="1361650"/>
                  <a:ext cx="167142" cy="1321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(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) 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All time l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ist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s</a:t>
                  </a:r>
                  <a:endParaRPr kumimoji="1" lang="mr-IN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>
                  <a:off x="4799468" y="1361650"/>
                  <a:ext cx="167142" cy="132138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✓(</a:t>
                  </a:r>
                  <a:r>
                    <a:rPr kumimoji="1" lang="en-US" altLang="ko-KR" sz="600" dirty="0" err="1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) Specific</a:t>
                  </a:r>
                </a:p>
              </p:txBody>
            </p:sp>
          </p:grpSp>
        </p:grpSp>
        <p:sp>
          <p:nvSpPr>
            <p:cNvPr id="514" name="십자형[C] 513"/>
            <p:cNvSpPr/>
            <p:nvPr/>
          </p:nvSpPr>
          <p:spPr>
            <a:xfrm rot="2700000">
              <a:off x="6567761" y="1831860"/>
              <a:ext cx="105503" cy="105503"/>
            </a:xfrm>
            <a:prstGeom prst="plus">
              <a:avLst>
                <a:gd name="adj" fmla="val 4166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11" name="직사각형 510"/>
          <p:cNvSpPr/>
          <p:nvPr/>
        </p:nvSpPr>
        <p:spPr>
          <a:xfrm>
            <a:off x="7613109" y="7478953"/>
            <a:ext cx="1714495" cy="139560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="" xmlns:a16="http://schemas.microsoft.com/office/drawing/2014/main" id="{FBABDEEE-17A2-E347-A46E-A6BC187778F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40" name="직사각형 639">
            <a:extLst>
              <a:ext uri="{FF2B5EF4-FFF2-40B4-BE49-F238E27FC236}">
                <a16:creationId xmlns="" xmlns:a16="http://schemas.microsoft.com/office/drawing/2014/main" id="{C8BE793E-C19D-0844-945B-DCFF68173283}"/>
              </a:ext>
            </a:extLst>
          </p:cNvPr>
          <p:cNvSpPr/>
          <p:nvPr/>
        </p:nvSpPr>
        <p:spPr>
          <a:xfrm>
            <a:off x="333774" y="1489568"/>
            <a:ext cx="971408" cy="2672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kumimoji="1" lang="ko-KR" altLang="en-US" sz="500" dirty="0">
                <a:solidFill>
                  <a:schemeClr val="tx1"/>
                </a:solidFill>
              </a:rPr>
              <a:t>    </a:t>
            </a:r>
            <a:r>
              <a:rPr kumimoji="1" lang="en-US" altLang="ko-KR" sz="500" dirty="0">
                <a:solidFill>
                  <a:schemeClr val="tx1"/>
                </a:solidFill>
              </a:rPr>
              <a:t>Filter name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41" name="그림 640">
            <a:extLst>
              <a:ext uri="{FF2B5EF4-FFF2-40B4-BE49-F238E27FC236}">
                <a16:creationId xmlns="" xmlns:a16="http://schemas.microsoft.com/office/drawing/2014/main" id="{6225A0A5-9FF1-DA4B-A424-24375715E5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87928" y="1514214"/>
            <a:ext cx="85090" cy="85090"/>
          </a:xfrm>
          <a:prstGeom prst="rect">
            <a:avLst/>
          </a:prstGeom>
        </p:spPr>
      </p:pic>
      <p:pic>
        <p:nvPicPr>
          <p:cNvPr id="642" name="그림 641">
            <a:extLst>
              <a:ext uri="{FF2B5EF4-FFF2-40B4-BE49-F238E27FC236}">
                <a16:creationId xmlns="" xmlns:a16="http://schemas.microsoft.com/office/drawing/2014/main" id="{7B608F1A-515B-E842-B3B8-4301AE7DAD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1"/>
          <a:stretch/>
        </p:blipFill>
        <p:spPr>
          <a:xfrm>
            <a:off x="1305182" y="1466398"/>
            <a:ext cx="985256" cy="1582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43" name="직사각형 642">
            <a:extLst>
              <a:ext uri="{FF2B5EF4-FFF2-40B4-BE49-F238E27FC236}">
                <a16:creationId xmlns="" xmlns:a16="http://schemas.microsoft.com/office/drawing/2014/main" id="{552AAA12-ED30-8E48-91C0-AE62030428C9}"/>
              </a:ext>
            </a:extLst>
          </p:cNvPr>
          <p:cNvSpPr/>
          <p:nvPr/>
        </p:nvSpPr>
        <p:spPr>
          <a:xfrm>
            <a:off x="1511098" y="1482370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44" name="그림 643">
            <a:extLst>
              <a:ext uri="{FF2B5EF4-FFF2-40B4-BE49-F238E27FC236}">
                <a16:creationId xmlns="" xmlns:a16="http://schemas.microsoft.com/office/drawing/2014/main" id="{192C34F1-A007-044A-BEEC-085E16683C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3" b="29972"/>
          <a:stretch/>
        </p:blipFill>
        <p:spPr>
          <a:xfrm>
            <a:off x="1305182" y="1635855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45" name="직사각형 644">
            <a:extLst>
              <a:ext uri="{FF2B5EF4-FFF2-40B4-BE49-F238E27FC236}">
                <a16:creationId xmlns="" xmlns:a16="http://schemas.microsoft.com/office/drawing/2014/main" id="{0257532B-23C1-BD4B-9236-99500C96B8AA}"/>
              </a:ext>
            </a:extLst>
          </p:cNvPr>
          <p:cNvSpPr/>
          <p:nvPr/>
        </p:nvSpPr>
        <p:spPr>
          <a:xfrm>
            <a:off x="2269259" y="1440519"/>
            <a:ext cx="267259" cy="180425"/>
          </a:xfrm>
          <a:prstGeom prst="rect">
            <a:avLst/>
          </a:prstGeom>
          <a:solidFill>
            <a:srgbClr val="00FA0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cs typeface="Nanum Gothic" charset="-127"/>
              </a:rPr>
              <a:t>추가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46" name="직사각형 645">
            <a:extLst>
              <a:ext uri="{FF2B5EF4-FFF2-40B4-BE49-F238E27FC236}">
                <a16:creationId xmlns="" xmlns:a16="http://schemas.microsoft.com/office/drawing/2014/main" id="{61A9883C-5FF8-8443-86F3-CF2B90EF42B5}"/>
              </a:ext>
            </a:extLst>
          </p:cNvPr>
          <p:cNvSpPr/>
          <p:nvPr/>
        </p:nvSpPr>
        <p:spPr>
          <a:xfrm>
            <a:off x="352962" y="729214"/>
            <a:ext cx="3173340" cy="180425"/>
          </a:xfrm>
          <a:prstGeom prst="rect">
            <a:avLst/>
          </a:prstGeom>
          <a:solidFill>
            <a:schemeClr val="tx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편집뷰에서 위젯 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Width</a:t>
            </a: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좁아졌을 때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47" name="그림 646">
            <a:extLst>
              <a:ext uri="{FF2B5EF4-FFF2-40B4-BE49-F238E27FC236}">
                <a16:creationId xmlns="" xmlns:a16="http://schemas.microsoft.com/office/drawing/2014/main" id="{A6AAB8B4-6AF3-C447-A5B0-524163EFDEB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9" b="1156"/>
          <a:stretch/>
        </p:blipFill>
        <p:spPr>
          <a:xfrm>
            <a:off x="1305182" y="1805756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48" name="직사각형 647">
            <a:extLst>
              <a:ext uri="{FF2B5EF4-FFF2-40B4-BE49-F238E27FC236}">
                <a16:creationId xmlns="" xmlns:a16="http://schemas.microsoft.com/office/drawing/2014/main" id="{FB4451C8-92C9-404F-BCB0-19F6E774D042}"/>
              </a:ext>
            </a:extLst>
          </p:cNvPr>
          <p:cNvSpPr/>
          <p:nvPr/>
        </p:nvSpPr>
        <p:spPr>
          <a:xfrm>
            <a:off x="394371" y="1624618"/>
            <a:ext cx="99414" cy="88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49" name="그림 648">
            <a:extLst>
              <a:ext uri="{FF2B5EF4-FFF2-40B4-BE49-F238E27FC236}">
                <a16:creationId xmlns="" xmlns:a16="http://schemas.microsoft.com/office/drawing/2014/main" id="{691E357B-4FBF-B241-80CA-DA5CFA8C7FF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55" t="10666" r="5776" b="83837"/>
          <a:stretch/>
        </p:blipFill>
        <p:spPr>
          <a:xfrm>
            <a:off x="524673" y="1623177"/>
            <a:ext cx="93452" cy="99532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50" name="직사각형 649">
            <a:extLst>
              <a:ext uri="{FF2B5EF4-FFF2-40B4-BE49-F238E27FC236}">
                <a16:creationId xmlns="" xmlns:a16="http://schemas.microsoft.com/office/drawing/2014/main" id="{E653B73A-7ECA-9B4E-9DD6-EC15CB40DDBF}"/>
              </a:ext>
            </a:extLst>
          </p:cNvPr>
          <p:cNvSpPr/>
          <p:nvPr/>
        </p:nvSpPr>
        <p:spPr>
          <a:xfrm>
            <a:off x="1511098" y="1874920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Remove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51" name="직사각형 650">
            <a:extLst>
              <a:ext uri="{FF2B5EF4-FFF2-40B4-BE49-F238E27FC236}">
                <a16:creationId xmlns="" xmlns:a16="http://schemas.microsoft.com/office/drawing/2014/main" id="{BC190BB3-A418-214F-B69A-79525EEDDBAF}"/>
              </a:ext>
            </a:extLst>
          </p:cNvPr>
          <p:cNvSpPr/>
          <p:nvPr/>
        </p:nvSpPr>
        <p:spPr>
          <a:xfrm>
            <a:off x="333774" y="1012021"/>
            <a:ext cx="3192528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차원값 필터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52" name="그림 651">
            <a:extLst>
              <a:ext uri="{FF2B5EF4-FFF2-40B4-BE49-F238E27FC236}">
                <a16:creationId xmlns="" xmlns:a16="http://schemas.microsoft.com/office/drawing/2014/main" id="{9FA83C57-0EE7-9547-BB0B-9E5782D57B31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358645" y="1530939"/>
            <a:ext cx="71452" cy="579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53" name="직사각형 652">
            <a:extLst>
              <a:ext uri="{FF2B5EF4-FFF2-40B4-BE49-F238E27FC236}">
                <a16:creationId xmlns="" xmlns:a16="http://schemas.microsoft.com/office/drawing/2014/main" id="{8F451A08-5BA3-0844-8666-A88D2B1D116A}"/>
              </a:ext>
            </a:extLst>
          </p:cNvPr>
          <p:cNvSpPr/>
          <p:nvPr/>
        </p:nvSpPr>
        <p:spPr>
          <a:xfrm>
            <a:off x="333774" y="2949204"/>
            <a:ext cx="971408" cy="2672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kumimoji="1" lang="ko-KR" altLang="en-US" sz="500" dirty="0">
                <a:solidFill>
                  <a:schemeClr val="tx1"/>
                </a:solidFill>
              </a:rPr>
              <a:t>    </a:t>
            </a:r>
            <a:r>
              <a:rPr kumimoji="1" lang="en-US" altLang="ko-KR" sz="500" dirty="0">
                <a:solidFill>
                  <a:schemeClr val="tx1"/>
                </a:solidFill>
              </a:rPr>
              <a:t>Filter name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54" name="그림 653">
            <a:extLst>
              <a:ext uri="{FF2B5EF4-FFF2-40B4-BE49-F238E27FC236}">
                <a16:creationId xmlns="" xmlns:a16="http://schemas.microsoft.com/office/drawing/2014/main" id="{CED419ED-C568-8E4D-8711-54DE4F4E5C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87928" y="2973850"/>
            <a:ext cx="85090" cy="85090"/>
          </a:xfrm>
          <a:prstGeom prst="rect">
            <a:avLst/>
          </a:prstGeom>
        </p:spPr>
      </p:pic>
      <p:pic>
        <p:nvPicPr>
          <p:cNvPr id="655" name="그림 654">
            <a:extLst>
              <a:ext uri="{FF2B5EF4-FFF2-40B4-BE49-F238E27FC236}">
                <a16:creationId xmlns="" xmlns:a16="http://schemas.microsoft.com/office/drawing/2014/main" id="{A0B197A3-8AF3-CE4A-9FA7-54B71F41890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1"/>
          <a:stretch/>
        </p:blipFill>
        <p:spPr>
          <a:xfrm>
            <a:off x="1305182" y="2926034"/>
            <a:ext cx="985256" cy="1582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56" name="직사각형 655">
            <a:extLst>
              <a:ext uri="{FF2B5EF4-FFF2-40B4-BE49-F238E27FC236}">
                <a16:creationId xmlns="" xmlns:a16="http://schemas.microsoft.com/office/drawing/2014/main" id="{FCBCAA09-9043-474C-88F2-EAAA40559602}"/>
              </a:ext>
            </a:extLst>
          </p:cNvPr>
          <p:cNvSpPr/>
          <p:nvPr/>
        </p:nvSpPr>
        <p:spPr>
          <a:xfrm>
            <a:off x="1511098" y="2942006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57" name="그림 656">
            <a:extLst>
              <a:ext uri="{FF2B5EF4-FFF2-40B4-BE49-F238E27FC236}">
                <a16:creationId xmlns="" xmlns:a16="http://schemas.microsoft.com/office/drawing/2014/main" id="{507CC222-29EB-5142-B8AD-54CB12EB87A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3" b="29972"/>
          <a:stretch/>
        </p:blipFill>
        <p:spPr>
          <a:xfrm>
            <a:off x="1305182" y="3095491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58" name="직사각형 657">
            <a:extLst>
              <a:ext uri="{FF2B5EF4-FFF2-40B4-BE49-F238E27FC236}">
                <a16:creationId xmlns="" xmlns:a16="http://schemas.microsoft.com/office/drawing/2014/main" id="{EE179872-5342-0644-9558-6BC39A5C83B8}"/>
              </a:ext>
            </a:extLst>
          </p:cNvPr>
          <p:cNvSpPr/>
          <p:nvPr/>
        </p:nvSpPr>
        <p:spPr>
          <a:xfrm>
            <a:off x="2269259" y="2900155"/>
            <a:ext cx="267259" cy="180425"/>
          </a:xfrm>
          <a:prstGeom prst="rect">
            <a:avLst/>
          </a:prstGeom>
          <a:solidFill>
            <a:srgbClr val="00FA0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cs typeface="Nanum Gothic" charset="-127"/>
              </a:rPr>
              <a:t>추가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59" name="그림 658">
            <a:extLst>
              <a:ext uri="{FF2B5EF4-FFF2-40B4-BE49-F238E27FC236}">
                <a16:creationId xmlns="" xmlns:a16="http://schemas.microsoft.com/office/drawing/2014/main" id="{D3A63677-4AC6-734D-8702-F12ADE7FC5E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9" b="1156"/>
          <a:stretch/>
        </p:blipFill>
        <p:spPr>
          <a:xfrm>
            <a:off x="1305182" y="3265392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60" name="직사각형 659">
            <a:extLst>
              <a:ext uri="{FF2B5EF4-FFF2-40B4-BE49-F238E27FC236}">
                <a16:creationId xmlns="" xmlns:a16="http://schemas.microsoft.com/office/drawing/2014/main" id="{D202DA90-646E-DF45-AAA9-345454FE31DD}"/>
              </a:ext>
            </a:extLst>
          </p:cNvPr>
          <p:cNvSpPr/>
          <p:nvPr/>
        </p:nvSpPr>
        <p:spPr>
          <a:xfrm>
            <a:off x="394371" y="3084254"/>
            <a:ext cx="99414" cy="88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661" name="직사각형 660">
            <a:extLst>
              <a:ext uri="{FF2B5EF4-FFF2-40B4-BE49-F238E27FC236}">
                <a16:creationId xmlns="" xmlns:a16="http://schemas.microsoft.com/office/drawing/2014/main" id="{C454418A-A629-2D4E-9336-78B97639070B}"/>
              </a:ext>
            </a:extLst>
          </p:cNvPr>
          <p:cNvSpPr/>
          <p:nvPr/>
        </p:nvSpPr>
        <p:spPr>
          <a:xfrm>
            <a:off x="1511098" y="3334556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Remove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62" name="직사각형 661">
            <a:extLst>
              <a:ext uri="{FF2B5EF4-FFF2-40B4-BE49-F238E27FC236}">
                <a16:creationId xmlns="" xmlns:a16="http://schemas.microsoft.com/office/drawing/2014/main" id="{8A3AD49A-48AC-B244-AECA-7A5FF7C45EAC}"/>
              </a:ext>
            </a:extLst>
          </p:cNvPr>
          <p:cNvSpPr/>
          <p:nvPr/>
        </p:nvSpPr>
        <p:spPr>
          <a:xfrm>
            <a:off x="333774" y="2471657"/>
            <a:ext cx="3192528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차원값 시간 필터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63" name="그림 662">
            <a:extLst>
              <a:ext uri="{FF2B5EF4-FFF2-40B4-BE49-F238E27FC236}">
                <a16:creationId xmlns="" xmlns:a16="http://schemas.microsoft.com/office/drawing/2014/main" id="{1E798B88-13F8-0243-84F7-FFCAA9C1AC4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358645" y="2990575"/>
            <a:ext cx="71452" cy="579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64" name="그림 663">
            <a:extLst>
              <a:ext uri="{FF2B5EF4-FFF2-40B4-BE49-F238E27FC236}">
                <a16:creationId xmlns="" xmlns:a16="http://schemas.microsoft.com/office/drawing/2014/main" id="{2969EA9C-8D98-AE4A-8AE9-46050524FD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45" y="1482370"/>
            <a:ext cx="90352" cy="90352"/>
          </a:xfrm>
          <a:prstGeom prst="rect">
            <a:avLst/>
          </a:prstGeom>
        </p:spPr>
      </p:pic>
      <p:pic>
        <p:nvPicPr>
          <p:cNvPr id="665" name="그림 664">
            <a:extLst>
              <a:ext uri="{FF2B5EF4-FFF2-40B4-BE49-F238E27FC236}">
                <a16:creationId xmlns="" xmlns:a16="http://schemas.microsoft.com/office/drawing/2014/main" id="{AAF7FC41-F8B7-FB45-BCF5-942E5218F1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45" y="2951125"/>
            <a:ext cx="90352" cy="90352"/>
          </a:xfrm>
          <a:prstGeom prst="rect">
            <a:avLst/>
          </a:prstGeom>
        </p:spPr>
      </p:pic>
      <p:sp>
        <p:nvSpPr>
          <p:cNvPr id="666" name="직사각형 665">
            <a:extLst>
              <a:ext uri="{FF2B5EF4-FFF2-40B4-BE49-F238E27FC236}">
                <a16:creationId xmlns="" xmlns:a16="http://schemas.microsoft.com/office/drawing/2014/main" id="{B8868E22-DE51-8C49-9AAE-06F2EBF9CCC2}"/>
              </a:ext>
            </a:extLst>
          </p:cNvPr>
          <p:cNvSpPr/>
          <p:nvPr/>
        </p:nvSpPr>
        <p:spPr>
          <a:xfrm>
            <a:off x="326754" y="705890"/>
            <a:ext cx="3206228" cy="2990132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72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075B21CB-0655-CC41-B89D-B7D3FBABC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4" t="8435" b="69945"/>
          <a:stretch/>
        </p:blipFill>
        <p:spPr>
          <a:xfrm>
            <a:off x="1424915" y="725436"/>
            <a:ext cx="2139159" cy="1450084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15E14286-7AFA-DB4C-BF11-848A96542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54" t="8435" b="69945"/>
          <a:stretch/>
        </p:blipFill>
        <p:spPr>
          <a:xfrm>
            <a:off x="5203781" y="725434"/>
            <a:ext cx="2139159" cy="14500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2689F5E-5A4C-4646-88C5-8DADA37B1FF7}"/>
              </a:ext>
            </a:extLst>
          </p:cNvPr>
          <p:cNvSpPr/>
          <p:nvPr/>
        </p:nvSpPr>
        <p:spPr>
          <a:xfrm>
            <a:off x="3473581" y="1371776"/>
            <a:ext cx="751114" cy="293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Search All</a:t>
            </a:r>
            <a:endParaRPr kumimoji="1" lang="ko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66BCFA7-409C-2A4F-85D1-E31CA56B7DC2}"/>
              </a:ext>
            </a:extLst>
          </p:cNvPr>
          <p:cNvSpPr/>
          <p:nvPr/>
        </p:nvSpPr>
        <p:spPr>
          <a:xfrm>
            <a:off x="7252447" y="1371776"/>
            <a:ext cx="751114" cy="29391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Search All</a:t>
            </a:r>
            <a:endParaRPr kumimoji="1"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4F1E7250-F0D6-E347-B3DB-D7706CA51353}"/>
              </a:ext>
            </a:extLst>
          </p:cNvPr>
          <p:cNvSpPr/>
          <p:nvPr/>
        </p:nvSpPr>
        <p:spPr>
          <a:xfrm>
            <a:off x="5348337" y="1684532"/>
            <a:ext cx="1866900" cy="796469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D4EE1018-D9BE-FB40-BF17-A678CFD97FF0}"/>
              </a:ext>
            </a:extLst>
          </p:cNvPr>
          <p:cNvSpPr/>
          <p:nvPr/>
        </p:nvSpPr>
        <p:spPr>
          <a:xfrm>
            <a:off x="5510544" y="2184140"/>
            <a:ext cx="121164" cy="119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70AC1AA-5E15-4144-BEAD-B4100A1B3F76}"/>
              </a:ext>
            </a:extLst>
          </p:cNvPr>
          <p:cNvSpPr txBox="1"/>
          <p:nvPr/>
        </p:nvSpPr>
        <p:spPr>
          <a:xfrm>
            <a:off x="5631708" y="1799066"/>
            <a:ext cx="620683" cy="567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4045"/>
                </a:solidFill>
              </a:rPr>
              <a:t>All</a:t>
            </a: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rgbClr val="3D4045"/>
                </a:solidFill>
              </a:rPr>
              <a:t>Laredo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E3A5F6B-947D-344B-B834-C67D37479485}"/>
              </a:ext>
            </a:extLst>
          </p:cNvPr>
          <p:cNvSpPr/>
          <p:nvPr/>
        </p:nvSpPr>
        <p:spPr>
          <a:xfrm>
            <a:off x="5510544" y="1928359"/>
            <a:ext cx="121164" cy="1192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75C8D1D9-3648-8348-AF89-36D1E2950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183"/>
          <a:stretch/>
        </p:blipFill>
        <p:spPr>
          <a:xfrm>
            <a:off x="8617495" y="1119765"/>
            <a:ext cx="1955800" cy="14851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BD9B52E5-1677-0645-A5D4-2EF6E956A39E}"/>
              </a:ext>
            </a:extLst>
          </p:cNvPr>
          <p:cNvSpPr txBox="1"/>
          <p:nvPr/>
        </p:nvSpPr>
        <p:spPr>
          <a:xfrm>
            <a:off x="8799107" y="1591306"/>
            <a:ext cx="409728" cy="215444"/>
          </a:xfrm>
          <a:prstGeom prst="rect">
            <a:avLst/>
          </a:prstGeom>
          <a:solidFill>
            <a:schemeClr val="bg1"/>
          </a:solidFill>
        </p:spPr>
        <p:txBody>
          <a:bodyPr wrap="none" lIns="0" rtlCol="0">
            <a:spAutoFit/>
          </a:bodyPr>
          <a:lstStyle/>
          <a:p>
            <a:r>
              <a:rPr kumimoji="1" lang="en-US" altLang="ko-KR" sz="800" dirty="0">
                <a:solidFill>
                  <a:schemeClr val="accent6"/>
                </a:solidFill>
              </a:rPr>
              <a:t>Laredo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83DE76F3-62B4-8D44-9384-B1D6409129B1}"/>
              </a:ext>
            </a:extLst>
          </p:cNvPr>
          <p:cNvSpPr txBox="1"/>
          <p:nvPr/>
        </p:nvSpPr>
        <p:spPr>
          <a:xfrm>
            <a:off x="1169745" y="435577"/>
            <a:ext cx="2536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Hide</a:t>
            </a:r>
            <a:r>
              <a:rPr kumimoji="1" lang="ko-KR" altLang="en-US" sz="1200" b="1" dirty="0"/>
              <a:t>필터 항목을 사용자가 </a:t>
            </a:r>
            <a:r>
              <a:rPr kumimoji="1" lang="ko-KR" altLang="en-US" sz="1200" b="1" dirty="0" err="1"/>
              <a:t>검색시</a:t>
            </a:r>
            <a:endParaRPr kumimoji="1" lang="ko-KR" altLang="en-US" sz="1200" b="1" dirty="0"/>
          </a:p>
        </p:txBody>
      </p:sp>
      <p:cxnSp>
        <p:nvCxnSpPr>
          <p:cNvPr id="58" name="꺾인 연결선[E] 156">
            <a:extLst>
              <a:ext uri="{FF2B5EF4-FFF2-40B4-BE49-F238E27FC236}">
                <a16:creationId xmlns="" xmlns:a16="http://schemas.microsoft.com/office/drawing/2014/main" id="{0DD6B5FD-26FE-EA4A-A86F-EE4ABAAFAE16}"/>
              </a:ext>
            </a:extLst>
          </p:cNvPr>
          <p:cNvCxnSpPr>
            <a:cxnSpLocks/>
            <a:stCxn id="4" idx="2"/>
            <a:endCxn id="11" idx="1"/>
          </p:cNvCxnSpPr>
          <p:nvPr/>
        </p:nvCxnSpPr>
        <p:spPr>
          <a:xfrm rot="16200000" flipH="1">
            <a:off x="4390799" y="1124029"/>
            <a:ext cx="578085" cy="1661406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[E] 156">
            <a:extLst>
              <a:ext uri="{FF2B5EF4-FFF2-40B4-BE49-F238E27FC236}">
                <a16:creationId xmlns="" xmlns:a16="http://schemas.microsoft.com/office/drawing/2014/main" id="{FFAB1D0D-2514-9C43-B471-5FDF098C8B39}"/>
              </a:ext>
            </a:extLst>
          </p:cNvPr>
          <p:cNvCxnSpPr>
            <a:cxnSpLocks/>
          </p:cNvCxnSpPr>
          <p:nvPr/>
        </p:nvCxnSpPr>
        <p:spPr>
          <a:xfrm flipV="1">
            <a:off x="6252393" y="1713988"/>
            <a:ext cx="2428119" cy="535240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F96A13D4-6513-E744-B662-3D4A99EDBFAD}"/>
              </a:ext>
            </a:extLst>
          </p:cNvPr>
          <p:cNvSpPr txBox="1"/>
          <p:nvPr/>
        </p:nvSpPr>
        <p:spPr>
          <a:xfrm>
            <a:off x="9194610" y="1639604"/>
            <a:ext cx="864587" cy="159462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시각적 차별 표현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033948E5-8129-2741-830B-65CF3603B94C}"/>
              </a:ext>
            </a:extLst>
          </p:cNvPr>
          <p:cNvSpPr txBox="1"/>
          <p:nvPr/>
        </p:nvSpPr>
        <p:spPr>
          <a:xfrm>
            <a:off x="4633117" y="3145089"/>
            <a:ext cx="6874667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kumimoji="1" lang="ko-KR" altLang="en-US" sz="1050" dirty="0">
                <a:latin typeface="+mj-lt"/>
              </a:rPr>
              <a:t>이 동작은</a:t>
            </a:r>
            <a:r>
              <a:rPr kumimoji="1" lang="en-US" altLang="ko-KR" sz="1050" dirty="0">
                <a:latin typeface="+mj-lt"/>
              </a:rPr>
              <a:t> Global filter</a:t>
            </a:r>
            <a:r>
              <a:rPr kumimoji="1" lang="ko-KR" altLang="en-US" sz="1050" dirty="0">
                <a:latin typeface="+mj-lt"/>
              </a:rPr>
              <a:t>에서 </a:t>
            </a:r>
            <a:r>
              <a:rPr kumimoji="1" lang="en-US" altLang="ko-KR" sz="1050" dirty="0">
                <a:latin typeface="+mj-lt"/>
              </a:rPr>
              <a:t>hide</a:t>
            </a:r>
            <a:r>
              <a:rPr kumimoji="1" lang="ko-KR" altLang="en-US" sz="1050" dirty="0">
                <a:latin typeface="+mj-lt"/>
              </a:rPr>
              <a:t>된 필터 항목을 검색하는것과 동일한 </a:t>
            </a:r>
            <a:r>
              <a:rPr kumimoji="1" lang="en-US" altLang="ko-KR" sz="1050" dirty="0">
                <a:latin typeface="+mj-lt"/>
              </a:rPr>
              <a:t>UX</a:t>
            </a:r>
          </a:p>
          <a:p>
            <a:pPr marL="228600" indent="-228600">
              <a:buAutoNum type="arabicPeriod"/>
            </a:pPr>
            <a:r>
              <a:rPr kumimoji="1" lang="ko-KR" altLang="en-US" sz="1050" dirty="0">
                <a:latin typeface="+mj-lt"/>
              </a:rPr>
              <a:t>단 관리자가 </a:t>
            </a:r>
            <a:r>
              <a:rPr kumimoji="1" lang="en-US" altLang="ko-KR" sz="1050" dirty="0">
                <a:latin typeface="+mj-lt"/>
              </a:rPr>
              <a:t>Global filter</a:t>
            </a:r>
            <a:r>
              <a:rPr kumimoji="1" lang="ko-KR" altLang="en-US" sz="1050" dirty="0">
                <a:latin typeface="+mj-lt"/>
              </a:rPr>
              <a:t>에서 </a:t>
            </a:r>
            <a:r>
              <a:rPr kumimoji="1" lang="ko-KR" altLang="en-US" sz="1050" dirty="0" err="1">
                <a:latin typeface="+mj-lt"/>
              </a:rPr>
              <a:t>검색시</a:t>
            </a:r>
            <a:r>
              <a:rPr kumimoji="1" lang="ko-KR" altLang="en-US" sz="1050" dirty="0">
                <a:latin typeface="+mj-lt"/>
              </a:rPr>
              <a:t> 자동으로 </a:t>
            </a:r>
            <a:r>
              <a:rPr kumimoji="1" lang="en-US" altLang="ko-KR" sz="1050" dirty="0">
                <a:latin typeface="+mj-lt"/>
              </a:rPr>
              <a:t>Show</a:t>
            </a:r>
            <a:r>
              <a:rPr kumimoji="1" lang="ko-KR" altLang="en-US" sz="1050" dirty="0">
                <a:latin typeface="+mj-lt"/>
              </a:rPr>
              <a:t>로 </a:t>
            </a:r>
            <a:r>
              <a:rPr kumimoji="1" lang="ko-KR" altLang="en-US" sz="1050" dirty="0" err="1">
                <a:latin typeface="+mj-lt"/>
              </a:rPr>
              <a:t>활성화되나</a:t>
            </a:r>
            <a:r>
              <a:rPr kumimoji="1" lang="en-US" altLang="ko-KR" sz="1050" dirty="0">
                <a:latin typeface="+mj-lt"/>
              </a:rPr>
              <a:t>,</a:t>
            </a:r>
            <a:r>
              <a:rPr kumimoji="1" lang="ko-KR" altLang="en-US" sz="1050" dirty="0">
                <a:latin typeface="+mj-lt"/>
              </a:rPr>
              <a:t> 사용자가 패널에서 </a:t>
            </a:r>
            <a:r>
              <a:rPr kumimoji="1" lang="ko-KR" altLang="en-US" sz="1050" dirty="0" err="1">
                <a:latin typeface="+mj-lt"/>
              </a:rPr>
              <a:t>검색시</a:t>
            </a:r>
            <a:r>
              <a:rPr kumimoji="1" lang="ko-KR" altLang="en-US" sz="1050" dirty="0">
                <a:latin typeface="+mj-lt"/>
              </a:rPr>
              <a:t> </a:t>
            </a:r>
            <a:r>
              <a:rPr kumimoji="1" lang="en-US" altLang="ko-KR" sz="1050" dirty="0">
                <a:latin typeface="+mj-lt"/>
              </a:rPr>
              <a:t>Show</a:t>
            </a:r>
            <a:r>
              <a:rPr kumimoji="1" lang="ko-KR" altLang="en-US" sz="1050" dirty="0">
                <a:latin typeface="+mj-lt"/>
              </a:rPr>
              <a:t>로 </a:t>
            </a:r>
            <a:r>
              <a:rPr kumimoji="1" lang="ko-KR" altLang="en-US" sz="1050" dirty="0" err="1">
                <a:latin typeface="+mj-lt"/>
              </a:rPr>
              <a:t>활성되지</a:t>
            </a:r>
            <a:r>
              <a:rPr kumimoji="1" lang="ko-KR" altLang="en-US" sz="1050" dirty="0">
                <a:latin typeface="+mj-lt"/>
              </a:rPr>
              <a:t> 않음</a:t>
            </a:r>
            <a:r>
              <a:rPr kumimoji="1" lang="en-US" altLang="ko-KR" sz="1050" dirty="0">
                <a:latin typeface="+mj-lt"/>
              </a:rPr>
              <a:t/>
            </a:r>
            <a:br>
              <a:rPr kumimoji="1" lang="en-US" altLang="ko-KR" sz="1050" dirty="0">
                <a:latin typeface="+mj-lt"/>
              </a:rPr>
            </a:br>
            <a:r>
              <a:rPr kumimoji="1" lang="en-US" altLang="ko-KR" sz="1050" dirty="0">
                <a:latin typeface="+mj-lt"/>
              </a:rPr>
              <a:t>(</a:t>
            </a:r>
            <a:r>
              <a:rPr kumimoji="1" lang="ko-KR" altLang="en-US" sz="1050" dirty="0">
                <a:latin typeface="+mj-lt"/>
              </a:rPr>
              <a:t>필터 항목 </a:t>
            </a:r>
            <a:r>
              <a:rPr kumimoji="1" lang="en-US" altLang="ko-KR" sz="1050" dirty="0">
                <a:latin typeface="+mj-lt"/>
              </a:rPr>
              <a:t>Show/Hide</a:t>
            </a:r>
            <a:r>
              <a:rPr kumimoji="1" lang="ko-KR" altLang="en-US" sz="1050" dirty="0">
                <a:latin typeface="+mj-lt"/>
              </a:rPr>
              <a:t>설정은 관리자의 고유 권한입니다</a:t>
            </a:r>
            <a:r>
              <a:rPr kumimoji="1" lang="en-US" altLang="ko-KR" sz="1050" dirty="0">
                <a:latin typeface="+mj-lt"/>
              </a:rPr>
              <a:t>.)</a:t>
            </a:r>
          </a:p>
          <a:p>
            <a:pPr marL="228600" indent="-228600">
              <a:buAutoNum type="arabicPeriod"/>
            </a:pPr>
            <a:r>
              <a:rPr kumimoji="1" lang="ko-KR" altLang="en-US" sz="1050" dirty="0">
                <a:latin typeface="+mj-lt"/>
              </a:rPr>
              <a:t>사용자가 패널의 검색을 통해 해당 필터를 사용할 수 있으나 이는 임시 필터이므로 시각적으로 차별화가 필요</a:t>
            </a:r>
            <a:endParaRPr kumimoji="1" lang="en-US" altLang="ko-KR" sz="1050" dirty="0">
              <a:latin typeface="+mj-lt"/>
            </a:endParaRPr>
          </a:p>
          <a:p>
            <a:pPr marL="228600" indent="-228600">
              <a:buAutoNum type="arabicPeriod"/>
            </a:pPr>
            <a:r>
              <a:rPr kumimoji="1" lang="ko-KR" altLang="en-US" sz="1050" dirty="0">
                <a:latin typeface="+mj-lt"/>
              </a:rPr>
              <a:t>사용자가 </a:t>
            </a:r>
            <a:r>
              <a:rPr kumimoji="1" lang="ko-KR" altLang="en-US" sz="1050" dirty="0" err="1">
                <a:latin typeface="+mj-lt"/>
              </a:rPr>
              <a:t>임시필터</a:t>
            </a:r>
            <a:r>
              <a:rPr kumimoji="1" lang="ko-KR" altLang="en-US" sz="1050" dirty="0">
                <a:latin typeface="+mj-lt"/>
              </a:rPr>
              <a:t> 사용시 해당 대시보드에 저장하지 않음</a:t>
            </a:r>
            <a:r>
              <a:rPr kumimoji="1" lang="en-US" altLang="ko-KR" sz="1050" dirty="0">
                <a:latin typeface="+mj-lt"/>
              </a:rPr>
              <a:t/>
            </a:r>
            <a:br>
              <a:rPr kumimoji="1" lang="en-US" altLang="ko-KR" sz="1050" dirty="0">
                <a:latin typeface="+mj-lt"/>
              </a:rPr>
            </a:br>
            <a:r>
              <a:rPr kumimoji="1" lang="ko-KR" altLang="en-US" sz="1050" dirty="0">
                <a:latin typeface="+mj-lt"/>
              </a:rPr>
              <a:t>따라서 </a:t>
            </a:r>
            <a:r>
              <a:rPr kumimoji="1" lang="ko-KR" altLang="en-US" sz="1050" dirty="0" err="1">
                <a:latin typeface="+mj-lt"/>
              </a:rPr>
              <a:t>화면이탈</a:t>
            </a:r>
            <a:r>
              <a:rPr kumimoji="1" lang="ko-KR" altLang="en-US" sz="1050" dirty="0">
                <a:latin typeface="+mj-lt"/>
              </a:rPr>
              <a:t> 후 해당 대시보드에 </a:t>
            </a:r>
            <a:r>
              <a:rPr kumimoji="1" lang="ko-KR" altLang="en-US" sz="1050" dirty="0" err="1">
                <a:latin typeface="+mj-lt"/>
              </a:rPr>
              <a:t>재진입시</a:t>
            </a:r>
            <a:r>
              <a:rPr kumimoji="1" lang="ko-KR" altLang="en-US" sz="1050" dirty="0">
                <a:latin typeface="+mj-lt"/>
              </a:rPr>
              <a:t> 사용했던 </a:t>
            </a:r>
            <a:r>
              <a:rPr kumimoji="1" lang="ko-KR" altLang="en-US" sz="1050" dirty="0" err="1">
                <a:latin typeface="+mj-lt"/>
              </a:rPr>
              <a:t>임시필터는</a:t>
            </a:r>
            <a:r>
              <a:rPr kumimoji="1" lang="ko-KR" altLang="en-US" sz="1050" dirty="0">
                <a:latin typeface="+mj-lt"/>
              </a:rPr>
              <a:t> 없으며</a:t>
            </a:r>
            <a:r>
              <a:rPr kumimoji="1" lang="en-US" altLang="ko-KR" sz="1050" dirty="0">
                <a:latin typeface="+mj-lt"/>
              </a:rPr>
              <a:t>,</a:t>
            </a:r>
            <a:r>
              <a:rPr kumimoji="1" lang="ko-KR" altLang="en-US" sz="1050" dirty="0">
                <a:latin typeface="+mj-lt"/>
              </a:rPr>
              <a:t> 재사용 원할 경우 위의 절차를 다시 거쳐야 함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B800ACAE-0AB9-0A48-8797-E8876A3374BC}"/>
              </a:ext>
            </a:extLst>
          </p:cNvPr>
          <p:cNvSpPr txBox="1"/>
          <p:nvPr/>
        </p:nvSpPr>
        <p:spPr>
          <a:xfrm>
            <a:off x="3868245" y="1272862"/>
            <a:ext cx="519941" cy="159462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</a:rPr>
              <a:t>버튼 추가</a:t>
            </a:r>
          </a:p>
        </p:txBody>
      </p:sp>
      <p:pic>
        <p:nvPicPr>
          <p:cNvPr id="69" name="그림 68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3A62D35E-3F19-084B-991F-41250F60B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69" y="3365499"/>
            <a:ext cx="4145317" cy="2280507"/>
          </a:xfrm>
          <a:prstGeom prst="rect">
            <a:avLst/>
          </a:prstGeom>
        </p:spPr>
      </p:pic>
      <p:sp>
        <p:nvSpPr>
          <p:cNvPr id="70" name="타원 69">
            <a:extLst>
              <a:ext uri="{FF2B5EF4-FFF2-40B4-BE49-F238E27FC236}">
                <a16:creationId xmlns="" xmlns:a16="http://schemas.microsoft.com/office/drawing/2014/main" id="{261946D8-4E9F-B144-A505-7DC9567D038C}"/>
              </a:ext>
            </a:extLst>
          </p:cNvPr>
          <p:cNvSpPr/>
          <p:nvPr/>
        </p:nvSpPr>
        <p:spPr>
          <a:xfrm>
            <a:off x="3656212" y="3429000"/>
            <a:ext cx="873917" cy="873917"/>
          </a:xfrm>
          <a:prstGeom prst="ellipse">
            <a:avLst/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71" name="꺾인 연결선[E] 156">
            <a:extLst>
              <a:ext uri="{FF2B5EF4-FFF2-40B4-BE49-F238E27FC236}">
                <a16:creationId xmlns="" xmlns:a16="http://schemas.microsoft.com/office/drawing/2014/main" id="{96D1C29B-401A-7049-A23D-455115830E21}"/>
              </a:ext>
            </a:extLst>
          </p:cNvPr>
          <p:cNvCxnSpPr>
            <a:cxnSpLocks/>
            <a:stCxn id="70" idx="1"/>
            <a:endCxn id="3" idx="2"/>
          </p:cNvCxnSpPr>
          <p:nvPr/>
        </p:nvCxnSpPr>
        <p:spPr>
          <a:xfrm rot="16200000" flipV="1">
            <a:off x="2448614" y="2221401"/>
            <a:ext cx="1381462" cy="1289699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FA5ED6A-1003-0642-BA18-7EDA98955B48}"/>
              </a:ext>
            </a:extLst>
          </p:cNvPr>
          <p:cNvSpPr txBox="1"/>
          <p:nvPr/>
        </p:nvSpPr>
        <p:spPr>
          <a:xfrm>
            <a:off x="242869" y="327855"/>
            <a:ext cx="676788" cy="215444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solidFill>
                  <a:schemeClr val="bg1"/>
                </a:solidFill>
                <a:latin typeface="+mj-lt"/>
              </a:rPr>
              <a:t>#2045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설명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20BEAC83-705E-B046-8CCD-3EC52A072104}"/>
              </a:ext>
            </a:extLst>
          </p:cNvPr>
          <p:cNvSpPr txBox="1"/>
          <p:nvPr/>
        </p:nvSpPr>
        <p:spPr>
          <a:xfrm>
            <a:off x="9190631" y="6226"/>
            <a:ext cx="2097049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bg1"/>
                </a:solidFill>
                <a:latin typeface="+mj-lt"/>
              </a:rPr>
              <a:t>2019.05.14 </a:t>
            </a:r>
            <a:r>
              <a:rPr kumimoji="1" lang="ko-KR" altLang="en-US" sz="1400" dirty="0">
                <a:solidFill>
                  <a:schemeClr val="bg1"/>
                </a:solidFill>
                <a:latin typeface="+mj-lt"/>
              </a:rPr>
              <a:t>추가</a:t>
            </a:r>
            <a:r>
              <a:rPr kumimoji="1" lang="en-US" altLang="ko-KR" sz="1400" dirty="0">
                <a:solidFill>
                  <a:schemeClr val="bg1"/>
                </a:solidFill>
                <a:latin typeface="+mj-lt"/>
              </a:rPr>
              <a:t>(#2045)</a:t>
            </a:r>
            <a:endParaRPr kumimoji="1" lang="ko-KR" altLang="en-US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531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 필터 패널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필터 패널 공통</a:t>
            </a:r>
            <a:endParaRPr lang="en-US" altLang="ko-KR" dirty="0"/>
          </a:p>
          <a:p>
            <a:r>
              <a:rPr lang="ko-KR" altLang="en-US" dirty="0"/>
              <a:t>필터 패널 </a:t>
            </a:r>
            <a:r>
              <a:rPr lang="en-US" altLang="ko-KR" dirty="0"/>
              <a:t>&gt;</a:t>
            </a:r>
            <a:r>
              <a:rPr lang="ko-KR" altLang="en-US" dirty="0"/>
              <a:t> 필수 필터</a:t>
            </a:r>
            <a:endParaRPr lang="en-US" altLang="ko-KR" dirty="0"/>
          </a:p>
          <a:p>
            <a:r>
              <a:rPr lang="ko-KR" altLang="en-US" dirty="0"/>
              <a:t>필터 패널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차원값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아이템</a:t>
            </a:r>
            <a:endParaRPr lang="en-US" altLang="ko-KR" dirty="0"/>
          </a:p>
          <a:p>
            <a:r>
              <a:rPr lang="ko-KR" altLang="en-US" dirty="0"/>
              <a:t>필터 패널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차원값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시간</a:t>
            </a:r>
            <a:endParaRPr lang="en-US" altLang="ko-KR" dirty="0"/>
          </a:p>
          <a:p>
            <a:r>
              <a:rPr lang="ko-KR" altLang="en-US" dirty="0"/>
              <a:t>필터 패널 </a:t>
            </a:r>
            <a:r>
              <a:rPr lang="en-US" altLang="ko-KR" dirty="0"/>
              <a:t>&gt;</a:t>
            </a:r>
            <a:r>
              <a:rPr lang="ko-KR" altLang="en-US" dirty="0"/>
              <a:t> 측정값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539CDB1-4521-9B42-A69C-9D511F232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13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9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30"/>
          <p:cNvGrpSpPr/>
          <p:nvPr/>
        </p:nvGrpSpPr>
        <p:grpSpPr>
          <a:xfrm>
            <a:off x="2832105" y="713572"/>
            <a:ext cx="1854108" cy="5790052"/>
            <a:chOff x="157986" y="713572"/>
            <a:chExt cx="1854108" cy="5790052"/>
          </a:xfrm>
        </p:grpSpPr>
        <p:sp>
          <p:nvSpPr>
            <p:cNvPr id="132" name="제목 2"/>
            <p:cNvSpPr txBox="1">
              <a:spLocks/>
            </p:cNvSpPr>
            <p:nvPr/>
          </p:nvSpPr>
          <p:spPr bwMode="auto">
            <a:xfrm>
              <a:off x="158110" y="993630"/>
              <a:ext cx="1593702" cy="55099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3" name="제목 2"/>
            <p:cNvSpPr txBox="1">
              <a:spLocks/>
            </p:cNvSpPr>
            <p:nvPr/>
          </p:nvSpPr>
          <p:spPr bwMode="auto">
            <a:xfrm>
              <a:off x="1760076" y="713572"/>
              <a:ext cx="252018" cy="579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72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endParaRPr lang="en-US" altLang="ko-KR" sz="800" dirty="0">
                <a:solidFill>
                  <a:prstClr val="white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4" name="제목 2"/>
            <p:cNvSpPr txBox="1">
              <a:spLocks/>
            </p:cNvSpPr>
            <p:nvPr/>
          </p:nvSpPr>
          <p:spPr bwMode="auto">
            <a:xfrm>
              <a:off x="157986" y="713572"/>
              <a:ext cx="1593351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Global filter</a:t>
              </a:r>
              <a:r>
                <a:rPr lang="ko-KR" altLang="en-US" sz="800" dirty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3</a:t>
              </a:r>
            </a:p>
          </p:txBody>
        </p:sp>
        <p:grpSp>
          <p:nvGrpSpPr>
            <p:cNvPr id="135" name="그룹 134"/>
            <p:cNvGrpSpPr/>
            <p:nvPr/>
          </p:nvGrpSpPr>
          <p:grpSpPr>
            <a:xfrm rot="10800000">
              <a:off x="1830976" y="1303632"/>
              <a:ext cx="121206" cy="99007"/>
              <a:chOff x="4612159" y="975341"/>
              <a:chExt cx="1016959" cy="830701"/>
            </a:xfrm>
            <a:solidFill>
              <a:schemeClr val="tx1"/>
            </a:solidFill>
          </p:grpSpPr>
          <p:sp>
            <p:nvSpPr>
              <p:cNvPr id="151" name="타원 150"/>
              <p:cNvSpPr/>
              <p:nvPr/>
            </p:nvSpPr>
            <p:spPr>
              <a:xfrm>
                <a:off x="5014259" y="975341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grpSp>
            <p:nvGrpSpPr>
              <p:cNvPr id="152" name="그룹 151"/>
              <p:cNvGrpSpPr/>
              <p:nvPr/>
            </p:nvGrpSpPr>
            <p:grpSpPr>
              <a:xfrm>
                <a:off x="4832791" y="1289832"/>
                <a:ext cx="584906" cy="201719"/>
                <a:chOff x="4832791" y="1753520"/>
                <a:chExt cx="584906" cy="201719"/>
              </a:xfrm>
              <a:grpFill/>
            </p:grpSpPr>
            <p:sp>
              <p:nvSpPr>
                <p:cNvPr id="157" name="타원 156"/>
                <p:cNvSpPr/>
                <p:nvPr/>
              </p:nvSpPr>
              <p:spPr>
                <a:xfrm>
                  <a:off x="4832791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58" name="타원 157"/>
                <p:cNvSpPr/>
                <p:nvPr/>
              </p:nvSpPr>
              <p:spPr>
                <a:xfrm>
                  <a:off x="5215978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153" name="그룹 152"/>
              <p:cNvGrpSpPr/>
              <p:nvPr/>
            </p:nvGrpSpPr>
            <p:grpSpPr>
              <a:xfrm>
                <a:off x="4612159" y="1604323"/>
                <a:ext cx="1016959" cy="201719"/>
                <a:chOff x="4612159" y="2063335"/>
                <a:chExt cx="1016959" cy="201719"/>
              </a:xfrm>
              <a:grpFill/>
            </p:grpSpPr>
            <p:sp>
              <p:nvSpPr>
                <p:cNvPr id="154" name="타원 153"/>
                <p:cNvSpPr/>
                <p:nvPr/>
              </p:nvSpPr>
              <p:spPr>
                <a:xfrm>
                  <a:off x="501977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55" name="타원 154"/>
                <p:cNvSpPr/>
                <p:nvPr/>
              </p:nvSpPr>
              <p:spPr>
                <a:xfrm>
                  <a:off x="461215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56" name="타원 155"/>
                <p:cNvSpPr/>
                <p:nvPr/>
              </p:nvSpPr>
              <p:spPr>
                <a:xfrm>
                  <a:off x="542739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</p:grp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497" y="788616"/>
              <a:ext cx="132619" cy="146336"/>
            </a:xfrm>
            <a:prstGeom prst="rect">
              <a:avLst/>
            </a:prstGeom>
          </p:spPr>
        </p:pic>
        <p:grpSp>
          <p:nvGrpSpPr>
            <p:cNvPr id="137" name="그룹 136"/>
            <p:cNvGrpSpPr/>
            <p:nvPr/>
          </p:nvGrpSpPr>
          <p:grpSpPr>
            <a:xfrm>
              <a:off x="1800947" y="1799137"/>
              <a:ext cx="169035" cy="169035"/>
              <a:chOff x="5486400" y="2819400"/>
              <a:chExt cx="1219200" cy="1219200"/>
            </a:xfrm>
          </p:grpSpPr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8194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621" y="3305594"/>
                <a:ext cx="552030" cy="552030"/>
              </a:xfrm>
              <a:prstGeom prst="rect">
                <a:avLst/>
              </a:prstGeom>
            </p:spPr>
          </p:pic>
        </p:grpSp>
        <p:sp>
          <p:nvSpPr>
            <p:cNvPr id="138" name="직사각형 137"/>
            <p:cNvSpPr/>
            <p:nvPr/>
          </p:nvSpPr>
          <p:spPr>
            <a:xfrm>
              <a:off x="1781343" y="1021903"/>
              <a:ext cx="206902" cy="176793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139" name="직선 연결선[R] 138"/>
            <p:cNvCxnSpPr/>
            <p:nvPr/>
          </p:nvCxnSpPr>
          <p:spPr>
            <a:xfrm>
              <a:off x="1793067" y="1722636"/>
              <a:ext cx="18488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십자형[C] 139"/>
            <p:cNvSpPr/>
            <p:nvPr/>
          </p:nvSpPr>
          <p:spPr>
            <a:xfrm>
              <a:off x="1598814" y="809183"/>
              <a:ext cx="90303" cy="90303"/>
            </a:xfrm>
            <a:prstGeom prst="plus">
              <a:avLst>
                <a:gd name="adj" fmla="val 43762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1781343" y="1251990"/>
              <a:ext cx="206902" cy="20690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42" name="그룹 141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grpSp>
            <p:nvGrpSpPr>
              <p:cNvPr id="145" name="그룹 144"/>
              <p:cNvGrpSpPr/>
              <p:nvPr/>
            </p:nvGrpSpPr>
            <p:grpSpPr>
              <a:xfrm>
                <a:off x="157986" y="6218205"/>
                <a:ext cx="1854108" cy="280058"/>
                <a:chOff x="157986" y="6218205"/>
                <a:chExt cx="1854108" cy="280058"/>
              </a:xfrm>
            </p:grpSpPr>
            <p:sp>
              <p:nvSpPr>
                <p:cNvPr id="147" name="제목 2"/>
                <p:cNvSpPr txBox="1">
                  <a:spLocks/>
                </p:cNvSpPr>
                <p:nvPr/>
              </p:nvSpPr>
              <p:spPr bwMode="auto">
                <a:xfrm>
                  <a:off x="157986" y="6218205"/>
                  <a:ext cx="1854108" cy="28005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lIns="7200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800" dirty="0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       </a:t>
                  </a:r>
                  <a:r>
                    <a:rPr lang="en-US" altLang="ko-KR" sz="800" dirty="0" err="1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Datasource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pic>
              <p:nvPicPr>
                <p:cNvPr id="148" name="그림 147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363" y="6313922"/>
                  <a:ext cx="131608" cy="108372"/>
                </a:xfrm>
                <a:prstGeom prst="rect">
                  <a:avLst/>
                </a:prstGeom>
              </p:spPr>
            </p:pic>
          </p:grpSp>
          <p:sp>
            <p:nvSpPr>
              <p:cNvPr id="146" name="L 도형 145"/>
              <p:cNvSpPr/>
              <p:nvPr/>
            </p:nvSpPr>
            <p:spPr>
              <a:xfrm rot="8100000">
                <a:off x="1837197" y="6347501"/>
                <a:ext cx="95570" cy="95570"/>
              </a:xfrm>
              <a:prstGeom prst="corner">
                <a:avLst>
                  <a:gd name="adj1" fmla="val 11956"/>
                  <a:gd name="adj2" fmla="val 1304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261" y="1532737"/>
              <a:ext cx="119817" cy="119817"/>
            </a:xfrm>
            <a:prstGeom prst="rect">
              <a:avLst/>
            </a:prstGeom>
          </p:spPr>
        </p:pic>
        <p:cxnSp>
          <p:nvCxnSpPr>
            <p:cNvPr id="144" name="직선 연결선[R] 143"/>
            <p:cNvCxnSpPr/>
            <p:nvPr/>
          </p:nvCxnSpPr>
          <p:spPr>
            <a:xfrm flipH="1">
              <a:off x="1701530" y="3586999"/>
              <a:ext cx="10898" cy="1449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직사각형 273"/>
          <p:cNvSpPr/>
          <p:nvPr/>
        </p:nvSpPr>
        <p:spPr>
          <a:xfrm>
            <a:off x="2835746" y="1257777"/>
            <a:ext cx="1593703" cy="19165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Filtering Area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55296F6-706D-E04A-9867-2EC030C4A9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공통 정책 및 기본 </a:t>
            </a:r>
            <a:r>
              <a:rPr kumimoji="1" lang="ko-KR" altLang="en-US" dirty="0" err="1"/>
              <a:t>인터렉션</a:t>
            </a:r>
            <a:endParaRPr kumimoji="1"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필터 패널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F84F6793-E952-3142-9B42-8A209263D0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8492" y="651623"/>
            <a:ext cx="2219969" cy="6206377"/>
          </a:xfrm>
        </p:spPr>
        <p:txBody>
          <a:bodyPr/>
          <a:lstStyle/>
          <a:p>
            <a:r>
              <a:rPr lang="ko-KR" altLang="en-US" dirty="0">
                <a:latin typeface="+mn-ea"/>
              </a:rPr>
              <a:t>패널 타이틀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  <a:sym typeface="Wingdings"/>
              </a:rPr>
              <a:t>필터 추가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필터</a:t>
            </a:r>
            <a:r>
              <a:rPr lang="en-US" altLang="ko-KR" dirty="0">
                <a:latin typeface="+mn-ea"/>
                <a:sym typeface="Wingdings"/>
              </a:rPr>
              <a:t>(</a:t>
            </a:r>
            <a:r>
              <a:rPr lang="ko-KR" altLang="en-US" dirty="0">
                <a:latin typeface="+mn-ea"/>
                <a:sym typeface="Wingdings"/>
              </a:rPr>
              <a:t>컬럼</a:t>
            </a:r>
            <a:r>
              <a:rPr lang="en-US" altLang="ko-KR" dirty="0">
                <a:latin typeface="+mn-ea"/>
                <a:sym typeface="Wingdings"/>
              </a:rPr>
              <a:t>)</a:t>
            </a:r>
            <a:r>
              <a:rPr lang="ko-KR" altLang="en-US" dirty="0">
                <a:latin typeface="+mn-ea"/>
                <a:sym typeface="Wingdings"/>
              </a:rPr>
              <a:t> 선택창 출력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☞ 필터 만들기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완료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필터 패널의 </a:t>
            </a:r>
            <a:r>
              <a:rPr lang="ko-KR" altLang="en-US" dirty="0" err="1">
                <a:latin typeface="+mn-ea"/>
              </a:rPr>
              <a:t>최하단에</a:t>
            </a:r>
            <a:r>
              <a:rPr lang="ko-KR" altLang="en-US" dirty="0">
                <a:latin typeface="+mn-ea"/>
              </a:rPr>
              <a:t> 추가됨</a:t>
            </a:r>
            <a:r>
              <a:rPr lang="en-US" altLang="ko-KR" dirty="0">
                <a:latin typeface="+mn-ea"/>
              </a:rPr>
              <a:t> .</a:t>
            </a:r>
            <a:r>
              <a:rPr lang="ko-KR" altLang="en-US" dirty="0">
                <a:latin typeface="+mn-ea"/>
              </a:rPr>
              <a:t> 위젯으로 추가되지 않음</a:t>
            </a:r>
            <a:endParaRPr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</a:rPr>
              <a:t>차트 화면에서 필터 추가 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해당 차트 종속 필터로 등록됩니다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>
                <a:latin typeface="+mn-ea"/>
              </a:rPr>
              <a:t>글로벌 필터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글로벌 필터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필수필터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 err="1">
                <a:latin typeface="+mn-ea"/>
              </a:rPr>
              <a:t>추천필터</a:t>
            </a:r>
            <a:r>
              <a:rPr kumimoji="1" lang="ko-KR" altLang="en-US" dirty="0">
                <a:latin typeface="+mn-ea"/>
              </a:rPr>
              <a:t> 포함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 err="1">
                <a:latin typeface="+mn-ea"/>
              </a:rPr>
              <a:t>를</a:t>
            </a:r>
            <a:r>
              <a:rPr kumimoji="1" lang="ko-KR" altLang="en-US" dirty="0">
                <a:latin typeface="+mn-ea"/>
              </a:rPr>
              <a:t> 열람할 수 있습니다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lvl="1"/>
            <a:r>
              <a:rPr kumimoji="1" lang="ko-KR" altLang="en-US" strike="sngStrike" dirty="0">
                <a:highlight>
                  <a:srgbClr val="00FF00"/>
                </a:highlight>
              </a:rPr>
              <a:t>차트 화면의 필터 추가 팝업에서 글로벌 필터를 차트 필터로 변경할 수 있음</a:t>
            </a:r>
            <a:endParaRPr kumimoji="1" lang="en-US" altLang="ko-KR" strike="sngStrike" dirty="0">
              <a:highlight>
                <a:srgbClr val="00FF00"/>
              </a:highlight>
            </a:endParaRPr>
          </a:p>
          <a:p>
            <a:pPr lvl="1"/>
            <a:r>
              <a:rPr kumimoji="1" lang="en-US" altLang="ko-KR" dirty="0"/>
              <a:t>UI</a:t>
            </a:r>
            <a:r>
              <a:rPr kumimoji="1" lang="ko-KR" altLang="en-US" dirty="0"/>
              <a:t> 설명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차트 화면의 필터 패널에서 글로벌 필터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확인 가능하며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접힌 영역을 열면 </a:t>
            </a:r>
            <a:r>
              <a:rPr kumimoji="1" lang="ko-KR" altLang="en-US" dirty="0" err="1"/>
              <a:t>필터링을</a:t>
            </a:r>
            <a:r>
              <a:rPr kumimoji="1" lang="ko-KR" altLang="en-US" dirty="0"/>
              <a:t> 확인할 수 있음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글로벌 필터 영역은 아래 영역을 밀면서 나타남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차트 필터 목록</a:t>
            </a:r>
            <a:endParaRPr kumimoji="1" lang="en-US" altLang="ko-KR" dirty="0"/>
          </a:p>
          <a:p>
            <a:pPr lvl="1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다른 차트의 </a:t>
            </a:r>
            <a:r>
              <a:rPr lang="ko-KR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차트종속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필터는 보이지 않습니다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일반 필터만 차트 종속 필터로 등록됩니다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highlight>
                  <a:srgbClr val="00FF00"/>
                </a:highlight>
              </a:rPr>
              <a:t>한개의 필터만 열리는 아코디언 형식이며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첫번째 필터가 열려있는 것이 초기 상태입니다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pPr lvl="1"/>
            <a:r>
              <a:rPr kumimoji="1" lang="ko-KR" altLang="en-US" dirty="0">
                <a:sym typeface="Wingdings" pitchFamily="2" charset="2"/>
              </a:rPr>
              <a:t>상세 </a:t>
            </a:r>
            <a:r>
              <a:rPr kumimoji="1" lang="en-US" altLang="ko-KR" dirty="0">
                <a:sym typeface="Wingdings" pitchFamily="2" charset="2"/>
              </a:rPr>
              <a:t>UI</a:t>
            </a:r>
            <a:r>
              <a:rPr kumimoji="1" lang="ko-KR" altLang="en-US" dirty="0">
                <a:sym typeface="Wingdings" pitchFamily="2" charset="2"/>
              </a:rPr>
              <a:t>는 필터 속성에 따라 다릅니다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endParaRPr kumimoji="1" lang="en-US" altLang="ko-KR" dirty="0">
              <a:solidFill>
                <a:srgbClr val="00B050"/>
              </a:solidFill>
              <a:latin typeface="+mn-ea"/>
            </a:endParaRPr>
          </a:p>
          <a:p>
            <a:pPr lvl="2"/>
            <a:endParaRPr kumimoji="1" lang="en-US" altLang="ko-KR" dirty="0">
              <a:latin typeface="+mn-ea"/>
            </a:endParaRPr>
          </a:p>
          <a:p>
            <a:endParaRPr kumimoji="1" lang="en-US" altLang="ko-KR" dirty="0"/>
          </a:p>
          <a:p>
            <a:pPr lvl="1"/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="" xmlns:a16="http://schemas.microsoft.com/office/drawing/2014/main" id="{7EEA06C2-9CC6-774D-ACB5-39751A0074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8144" y="651623"/>
            <a:ext cx="2529495" cy="6206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주요 </a:t>
            </a:r>
            <a:r>
              <a:rPr kumimoji="1" lang="ko-KR" altLang="en-US" dirty="0" err="1"/>
              <a:t>인터렉션</a:t>
            </a:r>
            <a:r>
              <a:rPr kumimoji="1" lang="ko-KR" altLang="en-US" dirty="0"/>
              <a:t> 및 </a:t>
            </a:r>
            <a:r>
              <a:rPr kumimoji="1" lang="en-US" altLang="ko-KR" dirty="0"/>
              <a:t>UI </a:t>
            </a:r>
            <a:r>
              <a:rPr kumimoji="1" lang="ko-KR" altLang="en-US" dirty="0"/>
              <a:t>정책</a:t>
            </a:r>
            <a:r>
              <a:rPr kumimoji="1" lang="en-US" altLang="ko-KR" dirty="0"/>
              <a:t> ]</a:t>
            </a:r>
          </a:p>
          <a:p>
            <a:r>
              <a:rPr kumimoji="1" lang="ko-KR" altLang="en-US" dirty="0"/>
              <a:t>하나의 컬럼은 글로벌과 차트종속으로 중복해서 사용할 수 없습니다</a:t>
            </a:r>
            <a:endParaRPr kumimoji="1" lang="en-US" altLang="ko-KR" dirty="0"/>
          </a:p>
          <a:p>
            <a:r>
              <a:rPr kumimoji="1" lang="ko-KR" altLang="en-US" dirty="0"/>
              <a:t>글로벌 필터는 대시보드에서 편집할 수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차트에서는 열람만 가능합니다</a:t>
            </a:r>
            <a:endParaRPr kumimoji="1" lang="en-US" altLang="ko-KR" dirty="0"/>
          </a:p>
          <a:p>
            <a:r>
              <a:rPr kumimoji="1" lang="ko-KR" altLang="en-US" dirty="0"/>
              <a:t>차트 종속 필터는 해당 차트에서만 확인할 수 있습니다</a:t>
            </a:r>
            <a:endParaRPr kumimoji="1" lang="en-US" altLang="ko-KR" dirty="0"/>
          </a:p>
          <a:p>
            <a:r>
              <a:rPr kumimoji="1" lang="ko-KR" altLang="en-US" dirty="0">
                <a:highlight>
                  <a:srgbClr val="00FF00"/>
                </a:highlight>
              </a:rPr>
              <a:t>대시보드화면에서 필터 추가 시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글로벌 필터로 등록됩니다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pPr lvl="1"/>
            <a:r>
              <a:rPr kumimoji="1" lang="ko-KR" altLang="en-US" dirty="0">
                <a:highlight>
                  <a:srgbClr val="00FF00"/>
                </a:highlight>
              </a:rPr>
              <a:t>다만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차트 종속 필터가 등록되어 있는 경우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기 등록된 차트 필터를 유지</a:t>
            </a:r>
            <a:r>
              <a:rPr kumimoji="1" lang="en-US" altLang="ko-KR" dirty="0">
                <a:highlight>
                  <a:srgbClr val="00FF00"/>
                </a:highlight>
              </a:rPr>
              <a:t> (default) </a:t>
            </a:r>
            <a:r>
              <a:rPr kumimoji="1" lang="ko-KR" altLang="en-US" dirty="0">
                <a:highlight>
                  <a:srgbClr val="00FF00"/>
                </a:highlight>
              </a:rPr>
              <a:t>할 것인지 모두 해제할 것인지 선택 후</a:t>
            </a:r>
            <a:r>
              <a:rPr kumimoji="1" lang="en-US" altLang="ko-KR" dirty="0">
                <a:highlight>
                  <a:srgbClr val="00FF00"/>
                </a:highlight>
              </a:rPr>
              <a:t> </a:t>
            </a:r>
            <a:r>
              <a:rPr kumimoji="1" lang="ko-KR" altLang="en-US" dirty="0">
                <a:highlight>
                  <a:srgbClr val="00FF00"/>
                </a:highlight>
              </a:rPr>
              <a:t>글로벌 필터 등록을 완료할 수 있습니다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r>
              <a:rPr kumimoji="1" lang="ko-KR" altLang="en-US" dirty="0">
                <a:highlight>
                  <a:srgbClr val="00FF00"/>
                </a:highlight>
              </a:rPr>
              <a:t>차트 화면에서 필터 추가 시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해당 차트 종속 필터로 등록됩니다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  <a:r>
              <a:rPr kumimoji="1" lang="ko-KR" altLang="en-US" dirty="0">
                <a:highlight>
                  <a:srgbClr val="00FF00"/>
                </a:highlight>
              </a:rPr>
              <a:t> </a:t>
            </a:r>
            <a:endParaRPr kumimoji="1" lang="en-US" altLang="ko-KR" dirty="0">
              <a:highlight>
                <a:srgbClr val="00FF00"/>
              </a:highlight>
            </a:endParaRPr>
          </a:p>
          <a:p>
            <a:pPr lvl="1"/>
            <a:r>
              <a:rPr kumimoji="1" lang="ko-KR" altLang="en-US" dirty="0">
                <a:highlight>
                  <a:srgbClr val="00FF00"/>
                </a:highlight>
              </a:rPr>
              <a:t>다만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글로벌 필터로 등록되어 있는 상태에서 차트 종속 필터로 등록하면 </a:t>
            </a:r>
            <a:endParaRPr kumimoji="1" lang="en-US" altLang="ko-KR" dirty="0">
              <a:highlight>
                <a:srgbClr val="00FF00"/>
              </a:highlight>
            </a:endParaRPr>
          </a:p>
          <a:p>
            <a:pPr lvl="2"/>
            <a:r>
              <a:rPr kumimoji="1" lang="ko-KR" altLang="en-US" dirty="0">
                <a:highlight>
                  <a:srgbClr val="00FF00"/>
                </a:highlight>
              </a:rPr>
              <a:t>해당 차트는 기 등록된 글로벌 필터의 영향을 받지 않고 차트 종속 필터만 적용됩니다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pPr lvl="2"/>
            <a:r>
              <a:rPr kumimoji="1" lang="ko-KR" altLang="en-US" dirty="0">
                <a:highlight>
                  <a:srgbClr val="00FF00"/>
                </a:highlight>
              </a:rPr>
              <a:t>이때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기 등록된 글로벌 필터 값이 차트 종속 필터의 초기값이 됩니다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pPr lvl="2"/>
            <a:r>
              <a:rPr kumimoji="1" lang="ko-KR" altLang="en-US" dirty="0">
                <a:highlight>
                  <a:srgbClr val="00FF00"/>
                </a:highlight>
              </a:rPr>
              <a:t>또한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차트 종속 필터 추가</a:t>
            </a:r>
            <a:r>
              <a:rPr kumimoji="1" lang="en-US" altLang="ko-KR" dirty="0">
                <a:highlight>
                  <a:srgbClr val="00FF00"/>
                </a:highlight>
              </a:rPr>
              <a:t>/</a:t>
            </a:r>
            <a:r>
              <a:rPr kumimoji="1" lang="ko-KR" altLang="en-US" dirty="0">
                <a:highlight>
                  <a:srgbClr val="00FF00"/>
                </a:highlight>
              </a:rPr>
              <a:t>편집 시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글로벌 필터 값을 열람할 수 있습니다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r>
              <a:rPr kumimoji="1" lang="ko-KR" altLang="en-US" dirty="0"/>
              <a:t>먼저 설정된 </a:t>
            </a:r>
            <a:r>
              <a:rPr kumimoji="1" lang="ko-KR" altLang="en-US" dirty="0" err="1"/>
              <a:t>필터링은</a:t>
            </a:r>
            <a:r>
              <a:rPr kumimoji="1" lang="ko-KR" altLang="en-US" dirty="0"/>
              <a:t> 다른 필터의 선택 값 범위에 영향을 줄 수 있습니다 </a:t>
            </a:r>
            <a:endParaRPr kumimoji="1" lang="en-US" altLang="ko-KR" dirty="0"/>
          </a:p>
          <a:p>
            <a:r>
              <a:rPr lang="ko-KR" altLang="en-US" dirty="0">
                <a:latin typeface="+mn-ea"/>
              </a:rPr>
              <a:t>필터의 종류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필수필터</a:t>
            </a:r>
            <a:r>
              <a:rPr lang="en-US" altLang="ko-KR" dirty="0">
                <a:latin typeface="+mn-ea"/>
              </a:rPr>
              <a:t>(Essential filter)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데이터소스가 </a:t>
            </a:r>
            <a:r>
              <a:rPr lang="ko-KR" altLang="en-US" u="sng" dirty="0" err="1">
                <a:latin typeface="+mn-ea"/>
              </a:rPr>
              <a:t>연결형</a:t>
            </a:r>
            <a:r>
              <a:rPr lang="en-US" altLang="ko-KR" u="sng" dirty="0">
                <a:latin typeface="+mn-ea"/>
              </a:rPr>
              <a:t>(Linked</a:t>
            </a:r>
            <a:r>
              <a:rPr lang="ko-KR" altLang="en-US" u="sng" dirty="0">
                <a:latin typeface="+mn-ea"/>
              </a:rPr>
              <a:t> </a:t>
            </a:r>
            <a:r>
              <a:rPr lang="en-US" altLang="ko-KR" u="sng" dirty="0">
                <a:latin typeface="+mn-ea"/>
              </a:rPr>
              <a:t>type)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필수로 설정해야 하는 필터를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필수필터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라고</a:t>
            </a:r>
            <a:r>
              <a:rPr lang="ko-KR" altLang="en-US" dirty="0">
                <a:latin typeface="+mn-ea"/>
              </a:rPr>
              <a:t> 합니다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추천필터</a:t>
            </a:r>
            <a:r>
              <a:rPr lang="en-US" altLang="ko-KR" dirty="0">
                <a:latin typeface="+mn-ea"/>
              </a:rPr>
              <a:t>(Recommendation filter)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데이터소스가 </a:t>
            </a:r>
            <a:r>
              <a:rPr lang="ko-KR" altLang="en-US" dirty="0" err="1">
                <a:latin typeface="+mn-ea"/>
              </a:rPr>
              <a:t>수집형</a:t>
            </a:r>
            <a:r>
              <a:rPr lang="en-US" altLang="ko-KR" dirty="0">
                <a:latin typeface="+mn-ea"/>
              </a:rPr>
              <a:t>(Ingested type)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데이터관리자가 </a:t>
            </a:r>
            <a:r>
              <a:rPr lang="ko-KR" altLang="en-US" dirty="0" err="1">
                <a:latin typeface="+mn-ea"/>
              </a:rPr>
              <a:t>펄터</a:t>
            </a:r>
            <a:r>
              <a:rPr lang="ko-KR" altLang="en-US" dirty="0">
                <a:latin typeface="+mn-ea"/>
              </a:rPr>
              <a:t> 사용을 권장하는 필터를 ‘</a:t>
            </a:r>
            <a:r>
              <a:rPr lang="ko-KR" altLang="en-US" dirty="0" err="1">
                <a:latin typeface="+mn-ea"/>
              </a:rPr>
              <a:t>추천필터</a:t>
            </a:r>
            <a:r>
              <a:rPr lang="ko-KR" altLang="en-US" dirty="0">
                <a:latin typeface="+mn-ea"/>
              </a:rPr>
              <a:t>’ </a:t>
            </a:r>
            <a:r>
              <a:rPr lang="ko-KR" altLang="en-US" dirty="0" err="1">
                <a:latin typeface="+mn-ea"/>
              </a:rPr>
              <a:t>라고</a:t>
            </a:r>
            <a:r>
              <a:rPr lang="ko-KR" altLang="en-US" dirty="0">
                <a:latin typeface="+mn-ea"/>
              </a:rPr>
              <a:t> 합니다</a:t>
            </a:r>
          </a:p>
          <a:p>
            <a:pPr lvl="1"/>
            <a:r>
              <a:rPr lang="ko-KR" altLang="en-US" dirty="0">
                <a:latin typeface="+mn-ea"/>
              </a:rPr>
              <a:t>일반 필터</a:t>
            </a:r>
            <a:r>
              <a:rPr lang="en-US" altLang="ko-KR" dirty="0">
                <a:latin typeface="+mn-ea"/>
              </a:rPr>
              <a:t>(General filter)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데이터소스의 타입과 무관하게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대시보드 관리자가 </a:t>
            </a:r>
            <a:r>
              <a:rPr lang="ko-KR" altLang="en-US" u="sng" dirty="0">
                <a:latin typeface="+mn-ea"/>
              </a:rPr>
              <a:t>원하는 컬럼을 필터로 등록하고 관리</a:t>
            </a:r>
            <a:r>
              <a:rPr lang="ko-KR" altLang="en-US" dirty="0">
                <a:latin typeface="+mn-ea"/>
              </a:rPr>
              <a:t>할 수 있는 필터입니다</a:t>
            </a:r>
            <a:endParaRPr lang="en-US" altLang="ko-KR" dirty="0">
              <a:latin typeface="+mn-ea"/>
            </a:endParaRPr>
          </a:p>
        </p:txBody>
      </p:sp>
      <p:sp>
        <p:nvSpPr>
          <p:cNvPr id="276" name="직사각형 275"/>
          <p:cNvSpPr/>
          <p:nvPr/>
        </p:nvSpPr>
        <p:spPr>
          <a:xfrm>
            <a:off x="2835746" y="3178988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sp>
        <p:nvSpPr>
          <p:cNvPr id="289" name="직사각형 288"/>
          <p:cNvSpPr/>
          <p:nvPr/>
        </p:nvSpPr>
        <p:spPr>
          <a:xfrm>
            <a:off x="2835746" y="3506350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sp>
        <p:nvSpPr>
          <p:cNvPr id="397" name="직사각형 396"/>
          <p:cNvSpPr/>
          <p:nvPr/>
        </p:nvSpPr>
        <p:spPr>
          <a:xfrm>
            <a:off x="822857" y="47105"/>
            <a:ext cx="2797182" cy="180425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눈깔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와일드카드 외 팝업과 다른것 없음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67351" y="552966"/>
            <a:ext cx="12041792" cy="6257929"/>
          </a:xfrm>
          <a:prstGeom prst="rect">
            <a:avLst/>
          </a:prstGeom>
          <a:noFill/>
          <a:ln w="3175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="" xmlns:a16="http://schemas.microsoft.com/office/drawing/2014/main" id="{ABB6204C-20A1-B643-92AF-4502D7DB81F8}"/>
              </a:ext>
            </a:extLst>
          </p:cNvPr>
          <p:cNvSpPr/>
          <p:nvPr/>
        </p:nvSpPr>
        <p:spPr>
          <a:xfrm>
            <a:off x="2830702" y="559810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="" xmlns:a16="http://schemas.microsoft.com/office/drawing/2014/main" id="{BD0241D0-54D2-304C-8622-02E1548947D5}"/>
              </a:ext>
            </a:extLst>
          </p:cNvPr>
          <p:cNvGrpSpPr/>
          <p:nvPr/>
        </p:nvGrpSpPr>
        <p:grpSpPr>
          <a:xfrm>
            <a:off x="7493767" y="713572"/>
            <a:ext cx="1854108" cy="5790052"/>
            <a:chOff x="157986" y="713572"/>
            <a:chExt cx="1854108" cy="5790052"/>
          </a:xfrm>
        </p:grpSpPr>
        <p:sp>
          <p:nvSpPr>
            <p:cNvPr id="95" name="제목 2">
              <a:extLst>
                <a:ext uri="{FF2B5EF4-FFF2-40B4-BE49-F238E27FC236}">
                  <a16:creationId xmlns="" xmlns:a16="http://schemas.microsoft.com/office/drawing/2014/main" id="{4DAED71B-92D0-D14E-A97B-114503E4B7C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8110" y="993630"/>
              <a:ext cx="1593702" cy="55099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96" name="제목 2">
              <a:extLst>
                <a:ext uri="{FF2B5EF4-FFF2-40B4-BE49-F238E27FC236}">
                  <a16:creationId xmlns="" xmlns:a16="http://schemas.microsoft.com/office/drawing/2014/main" id="{14A2A74F-D56B-3C4C-A0CB-CCF78AD13F4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60076" y="713572"/>
              <a:ext cx="252018" cy="579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72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endParaRPr lang="en-US" altLang="ko-KR" sz="800" dirty="0">
                <a:solidFill>
                  <a:prstClr val="white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97" name="제목 2">
              <a:extLst>
                <a:ext uri="{FF2B5EF4-FFF2-40B4-BE49-F238E27FC236}">
                  <a16:creationId xmlns="" xmlns:a16="http://schemas.microsoft.com/office/drawing/2014/main" id="{60E01841-4526-A942-BB04-F7DFB02F234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986" y="713572"/>
              <a:ext cx="1593351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Filter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grpSp>
          <p:nvGrpSpPr>
            <p:cNvPr id="98" name="그룹 97">
              <a:extLst>
                <a:ext uri="{FF2B5EF4-FFF2-40B4-BE49-F238E27FC236}">
                  <a16:creationId xmlns="" xmlns:a16="http://schemas.microsoft.com/office/drawing/2014/main" id="{009F7376-3C7F-9C4C-9BE8-78F2B5DF9763}"/>
                </a:ext>
              </a:extLst>
            </p:cNvPr>
            <p:cNvGrpSpPr/>
            <p:nvPr/>
          </p:nvGrpSpPr>
          <p:grpSpPr>
            <a:xfrm rot="10800000">
              <a:off x="1830976" y="1303632"/>
              <a:ext cx="121206" cy="99007"/>
              <a:chOff x="4612159" y="975341"/>
              <a:chExt cx="1016959" cy="830701"/>
            </a:xfrm>
            <a:solidFill>
              <a:schemeClr val="tx1"/>
            </a:solidFill>
          </p:grpSpPr>
          <p:sp>
            <p:nvSpPr>
              <p:cNvPr id="114" name="타원 113">
                <a:extLst>
                  <a:ext uri="{FF2B5EF4-FFF2-40B4-BE49-F238E27FC236}">
                    <a16:creationId xmlns="" xmlns:a16="http://schemas.microsoft.com/office/drawing/2014/main" id="{DEA26D39-3CEE-BC42-94F8-D60FC7E6FD3D}"/>
                  </a:ext>
                </a:extLst>
              </p:cNvPr>
              <p:cNvSpPr/>
              <p:nvPr/>
            </p:nvSpPr>
            <p:spPr>
              <a:xfrm>
                <a:off x="5014259" y="975341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="" xmlns:a16="http://schemas.microsoft.com/office/drawing/2014/main" id="{14C15B2B-3B91-AF4F-99B6-640970543FC4}"/>
                  </a:ext>
                </a:extLst>
              </p:cNvPr>
              <p:cNvGrpSpPr/>
              <p:nvPr/>
            </p:nvGrpSpPr>
            <p:grpSpPr>
              <a:xfrm>
                <a:off x="4832791" y="1289832"/>
                <a:ext cx="584906" cy="201719"/>
                <a:chOff x="4832791" y="1753520"/>
                <a:chExt cx="584906" cy="201719"/>
              </a:xfrm>
              <a:grpFill/>
            </p:grpSpPr>
            <p:sp>
              <p:nvSpPr>
                <p:cNvPr id="120" name="타원 119">
                  <a:extLst>
                    <a:ext uri="{FF2B5EF4-FFF2-40B4-BE49-F238E27FC236}">
                      <a16:creationId xmlns="" xmlns:a16="http://schemas.microsoft.com/office/drawing/2014/main" id="{B2DA11CA-6A88-B341-BA41-9BC982393013}"/>
                    </a:ext>
                  </a:extLst>
                </p:cNvPr>
                <p:cNvSpPr/>
                <p:nvPr/>
              </p:nvSpPr>
              <p:spPr>
                <a:xfrm>
                  <a:off x="4832791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21" name="타원 120">
                  <a:extLst>
                    <a:ext uri="{FF2B5EF4-FFF2-40B4-BE49-F238E27FC236}">
                      <a16:creationId xmlns="" xmlns:a16="http://schemas.microsoft.com/office/drawing/2014/main" id="{BE3F96C1-68B0-1446-9E36-C4838C81BB6F}"/>
                    </a:ext>
                  </a:extLst>
                </p:cNvPr>
                <p:cNvSpPr/>
                <p:nvPr/>
              </p:nvSpPr>
              <p:spPr>
                <a:xfrm>
                  <a:off x="5215978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116" name="그룹 115">
                <a:extLst>
                  <a:ext uri="{FF2B5EF4-FFF2-40B4-BE49-F238E27FC236}">
                    <a16:creationId xmlns="" xmlns:a16="http://schemas.microsoft.com/office/drawing/2014/main" id="{11F08C80-7F09-7647-9F0A-2565E7B96131}"/>
                  </a:ext>
                </a:extLst>
              </p:cNvPr>
              <p:cNvGrpSpPr/>
              <p:nvPr/>
            </p:nvGrpSpPr>
            <p:grpSpPr>
              <a:xfrm>
                <a:off x="4612159" y="1604323"/>
                <a:ext cx="1016959" cy="201719"/>
                <a:chOff x="4612159" y="2063335"/>
                <a:chExt cx="1016959" cy="201719"/>
              </a:xfrm>
              <a:grpFill/>
            </p:grpSpPr>
            <p:sp>
              <p:nvSpPr>
                <p:cNvPr id="117" name="타원 116">
                  <a:extLst>
                    <a:ext uri="{FF2B5EF4-FFF2-40B4-BE49-F238E27FC236}">
                      <a16:creationId xmlns="" xmlns:a16="http://schemas.microsoft.com/office/drawing/2014/main" id="{78A929F9-8D3B-254C-8AE6-061B1093F97A}"/>
                    </a:ext>
                  </a:extLst>
                </p:cNvPr>
                <p:cNvSpPr/>
                <p:nvPr/>
              </p:nvSpPr>
              <p:spPr>
                <a:xfrm>
                  <a:off x="501977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18" name="타원 117">
                  <a:extLst>
                    <a:ext uri="{FF2B5EF4-FFF2-40B4-BE49-F238E27FC236}">
                      <a16:creationId xmlns="" xmlns:a16="http://schemas.microsoft.com/office/drawing/2014/main" id="{03EB6EB5-CE27-B548-980C-F1A3586FD653}"/>
                    </a:ext>
                  </a:extLst>
                </p:cNvPr>
                <p:cNvSpPr/>
                <p:nvPr/>
              </p:nvSpPr>
              <p:spPr>
                <a:xfrm>
                  <a:off x="461215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119" name="타원 118">
                  <a:extLst>
                    <a:ext uri="{FF2B5EF4-FFF2-40B4-BE49-F238E27FC236}">
                      <a16:creationId xmlns="" xmlns:a16="http://schemas.microsoft.com/office/drawing/2014/main" id="{B2BF713F-D698-ED48-B968-3BB80215BCE8}"/>
                    </a:ext>
                  </a:extLst>
                </p:cNvPr>
                <p:cNvSpPr/>
                <p:nvPr/>
              </p:nvSpPr>
              <p:spPr>
                <a:xfrm>
                  <a:off x="542739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</p:grpSp>
        <p:pic>
          <p:nvPicPr>
            <p:cNvPr id="99" name="그림 98">
              <a:extLst>
                <a:ext uri="{FF2B5EF4-FFF2-40B4-BE49-F238E27FC236}">
                  <a16:creationId xmlns="" xmlns:a16="http://schemas.microsoft.com/office/drawing/2014/main" id="{2B4ED6F8-2A17-3A40-9AF8-56E0CFC79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497" y="788616"/>
              <a:ext cx="132619" cy="146336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="" xmlns:a16="http://schemas.microsoft.com/office/drawing/2014/main" id="{A2C9326A-E338-184E-B5B6-D89F32FD4390}"/>
                </a:ext>
              </a:extLst>
            </p:cNvPr>
            <p:cNvGrpSpPr/>
            <p:nvPr/>
          </p:nvGrpSpPr>
          <p:grpSpPr>
            <a:xfrm>
              <a:off x="1800947" y="1799137"/>
              <a:ext cx="169035" cy="169035"/>
              <a:chOff x="5486400" y="2819400"/>
              <a:chExt cx="1219200" cy="1219200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="" xmlns:a16="http://schemas.microsoft.com/office/drawing/2014/main" id="{FAD7AE04-7E6E-644A-84C1-8E1C8E414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8194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113" name="그림 112">
                <a:extLst>
                  <a:ext uri="{FF2B5EF4-FFF2-40B4-BE49-F238E27FC236}">
                    <a16:creationId xmlns="" xmlns:a16="http://schemas.microsoft.com/office/drawing/2014/main" id="{7099DF74-4C84-6A4C-87DC-A88035A396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621" y="3305594"/>
                <a:ext cx="552030" cy="552030"/>
              </a:xfrm>
              <a:prstGeom prst="rect">
                <a:avLst/>
              </a:prstGeom>
            </p:spPr>
          </p:pic>
        </p:grp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42F20D1-20A2-D749-A98C-D3C58D9C30EB}"/>
                </a:ext>
              </a:extLst>
            </p:cNvPr>
            <p:cNvSpPr/>
            <p:nvPr/>
          </p:nvSpPr>
          <p:spPr>
            <a:xfrm>
              <a:off x="1781343" y="1021903"/>
              <a:ext cx="206902" cy="176793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102" name="직선 연결선[R] 101">
              <a:extLst>
                <a:ext uri="{FF2B5EF4-FFF2-40B4-BE49-F238E27FC236}">
                  <a16:creationId xmlns="" xmlns:a16="http://schemas.microsoft.com/office/drawing/2014/main" id="{80E79CEF-CE73-0145-9351-5499D404F6E4}"/>
                </a:ext>
              </a:extLst>
            </p:cNvPr>
            <p:cNvCxnSpPr/>
            <p:nvPr/>
          </p:nvCxnSpPr>
          <p:spPr>
            <a:xfrm>
              <a:off x="1793067" y="1722636"/>
              <a:ext cx="18488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십자형[C] 102">
              <a:extLst>
                <a:ext uri="{FF2B5EF4-FFF2-40B4-BE49-F238E27FC236}">
                  <a16:creationId xmlns="" xmlns:a16="http://schemas.microsoft.com/office/drawing/2014/main" id="{73D95C8F-9023-1F43-A762-74C4C7181B09}"/>
                </a:ext>
              </a:extLst>
            </p:cNvPr>
            <p:cNvSpPr/>
            <p:nvPr/>
          </p:nvSpPr>
          <p:spPr>
            <a:xfrm>
              <a:off x="1598814" y="809183"/>
              <a:ext cx="90303" cy="90303"/>
            </a:xfrm>
            <a:prstGeom prst="plus">
              <a:avLst>
                <a:gd name="adj" fmla="val 43762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64C169AC-4960-C44B-89FB-73376B14C9C6}"/>
                </a:ext>
              </a:extLst>
            </p:cNvPr>
            <p:cNvSpPr/>
            <p:nvPr/>
          </p:nvSpPr>
          <p:spPr>
            <a:xfrm>
              <a:off x="1781343" y="1251990"/>
              <a:ext cx="206902" cy="20690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05" name="그룹 104">
              <a:extLst>
                <a:ext uri="{FF2B5EF4-FFF2-40B4-BE49-F238E27FC236}">
                  <a16:creationId xmlns="" xmlns:a16="http://schemas.microsoft.com/office/drawing/2014/main" id="{53A9DA77-956F-2D40-B81C-146F438404C2}"/>
                </a:ext>
              </a:extLst>
            </p:cNvPr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grpSp>
            <p:nvGrpSpPr>
              <p:cNvPr id="108" name="그룹 107">
                <a:extLst>
                  <a:ext uri="{FF2B5EF4-FFF2-40B4-BE49-F238E27FC236}">
                    <a16:creationId xmlns="" xmlns:a16="http://schemas.microsoft.com/office/drawing/2014/main" id="{A1F06CEB-F79D-D646-9EED-2576A20A3B44}"/>
                  </a:ext>
                </a:extLst>
              </p:cNvPr>
              <p:cNvGrpSpPr/>
              <p:nvPr/>
            </p:nvGrpSpPr>
            <p:grpSpPr>
              <a:xfrm>
                <a:off x="157986" y="6218205"/>
                <a:ext cx="1854108" cy="280058"/>
                <a:chOff x="157986" y="6218205"/>
                <a:chExt cx="1854108" cy="280058"/>
              </a:xfrm>
            </p:grpSpPr>
            <p:sp>
              <p:nvSpPr>
                <p:cNvPr id="110" name="제목 2">
                  <a:extLst>
                    <a:ext uri="{FF2B5EF4-FFF2-40B4-BE49-F238E27FC236}">
                      <a16:creationId xmlns="" xmlns:a16="http://schemas.microsoft.com/office/drawing/2014/main" id="{1A388B1C-A883-3545-904B-710B58D009D5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7986" y="6218205"/>
                  <a:ext cx="1854108" cy="28005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lIns="7200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800" dirty="0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       </a:t>
                  </a:r>
                  <a:r>
                    <a:rPr lang="en-US" altLang="ko-KR" sz="800" dirty="0" err="1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Datasource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pic>
              <p:nvPicPr>
                <p:cNvPr id="111" name="그림 110">
                  <a:extLst>
                    <a:ext uri="{FF2B5EF4-FFF2-40B4-BE49-F238E27FC236}">
                      <a16:creationId xmlns="" xmlns:a16="http://schemas.microsoft.com/office/drawing/2014/main" id="{5AFB24C3-3F99-BF48-BBBB-C81BD23B9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363" y="6313922"/>
                  <a:ext cx="131608" cy="108372"/>
                </a:xfrm>
                <a:prstGeom prst="rect">
                  <a:avLst/>
                </a:prstGeom>
              </p:spPr>
            </p:pic>
          </p:grpSp>
          <p:sp>
            <p:nvSpPr>
              <p:cNvPr id="109" name="L 도형 108">
                <a:extLst>
                  <a:ext uri="{FF2B5EF4-FFF2-40B4-BE49-F238E27FC236}">
                    <a16:creationId xmlns="" xmlns:a16="http://schemas.microsoft.com/office/drawing/2014/main" id="{3E7E15CB-F191-264E-958A-326761534141}"/>
                  </a:ext>
                </a:extLst>
              </p:cNvPr>
              <p:cNvSpPr/>
              <p:nvPr/>
            </p:nvSpPr>
            <p:spPr>
              <a:xfrm rot="8100000">
                <a:off x="1837197" y="6347501"/>
                <a:ext cx="95570" cy="95570"/>
              </a:xfrm>
              <a:prstGeom prst="corner">
                <a:avLst>
                  <a:gd name="adj1" fmla="val 11956"/>
                  <a:gd name="adj2" fmla="val 1304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106" name="그림 105">
              <a:extLst>
                <a:ext uri="{FF2B5EF4-FFF2-40B4-BE49-F238E27FC236}">
                  <a16:creationId xmlns="" xmlns:a16="http://schemas.microsoft.com/office/drawing/2014/main" id="{87994273-2838-7444-8729-1FBCBD6D5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261" y="1532737"/>
              <a:ext cx="119817" cy="119817"/>
            </a:xfrm>
            <a:prstGeom prst="rect">
              <a:avLst/>
            </a:prstGeom>
          </p:spPr>
        </p:pic>
        <p:cxnSp>
          <p:nvCxnSpPr>
            <p:cNvPr id="107" name="직선 연결선[R] 106">
              <a:extLst>
                <a:ext uri="{FF2B5EF4-FFF2-40B4-BE49-F238E27FC236}">
                  <a16:creationId xmlns="" xmlns:a16="http://schemas.microsoft.com/office/drawing/2014/main" id="{ABD33613-BDFF-B64A-B792-15DEB9E9896D}"/>
                </a:ext>
              </a:extLst>
            </p:cNvPr>
            <p:cNvCxnSpPr/>
            <p:nvPr/>
          </p:nvCxnSpPr>
          <p:spPr>
            <a:xfrm flipH="1">
              <a:off x="1701530" y="3586999"/>
              <a:ext cx="10898" cy="1449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11545C13-304D-D145-A271-6B488FAC2ABF}"/>
              </a:ext>
            </a:extLst>
          </p:cNvPr>
          <p:cNvSpPr/>
          <p:nvPr/>
        </p:nvSpPr>
        <p:spPr>
          <a:xfrm>
            <a:off x="7492364" y="559810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216" name="타원 215">
            <a:extLst>
              <a:ext uri="{FF2B5EF4-FFF2-40B4-BE49-F238E27FC236}">
                <a16:creationId xmlns="" xmlns:a16="http://schemas.microsoft.com/office/drawing/2014/main" id="{256830E2-D2E3-3043-B797-6DEBF1EB44CC}"/>
              </a:ext>
            </a:extLst>
          </p:cNvPr>
          <p:cNvSpPr/>
          <p:nvPr/>
        </p:nvSpPr>
        <p:spPr>
          <a:xfrm>
            <a:off x="3452897" y="63243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7" name="타원 216">
            <a:extLst>
              <a:ext uri="{FF2B5EF4-FFF2-40B4-BE49-F238E27FC236}">
                <a16:creationId xmlns="" xmlns:a16="http://schemas.microsoft.com/office/drawing/2014/main" id="{27F951D9-3979-A946-BD44-686EB19BA212}"/>
              </a:ext>
            </a:extLst>
          </p:cNvPr>
          <p:cNvSpPr/>
          <p:nvPr/>
        </p:nvSpPr>
        <p:spPr>
          <a:xfrm>
            <a:off x="4260013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18" name="그룹 217">
            <a:extLst>
              <a:ext uri="{FF2B5EF4-FFF2-40B4-BE49-F238E27FC236}">
                <a16:creationId xmlns="" xmlns:a16="http://schemas.microsoft.com/office/drawing/2014/main" id="{2F1EAE30-15C4-7C43-9B22-D969523E37ED}"/>
              </a:ext>
            </a:extLst>
          </p:cNvPr>
          <p:cNvGrpSpPr/>
          <p:nvPr/>
        </p:nvGrpSpPr>
        <p:grpSpPr>
          <a:xfrm>
            <a:off x="7497334" y="1004957"/>
            <a:ext cx="1619947" cy="175094"/>
            <a:chOff x="6355380" y="1159587"/>
            <a:chExt cx="1619947" cy="175094"/>
          </a:xfrm>
        </p:grpSpPr>
        <p:sp>
          <p:nvSpPr>
            <p:cNvPr id="219" name="모서리가 둥근 직사각형 218">
              <a:extLst>
                <a:ext uri="{FF2B5EF4-FFF2-40B4-BE49-F238E27FC236}">
                  <a16:creationId xmlns="" xmlns:a16="http://schemas.microsoft.com/office/drawing/2014/main" id="{07FF7A47-83C5-604E-B48D-FA5C1BF957B3}"/>
                </a:ext>
              </a:extLst>
            </p:cNvPr>
            <p:cNvSpPr/>
            <p:nvPr/>
          </p:nvSpPr>
          <p:spPr>
            <a:xfrm>
              <a:off x="6355380" y="1159587"/>
              <a:ext cx="1619947" cy="17509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i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      3</a:t>
              </a:r>
              <a:r>
                <a:rPr kumimoji="1" lang="ko-KR" altLang="en-US" sz="600" i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600" i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Global filters</a:t>
              </a:r>
              <a:endParaRPr kumimoji="1" lang="ko-KR" altLang="en-US" sz="600" i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0" name="L 도형 219">
              <a:extLst>
                <a:ext uri="{FF2B5EF4-FFF2-40B4-BE49-F238E27FC236}">
                  <a16:creationId xmlns="" xmlns:a16="http://schemas.microsoft.com/office/drawing/2014/main" id="{221E6A03-ED05-FA4A-97C5-642461E37E0C}"/>
                </a:ext>
              </a:extLst>
            </p:cNvPr>
            <p:cNvSpPr/>
            <p:nvPr/>
          </p:nvSpPr>
          <p:spPr>
            <a:xfrm rot="18900000">
              <a:off x="7804753" y="1212902"/>
              <a:ext cx="66031" cy="66031"/>
            </a:xfrm>
            <a:prstGeom prst="corner">
              <a:avLst>
                <a:gd name="adj1" fmla="val 25676"/>
                <a:gd name="adj2" fmla="val 2567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221" name="그림 220">
            <a:extLst>
              <a:ext uri="{FF2B5EF4-FFF2-40B4-BE49-F238E27FC236}">
                <a16:creationId xmlns="" xmlns:a16="http://schemas.microsoft.com/office/drawing/2014/main" id="{BE66493D-16CD-954E-A39E-09D6DB56E9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78" y="1037627"/>
            <a:ext cx="102970" cy="102970"/>
          </a:xfrm>
          <a:prstGeom prst="rect">
            <a:avLst/>
          </a:prstGeom>
        </p:spPr>
      </p:pic>
      <p:sp>
        <p:nvSpPr>
          <p:cNvPr id="223" name="타원 222">
            <a:extLst>
              <a:ext uri="{FF2B5EF4-FFF2-40B4-BE49-F238E27FC236}">
                <a16:creationId xmlns="" xmlns:a16="http://schemas.microsoft.com/office/drawing/2014/main" id="{D4EF45AB-6A48-5249-A342-990C384019EB}"/>
              </a:ext>
            </a:extLst>
          </p:cNvPr>
          <p:cNvSpPr/>
          <p:nvPr/>
        </p:nvSpPr>
        <p:spPr>
          <a:xfrm>
            <a:off x="8914976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7" name="텍스트 개체 틀 5">
            <a:extLst>
              <a:ext uri="{FF2B5EF4-FFF2-40B4-BE49-F238E27FC236}">
                <a16:creationId xmlns="" xmlns:a16="http://schemas.microsoft.com/office/drawing/2014/main" id="{F7A0FFF7-9E71-8A4C-9EB1-97AD307F1A1B}"/>
              </a:ext>
            </a:extLst>
          </p:cNvPr>
          <p:cNvSpPr txBox="1">
            <a:spLocks/>
          </p:cNvSpPr>
          <p:nvPr/>
        </p:nvSpPr>
        <p:spPr>
          <a:xfrm>
            <a:off x="4834251" y="651623"/>
            <a:ext cx="2219969" cy="620637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</a:rPr>
              <a:t>패널 타이틀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전체 글로벌 필터 수 표시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  <a:sym typeface="Wingdings"/>
              </a:rPr>
              <a:t>필터 추가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필터</a:t>
            </a:r>
            <a:r>
              <a:rPr lang="en-US" altLang="ko-KR" dirty="0">
                <a:latin typeface="+mn-ea"/>
                <a:sym typeface="Wingdings"/>
              </a:rPr>
              <a:t>(</a:t>
            </a:r>
            <a:r>
              <a:rPr lang="ko-KR" altLang="en-US" dirty="0">
                <a:latin typeface="+mn-ea"/>
                <a:sym typeface="Wingdings"/>
              </a:rPr>
              <a:t>컬럼</a:t>
            </a:r>
            <a:r>
              <a:rPr lang="en-US" altLang="ko-KR" dirty="0">
                <a:latin typeface="+mn-ea"/>
                <a:sym typeface="Wingdings"/>
              </a:rPr>
              <a:t>)</a:t>
            </a:r>
            <a:r>
              <a:rPr lang="ko-KR" altLang="en-US" dirty="0">
                <a:latin typeface="+mn-ea"/>
                <a:sym typeface="Wingdings"/>
              </a:rPr>
              <a:t> 선택창 출력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☞ 필터 만들기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완료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필터 패널의 </a:t>
            </a:r>
            <a:r>
              <a:rPr lang="ko-KR" altLang="en-US" dirty="0" err="1">
                <a:latin typeface="+mn-ea"/>
              </a:rPr>
              <a:t>최하단에</a:t>
            </a:r>
            <a:r>
              <a:rPr lang="ko-KR" altLang="en-US" dirty="0">
                <a:latin typeface="+mn-ea"/>
              </a:rPr>
              <a:t> 추가됨</a:t>
            </a:r>
            <a:r>
              <a:rPr lang="en-US" altLang="ko-KR" dirty="0">
                <a:latin typeface="+mn-ea"/>
              </a:rPr>
              <a:t> .</a:t>
            </a:r>
            <a:r>
              <a:rPr lang="ko-KR" altLang="en-US" dirty="0">
                <a:latin typeface="+mn-ea"/>
              </a:rPr>
              <a:t> 위젯으로 추가되지 않음</a:t>
            </a:r>
            <a:endParaRPr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</a:rPr>
              <a:t>대시보드화면에서 필터 추가 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글로벌 필터로 등록됩니다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필터 목록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필수필터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추천필터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</a:t>
            </a:r>
            <a:r>
              <a:rPr kumimoji="1" lang="ko-KR" altLang="en-US" dirty="0"/>
              <a:t>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일반 필터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</a:t>
            </a:r>
            <a:r>
              <a:rPr kumimoji="1" lang="ko-KR" altLang="en-US" dirty="0">
                <a:sym typeface="Wingdings" pitchFamily="2" charset="2"/>
              </a:rPr>
              <a:t> 순으로 정렬됩니다</a:t>
            </a:r>
            <a:endParaRPr kumimoji="1" lang="en-US" altLang="ko-KR" dirty="0">
              <a:sym typeface="Wingdings" pitchFamily="2" charset="2"/>
            </a:endParaRPr>
          </a:p>
          <a:p>
            <a:pPr lvl="1"/>
            <a:r>
              <a:rPr kumimoji="1" lang="ko-KR" altLang="en-US" dirty="0">
                <a:highlight>
                  <a:srgbClr val="00FF00"/>
                </a:highlight>
              </a:rPr>
              <a:t>한개의 필터만 열리는 아코디언 형식이며</a:t>
            </a:r>
            <a:r>
              <a:rPr kumimoji="1" lang="en-US" altLang="ko-KR" dirty="0">
                <a:highlight>
                  <a:srgbClr val="00FF00"/>
                </a:highlight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</a:rPr>
              <a:t> 첫번째 필터가 열려있는 것이 초기 상태입니다</a:t>
            </a:r>
            <a:r>
              <a:rPr kumimoji="1" lang="en-US" altLang="ko-KR" dirty="0">
                <a:highlight>
                  <a:srgbClr val="00FF00"/>
                </a:highlight>
              </a:rPr>
              <a:t>.</a:t>
            </a:r>
          </a:p>
          <a:p>
            <a:pPr lvl="1"/>
            <a:r>
              <a:rPr kumimoji="1" lang="ko-KR" altLang="en-US" dirty="0" err="1"/>
              <a:t>추천필터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일반필터는</a:t>
            </a:r>
            <a:r>
              <a:rPr kumimoji="1" lang="ko-KR" altLang="en-US" dirty="0"/>
              <a:t> 헤더 부분을 대시보드로 </a:t>
            </a:r>
            <a:r>
              <a:rPr kumimoji="1" lang="en-US" altLang="ko-KR" dirty="0"/>
              <a:t>Drag &amp; Drop</a:t>
            </a:r>
            <a:r>
              <a:rPr kumimoji="1" lang="ko-KR" altLang="en-US" dirty="0"/>
              <a:t>하여 필터를 위젯으로 배치할 수 있습니다</a:t>
            </a:r>
            <a:endParaRPr kumimoji="1" lang="en-US" altLang="ko-KR" dirty="0"/>
          </a:p>
          <a:p>
            <a:pPr lvl="1"/>
            <a:r>
              <a:rPr kumimoji="1" lang="ko-KR" altLang="en-US" dirty="0" err="1">
                <a:sym typeface="Wingdings" pitchFamily="2" charset="2"/>
              </a:rPr>
              <a:t>필수필터는</a:t>
            </a:r>
            <a:r>
              <a:rPr kumimoji="1" lang="ko-KR" altLang="en-US" dirty="0">
                <a:sym typeface="Wingdings" pitchFamily="2" charset="2"/>
              </a:rPr>
              <a:t> 위젯으로 사용할 수 없으며</a:t>
            </a:r>
            <a:r>
              <a:rPr kumimoji="1" lang="en-US" altLang="ko-KR" dirty="0">
                <a:sym typeface="Wingdings" pitchFamily="2" charset="2"/>
              </a:rPr>
              <a:t>,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D&amp;D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시도 시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토스트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필수필터는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위젯으로 설정할 수 없습니다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kumimoji="1" lang="ko-KR" altLang="en-US" dirty="0">
                <a:sym typeface="Wingdings" pitchFamily="2" charset="2"/>
              </a:rPr>
              <a:t>상세 </a:t>
            </a:r>
            <a:r>
              <a:rPr kumimoji="1" lang="en-US" altLang="ko-KR" dirty="0">
                <a:sym typeface="Wingdings" pitchFamily="2" charset="2"/>
              </a:rPr>
              <a:t>UI</a:t>
            </a:r>
            <a:r>
              <a:rPr kumimoji="1" lang="ko-KR" altLang="en-US" dirty="0">
                <a:sym typeface="Wingdings" pitchFamily="2" charset="2"/>
              </a:rPr>
              <a:t>는 필터 속성에 따라 다릅니다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="" xmlns:a16="http://schemas.microsoft.com/office/drawing/2014/main" id="{7AA0AC09-2FB8-C248-B926-424AB7AD4483}"/>
              </a:ext>
            </a:extLst>
          </p:cNvPr>
          <p:cNvSpPr/>
          <p:nvPr/>
        </p:nvSpPr>
        <p:spPr>
          <a:xfrm>
            <a:off x="2736093" y="108776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sp>
        <p:nvSpPr>
          <p:cNvPr id="231" name="타원 230">
            <a:extLst>
              <a:ext uri="{FF2B5EF4-FFF2-40B4-BE49-F238E27FC236}">
                <a16:creationId xmlns="" xmlns:a16="http://schemas.microsoft.com/office/drawing/2014/main" id="{C42669B2-CD44-C74C-9988-96CE6FB1E8B8}"/>
              </a:ext>
            </a:extLst>
          </p:cNvPr>
          <p:cNvSpPr/>
          <p:nvPr/>
        </p:nvSpPr>
        <p:spPr>
          <a:xfrm>
            <a:off x="7461080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2" name="타원 231">
            <a:extLst>
              <a:ext uri="{FF2B5EF4-FFF2-40B4-BE49-F238E27FC236}">
                <a16:creationId xmlns="" xmlns:a16="http://schemas.microsoft.com/office/drawing/2014/main" id="{CA8285F5-C766-E94A-B884-8CC59BDB7478}"/>
              </a:ext>
            </a:extLst>
          </p:cNvPr>
          <p:cNvSpPr/>
          <p:nvPr/>
        </p:nvSpPr>
        <p:spPr>
          <a:xfrm>
            <a:off x="7372101" y="10146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</a:p>
        </p:txBody>
      </p:sp>
      <p:sp>
        <p:nvSpPr>
          <p:cNvPr id="233" name="타원 232">
            <a:extLst>
              <a:ext uri="{FF2B5EF4-FFF2-40B4-BE49-F238E27FC236}">
                <a16:creationId xmlns="" xmlns:a16="http://schemas.microsoft.com/office/drawing/2014/main" id="{FEE445D7-6159-9141-BE89-E7A6E3F7A501}"/>
              </a:ext>
            </a:extLst>
          </p:cNvPr>
          <p:cNvSpPr/>
          <p:nvPr/>
        </p:nvSpPr>
        <p:spPr>
          <a:xfrm>
            <a:off x="7372101" y="12432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4</a:t>
            </a:r>
          </a:p>
        </p:txBody>
      </p:sp>
      <p:pic>
        <p:nvPicPr>
          <p:cNvPr id="234" name="그림 233">
            <a:extLst>
              <a:ext uri="{FF2B5EF4-FFF2-40B4-BE49-F238E27FC236}">
                <a16:creationId xmlns="" xmlns:a16="http://schemas.microsoft.com/office/drawing/2014/main" id="{6901992D-B0E7-C949-8A5C-F1BA8126D9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7" t="16719" r="6483" b="6296"/>
          <a:stretch/>
        </p:blipFill>
        <p:spPr>
          <a:xfrm>
            <a:off x="9768829" y="3174347"/>
            <a:ext cx="1623371" cy="1774778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96B2A949-585B-4B4F-9126-B0174355D3C6}"/>
              </a:ext>
            </a:extLst>
          </p:cNvPr>
          <p:cNvSpPr/>
          <p:nvPr/>
        </p:nvSpPr>
        <p:spPr>
          <a:xfrm>
            <a:off x="2835746" y="997074"/>
            <a:ext cx="1593703" cy="254916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sp>
        <p:nvSpPr>
          <p:cNvPr id="238" name="직사각형 237">
            <a:extLst>
              <a:ext uri="{FF2B5EF4-FFF2-40B4-BE49-F238E27FC236}">
                <a16:creationId xmlns="" xmlns:a16="http://schemas.microsoft.com/office/drawing/2014/main" id="{DE3A190D-7D11-6E46-AEFE-EF609AA6B5EA}"/>
              </a:ext>
            </a:extLst>
          </p:cNvPr>
          <p:cNvSpPr/>
          <p:nvPr/>
        </p:nvSpPr>
        <p:spPr>
          <a:xfrm>
            <a:off x="7486946" y="1453095"/>
            <a:ext cx="1593703" cy="19165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Filtering Area</a:t>
            </a:r>
          </a:p>
        </p:txBody>
      </p:sp>
      <p:sp>
        <p:nvSpPr>
          <p:cNvPr id="239" name="직사각형 238">
            <a:extLst>
              <a:ext uri="{FF2B5EF4-FFF2-40B4-BE49-F238E27FC236}">
                <a16:creationId xmlns="" xmlns:a16="http://schemas.microsoft.com/office/drawing/2014/main" id="{053D807D-3A42-BC4F-AD8F-BC4E7CD45B09}"/>
              </a:ext>
            </a:extLst>
          </p:cNvPr>
          <p:cNvSpPr/>
          <p:nvPr/>
        </p:nvSpPr>
        <p:spPr>
          <a:xfrm>
            <a:off x="7486946" y="3374306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="" xmlns:a16="http://schemas.microsoft.com/office/drawing/2014/main" id="{B0D6CFCD-648C-AB45-A017-1220E1406B5E}"/>
              </a:ext>
            </a:extLst>
          </p:cNvPr>
          <p:cNvSpPr/>
          <p:nvPr/>
        </p:nvSpPr>
        <p:spPr>
          <a:xfrm>
            <a:off x="7486946" y="3701668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sp>
        <p:nvSpPr>
          <p:cNvPr id="241" name="직사각형 240">
            <a:extLst>
              <a:ext uri="{FF2B5EF4-FFF2-40B4-BE49-F238E27FC236}">
                <a16:creationId xmlns="" xmlns:a16="http://schemas.microsoft.com/office/drawing/2014/main" id="{AD83A359-403C-6B4B-AA09-135FD751D327}"/>
              </a:ext>
            </a:extLst>
          </p:cNvPr>
          <p:cNvSpPr/>
          <p:nvPr/>
        </p:nvSpPr>
        <p:spPr>
          <a:xfrm>
            <a:off x="7486946" y="1192392"/>
            <a:ext cx="1593703" cy="254916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Header</a:t>
            </a:r>
          </a:p>
        </p:txBody>
      </p:sp>
      <p:pic>
        <p:nvPicPr>
          <p:cNvPr id="87" name="그림 86" descr="스크린샷, 벽이(가) 표시된 사진&#10;&#10;&#10;&#10;자동 생성된 설명">
            <a:extLst>
              <a:ext uri="{FF2B5EF4-FFF2-40B4-BE49-F238E27FC236}">
                <a16:creationId xmlns="" xmlns:a16="http://schemas.microsoft.com/office/drawing/2014/main" id="{524BF31D-5A47-8944-BCA2-E30ADE3E31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5992" y="27927"/>
            <a:ext cx="5301625" cy="6858000"/>
          </a:xfrm>
          <a:prstGeom prst="rect">
            <a:avLst/>
          </a:prstGeom>
        </p:spPr>
      </p:pic>
      <p:sp>
        <p:nvSpPr>
          <p:cNvPr id="88" name="제목 2">
            <a:extLst>
              <a:ext uri="{FF2B5EF4-FFF2-40B4-BE49-F238E27FC236}">
                <a16:creationId xmlns="" xmlns:a16="http://schemas.microsoft.com/office/drawing/2014/main" id="{D840FAF4-8C8F-1D4F-8590-E06DAA9EC728}"/>
              </a:ext>
            </a:extLst>
          </p:cNvPr>
          <p:cNvSpPr txBox="1">
            <a:spLocks/>
          </p:cNvSpPr>
          <p:nvPr/>
        </p:nvSpPr>
        <p:spPr bwMode="auto">
          <a:xfrm>
            <a:off x="2754004" y="3859106"/>
            <a:ext cx="1597258" cy="468166"/>
          </a:xfrm>
          <a:prstGeom prst="rect">
            <a:avLst/>
          </a:prstGeom>
          <a:noFill/>
          <a:ln w="3175">
            <a:noFill/>
          </a:ln>
        </p:spPr>
        <p:txBody>
          <a:bodyPr lIns="216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dirty="0" err="1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필수필터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(</a:t>
            </a:r>
            <a:r>
              <a:rPr lang="ko-KR" altLang="en-US" sz="600" dirty="0" err="1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필터링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 순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)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&gt;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ko-KR" altLang="en-US" sz="600" dirty="0" err="1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일반필터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(</a:t>
            </a:r>
            <a:r>
              <a:rPr lang="ko-KR" altLang="en-US" sz="600" dirty="0" err="1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등록순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)</a:t>
            </a:r>
            <a:r>
              <a:rPr lang="ko-KR" altLang="en-US" sz="600" dirty="0" err="1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으로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 배치됩니다</a:t>
            </a:r>
            <a:endParaRPr lang="en-US" altLang="ko-KR" sz="600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" name="아래쪽 화살표[D] 1">
            <a:extLst>
              <a:ext uri="{FF2B5EF4-FFF2-40B4-BE49-F238E27FC236}">
                <a16:creationId xmlns="" xmlns:a16="http://schemas.microsoft.com/office/drawing/2014/main" id="{F091C47E-73C7-1542-BB2B-BA86DCE59554}"/>
              </a:ext>
            </a:extLst>
          </p:cNvPr>
          <p:cNvSpPr/>
          <p:nvPr/>
        </p:nvSpPr>
        <p:spPr>
          <a:xfrm>
            <a:off x="2957316" y="1177026"/>
            <a:ext cx="102341" cy="2781841"/>
          </a:xfrm>
          <a:prstGeom prst="downArrow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0" name="제목 2">
            <a:extLst>
              <a:ext uri="{FF2B5EF4-FFF2-40B4-BE49-F238E27FC236}">
                <a16:creationId xmlns="" xmlns:a16="http://schemas.microsoft.com/office/drawing/2014/main" id="{7FC86599-225A-8B4E-9EEA-031B0A149D37}"/>
              </a:ext>
            </a:extLst>
          </p:cNvPr>
          <p:cNvSpPr txBox="1">
            <a:spLocks/>
          </p:cNvSpPr>
          <p:nvPr/>
        </p:nvSpPr>
        <p:spPr bwMode="auto">
          <a:xfrm>
            <a:off x="7450695" y="4050301"/>
            <a:ext cx="1597258" cy="468166"/>
          </a:xfrm>
          <a:prstGeom prst="rect">
            <a:avLst/>
          </a:prstGeom>
          <a:noFill/>
          <a:ln w="3175">
            <a:noFill/>
          </a:ln>
        </p:spPr>
        <p:txBody>
          <a:bodyPr lIns="216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dirty="0" err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일반필터</a:t>
            </a:r>
            <a:r>
              <a:rPr lang="ko-KR" altLang="en-US" sz="600" dirty="0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(</a:t>
            </a:r>
            <a:r>
              <a:rPr lang="ko-KR" altLang="en-US" sz="600" dirty="0" err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등록순</a:t>
            </a:r>
            <a:r>
              <a:rPr lang="en-US" altLang="ko-KR" sz="600" dirty="0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)</a:t>
            </a:r>
            <a:r>
              <a:rPr lang="ko-KR" altLang="en-US" sz="600" dirty="0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 </a:t>
            </a:r>
            <a:r>
              <a:rPr lang="ko-KR" altLang="en-US" sz="600" dirty="0" err="1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으로</a:t>
            </a:r>
            <a:r>
              <a:rPr lang="ko-KR" altLang="en-US" sz="600" dirty="0">
                <a:solidFill>
                  <a:srgbClr val="00B0F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 배치됩니다</a:t>
            </a:r>
            <a:endParaRPr lang="en-US" altLang="ko-KR" sz="600" dirty="0">
              <a:solidFill>
                <a:srgbClr val="00B0F0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" charset="-127"/>
            </a:endParaRPr>
          </a:p>
        </p:txBody>
      </p:sp>
      <p:sp>
        <p:nvSpPr>
          <p:cNvPr id="91" name="아래쪽 화살표[D] 90">
            <a:extLst>
              <a:ext uri="{FF2B5EF4-FFF2-40B4-BE49-F238E27FC236}">
                <a16:creationId xmlns="" xmlns:a16="http://schemas.microsoft.com/office/drawing/2014/main" id="{63BFB4B4-E9F7-0E44-8AF5-69DE6635E360}"/>
              </a:ext>
            </a:extLst>
          </p:cNvPr>
          <p:cNvSpPr/>
          <p:nvPr/>
        </p:nvSpPr>
        <p:spPr>
          <a:xfrm>
            <a:off x="7654007" y="1368221"/>
            <a:ext cx="102341" cy="2781841"/>
          </a:xfrm>
          <a:prstGeom prst="downArrow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AEA9B309-1AE8-4146-81D0-9B68A2FC4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66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DF2502C2-FCC8-344D-A418-5F4D372FE9B2}"/>
              </a:ext>
            </a:extLst>
          </p:cNvPr>
          <p:cNvSpPr/>
          <p:nvPr/>
        </p:nvSpPr>
        <p:spPr>
          <a:xfrm>
            <a:off x="-2906601" y="568448"/>
            <a:ext cx="816032" cy="144000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3FD480DB-EBD3-4440-B4BC-D9A08A2D7AC9}"/>
              </a:ext>
            </a:extLst>
          </p:cNvPr>
          <p:cNvSpPr/>
          <p:nvPr/>
        </p:nvSpPr>
        <p:spPr>
          <a:xfrm>
            <a:off x="-5248641" y="579218"/>
            <a:ext cx="816032" cy="144000"/>
          </a:xfrm>
          <a:prstGeom prst="rect">
            <a:avLst/>
          </a:prstGeom>
          <a:solidFill>
            <a:srgbClr val="0432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Ingested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BE1D11A4-F8CD-004C-A66D-C36F1D034874}"/>
              </a:ext>
            </a:extLst>
          </p:cNvPr>
          <p:cNvSpPr/>
          <p:nvPr/>
        </p:nvSpPr>
        <p:spPr>
          <a:xfrm>
            <a:off x="-3457474" y="570962"/>
            <a:ext cx="554673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74" name="제목 2"/>
          <p:cNvSpPr txBox="1">
            <a:spLocks/>
          </p:cNvSpPr>
          <p:nvPr/>
        </p:nvSpPr>
        <p:spPr bwMode="auto">
          <a:xfrm>
            <a:off x="-3455947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80" name="제목 2"/>
          <p:cNvSpPr txBox="1">
            <a:spLocks/>
          </p:cNvSpPr>
          <p:nvPr/>
        </p:nvSpPr>
        <p:spPr bwMode="auto">
          <a:xfrm>
            <a:off x="-3452647" y="1854932"/>
            <a:ext cx="1593702" cy="76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-3430777" y="2120111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endParaRPr lang="en-US" altLang="ko-KR" dirty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3.1.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필수 필터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추천 필터</a:t>
            </a:r>
            <a:r>
              <a:rPr lang="en-US" altLang="ko-KR" dirty="0">
                <a:latin typeface="+mn-ea"/>
              </a:rPr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>
          <a:xfrm>
            <a:off x="7925750" y="2823281"/>
            <a:ext cx="3068316" cy="4002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필터 위젯 목록 구성</a:t>
            </a:r>
            <a:r>
              <a:rPr kumimoji="1" lang="en-US" altLang="ko-KR" dirty="0"/>
              <a:t>]</a:t>
            </a:r>
          </a:p>
          <a:p>
            <a:r>
              <a:rPr lang="ko-KR" altLang="en-US" dirty="0"/>
              <a:t>타입 아이콘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롤 타입에 따라 컬러 구분 함</a:t>
            </a:r>
            <a:r>
              <a:rPr lang="en-US" altLang="ko-KR" b="0" dirty="0"/>
              <a:t>)</a:t>
            </a:r>
          </a:p>
          <a:p>
            <a:r>
              <a:rPr lang="ko-KR" altLang="en-US" dirty="0" err="1"/>
              <a:t>컬럼명</a:t>
            </a:r>
            <a:endParaRPr lang="en-US" altLang="ko-KR" dirty="0"/>
          </a:p>
          <a:p>
            <a:r>
              <a:rPr lang="ko-KR" altLang="en-US" dirty="0"/>
              <a:t>글로벌 아이콘</a:t>
            </a:r>
            <a:endParaRPr lang="en-US" altLang="ko-KR" dirty="0"/>
          </a:p>
          <a:p>
            <a:pPr lvl="1"/>
            <a:r>
              <a:rPr lang="ko-KR" altLang="en-US" dirty="0"/>
              <a:t>추천 필터는 글로벌로 적용됨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데이터관리자 지정 필터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표시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Ingested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추천필터</a:t>
            </a:r>
            <a:r>
              <a:rPr lang="ko-KR" altLang="en-US" dirty="0">
                <a:latin typeface="+mn-ea"/>
              </a:rPr>
              <a:t> 아이콘 및 </a:t>
            </a:r>
            <a:r>
              <a:rPr lang="ko-KR" altLang="en-US" dirty="0" err="1">
                <a:latin typeface="+mn-ea"/>
              </a:rPr>
              <a:t>필터순서</a:t>
            </a:r>
            <a:endParaRPr lang="en-US" altLang="ko-KR" dirty="0">
              <a:latin typeface="+mn-ea"/>
            </a:endParaRPr>
          </a:p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편집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위젯 편집 팝업 출력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필터 만들기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복원</a:t>
            </a:r>
            <a:r>
              <a:rPr lang="en-US" altLang="ko-KR" dirty="0">
                <a:latin typeface="+mn-ea"/>
              </a:rPr>
              <a:t>(Restore)</a:t>
            </a:r>
            <a:r>
              <a:rPr lang="ko-KR" altLang="en-US" dirty="0">
                <a:latin typeface="+mn-ea"/>
              </a:rPr>
              <a:t>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최근 저장 상태로 되돌림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삭제 </a:t>
            </a:r>
            <a:r>
              <a:rPr kumimoji="1" lang="ko-KR" altLang="en-US" dirty="0"/>
              <a:t>클릭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[015.0]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확인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임시 삭제되며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저장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삭제가 반영됨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위젯 사용 여부에 대한 아이콘</a:t>
            </a:r>
            <a:endParaRPr lang="en-US" altLang="ko-KR" dirty="0"/>
          </a:p>
          <a:p>
            <a:pPr lvl="1"/>
            <a:r>
              <a:rPr lang="ko-KR" altLang="en-US" dirty="0" err="1"/>
              <a:t>사용중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사용안함</a:t>
            </a:r>
            <a:endParaRPr lang="en-US" altLang="ko-KR" dirty="0"/>
          </a:p>
          <a:p>
            <a:pPr lvl="1"/>
            <a:r>
              <a:rPr kumimoji="1" lang="ko-KR" altLang="en-US" dirty="0" err="1"/>
              <a:t>추천필터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일반필터는</a:t>
            </a:r>
            <a:r>
              <a:rPr kumimoji="1" lang="ko-KR" altLang="en-US" dirty="0"/>
              <a:t> 헤더 부분을 대시보드로 </a:t>
            </a:r>
            <a:r>
              <a:rPr kumimoji="1" lang="en-US" altLang="ko-KR" dirty="0"/>
              <a:t>Drag &amp; Drop</a:t>
            </a:r>
            <a:r>
              <a:rPr kumimoji="1" lang="ko-KR" altLang="en-US" dirty="0"/>
              <a:t>하여 필터를 위젯으로 배치할 수 있습니다</a:t>
            </a:r>
            <a:endParaRPr kumimoji="1" lang="en-US" altLang="ko-KR" dirty="0"/>
          </a:p>
          <a:p>
            <a:r>
              <a:rPr lang="ko-KR" altLang="en-US" dirty="0">
                <a:solidFill>
                  <a:prstClr val="black"/>
                </a:solidFill>
                <a:latin typeface="+mn-ea"/>
              </a:rPr>
              <a:t>필터 속성별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일반필터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상세 설명 참고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차원값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아이템 타입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+mn-ea"/>
              </a:rPr>
              <a:t>Display type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설정에 따라 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콤보박스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또는 리스트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가 사용됨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dirty="0">
                <a:latin typeface="+mn-ea"/>
                <a:cs typeface="Nanum Gothic" charset="-127"/>
              </a:rPr>
              <a:t>Selection range</a:t>
            </a:r>
            <a:r>
              <a:rPr lang="ko-KR" altLang="en-US" dirty="0">
                <a:latin typeface="+mn-ea"/>
                <a:cs typeface="Nanum Gothic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설정에 따라 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단건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라디오버튼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및 다건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체크박스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선택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가 사용됨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차원값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시간 타입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시간을 열람할 수 있음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+mn-ea"/>
              </a:rPr>
              <a:t>Display type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설정에 따라 날짜 또는 날짜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&amp;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시간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 UI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가 사용됨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dirty="0">
                <a:highlight>
                  <a:srgbClr val="008000"/>
                </a:highlight>
                <a:latin typeface="+mn-ea"/>
                <a:cs typeface="Nanum Gothic" charset="-127"/>
              </a:rPr>
              <a:t>Selection range</a:t>
            </a:r>
            <a:r>
              <a:rPr lang="ko-KR" altLang="en-US" dirty="0">
                <a:highlight>
                  <a:srgbClr val="008000"/>
                </a:highlight>
                <a:latin typeface="+mn-ea"/>
                <a:cs typeface="Nanum Gothic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설정에 따라 </a:t>
            </a:r>
            <a:r>
              <a:rPr lang="ko-KR" altLang="en-US" dirty="0" err="1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전체기간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 선택이 불가능할 수 있음</a:t>
            </a:r>
            <a:endParaRPr lang="en-US" altLang="ko-KR" dirty="0">
              <a:solidFill>
                <a:prstClr val="black"/>
              </a:solidFill>
              <a:highlight>
                <a:srgbClr val="008000"/>
              </a:highlight>
              <a:latin typeface="+mn-ea"/>
            </a:endParaRPr>
          </a:p>
          <a:p>
            <a:pPr lvl="3"/>
            <a:r>
              <a:rPr lang="ko-KR" altLang="en-US" dirty="0" err="1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데이터소스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 단에서 </a:t>
            </a:r>
            <a:r>
              <a:rPr lang="en-US" altLang="ko-KR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‘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최근 기간 선택만 허용</a:t>
            </a:r>
            <a:r>
              <a:rPr lang="en-US" altLang="ko-KR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’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에 체크한 경우</a:t>
            </a:r>
            <a:r>
              <a:rPr lang="en-US" altLang="ko-KR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highlight>
                  <a:srgbClr val="008000"/>
                </a:highlight>
                <a:latin typeface="+mn-ea"/>
              </a:rPr>
              <a:t>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8000"/>
                </a:highlight>
                <a:latin typeface="+mn-ea"/>
                <a:cs typeface="Nanum Gothic" charset="-127"/>
              </a:rPr>
              <a:t>Earliest’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8000"/>
                </a:highlight>
                <a:latin typeface="+mn-ea"/>
                <a:cs typeface="Nanum Gothic" charset="-127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8000"/>
                </a:highlight>
                <a:latin typeface="+mn-ea"/>
                <a:cs typeface="Nanum Gothic" charset="-127"/>
              </a:rPr>
              <a:t>‘Latest’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8000"/>
                </a:highlight>
                <a:latin typeface="+mn-ea"/>
                <a:cs typeface="Nanum Gothic" charset="-127"/>
              </a:rPr>
              <a:t> 동시 체크 불가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8000"/>
              </a:highlight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측정값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숫자 타입은 없습니다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즉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데이터소스단에서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추천필터를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선정할 때 측정값을 선택할 수 없습니다</a:t>
            </a:r>
          </a:p>
          <a:p>
            <a:pPr lvl="1"/>
            <a:endParaRPr kumimoji="1" lang="en-US" altLang="ko-KR" dirty="0"/>
          </a:p>
          <a:p>
            <a:pPr lvl="1"/>
            <a:endParaRPr lang="en-US" altLang="ko-KR" dirty="0"/>
          </a:p>
          <a:p>
            <a:endParaRPr kumimoji="1"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="" xmlns:a16="http://schemas.microsoft.com/office/drawing/2014/main" id="{A4B8A45A-75A2-E348-8CB9-459C4E96B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56269" y="3356558"/>
            <a:ext cx="3755983" cy="35014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필터 위젯 목록 구성</a:t>
            </a:r>
            <a:r>
              <a:rPr kumimoji="1" lang="en-US" altLang="ko-KR" dirty="0"/>
              <a:t>]</a:t>
            </a:r>
          </a:p>
          <a:p>
            <a:r>
              <a:rPr lang="ko-KR" altLang="en-US" dirty="0"/>
              <a:t>타입 아이콘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롤 타입에 따라 컬러 구분 함</a:t>
            </a:r>
            <a:r>
              <a:rPr lang="en-US" altLang="ko-KR" b="0" dirty="0"/>
              <a:t>)</a:t>
            </a:r>
          </a:p>
          <a:p>
            <a:r>
              <a:rPr lang="ko-KR" altLang="en-US" dirty="0" err="1"/>
              <a:t>컬럼명</a:t>
            </a:r>
            <a:endParaRPr lang="en-US" altLang="ko-KR" dirty="0"/>
          </a:p>
          <a:p>
            <a:r>
              <a:rPr lang="ko-KR" altLang="en-US" dirty="0"/>
              <a:t>글로벌 아이콘</a:t>
            </a:r>
            <a:endParaRPr lang="en-US" altLang="ko-KR" dirty="0"/>
          </a:p>
          <a:p>
            <a:pPr lvl="1"/>
            <a:r>
              <a:rPr lang="ko-KR" altLang="en-US" dirty="0"/>
              <a:t>필수 필터는 글로벌로 적용됨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데이터관리자 지정 필터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표시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Linked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필수필터</a:t>
            </a:r>
            <a:r>
              <a:rPr lang="ko-KR" altLang="en-US" dirty="0">
                <a:latin typeface="+mn-ea"/>
              </a:rPr>
              <a:t> 아이콘 및 </a:t>
            </a:r>
            <a:r>
              <a:rPr lang="ko-KR" altLang="en-US" dirty="0" err="1">
                <a:latin typeface="+mn-ea"/>
              </a:rPr>
              <a:t>필터순서</a:t>
            </a:r>
            <a:endParaRPr lang="en-US" altLang="ko-KR" dirty="0">
              <a:latin typeface="+mn-ea"/>
            </a:endParaRPr>
          </a:p>
          <a:p>
            <a:r>
              <a:rPr kumimoji="1" lang="ko-KR" altLang="en-US" dirty="0"/>
              <a:t>편집 클릭 </a:t>
            </a:r>
            <a:endParaRPr kumimoji="1" lang="en-US" altLang="ko-KR" dirty="0"/>
          </a:p>
          <a:p>
            <a:pPr lvl="1"/>
            <a:r>
              <a:rPr lang="en-US" altLang="ko-KR" dirty="0">
                <a:latin typeface="+mn-ea"/>
              </a:rPr>
              <a:t>re-ingestion</a:t>
            </a:r>
            <a:r>
              <a:rPr lang="ko-KR" altLang="en-US" dirty="0">
                <a:latin typeface="+mn-ea"/>
              </a:rPr>
              <a:t> 진행에 대한 확인 팝업 출력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[017.0]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계속 진행 </a:t>
            </a:r>
            <a:r>
              <a:rPr lang="ko-KR" altLang="en-US" dirty="0" err="1">
                <a:latin typeface="+mn-ea"/>
              </a:rPr>
              <a:t>컨펌</a:t>
            </a:r>
            <a:r>
              <a:rPr lang="ko-KR" altLang="en-US" dirty="0">
                <a:latin typeface="+mn-ea"/>
              </a:rPr>
              <a:t>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필수 필터 재설정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WF-C3.1-Workbook&amp;Dashboard [041.0]</a:t>
            </a:r>
            <a:r>
              <a:rPr lang="en-US" altLang="ko-KR" dirty="0">
                <a:solidFill>
                  <a:srgbClr val="00B0F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이 출력된 대시보드 열람 뷰로 이동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+mn-ea"/>
              </a:rPr>
              <a:t>필터 속성별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☞상세 설명 참고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차원값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아이템 타입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값을 열람할 수 있습니다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차원값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시간 타입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시간을 열람할 수 있음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u="sng" dirty="0">
                <a:solidFill>
                  <a:prstClr val="black"/>
                </a:solidFill>
                <a:latin typeface="+mn-ea"/>
              </a:rPr>
              <a:t>Unit</a:t>
            </a:r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 별로 필터를 추가할 수 없음</a:t>
            </a:r>
            <a:endParaRPr lang="en-US" altLang="ko-KR" u="sng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측정값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숫자 타입은 없습니다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즉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데이터소스단에서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+mn-ea"/>
              </a:rPr>
              <a:t>필수필터를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선정할 때 측정값을 선택할 수 없습니다</a:t>
            </a:r>
            <a:endParaRPr lang="en-US" altLang="ko-KR" dirty="0">
              <a:latin typeface="+mn-ea"/>
            </a:endParaRPr>
          </a:p>
          <a:p>
            <a:endParaRPr kumimoji="1" lang="ko-KR" altLang="en-US" dirty="0"/>
          </a:p>
        </p:txBody>
      </p:sp>
      <p:sp>
        <p:nvSpPr>
          <p:cNvPr id="178" name="제목 2"/>
          <p:cNvSpPr txBox="1">
            <a:spLocks/>
          </p:cNvSpPr>
          <p:nvPr/>
        </p:nvSpPr>
        <p:spPr bwMode="auto">
          <a:xfrm>
            <a:off x="-1853981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79" name="제목 2"/>
          <p:cNvSpPr txBox="1">
            <a:spLocks/>
          </p:cNvSpPr>
          <p:nvPr/>
        </p:nvSpPr>
        <p:spPr bwMode="auto">
          <a:xfrm>
            <a:off x="-3456071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cs typeface="Nanum Gothic" charset="-127"/>
              </a:rPr>
              <a:t>Global filter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n</a:t>
            </a:r>
          </a:p>
        </p:txBody>
      </p:sp>
      <p:grpSp>
        <p:nvGrpSpPr>
          <p:cNvPr id="181" name="그룹 180"/>
          <p:cNvGrpSpPr/>
          <p:nvPr/>
        </p:nvGrpSpPr>
        <p:grpSpPr>
          <a:xfrm rot="10800000">
            <a:off x="-1783081" y="1303632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182" name="타원 18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83" name="그룹 18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188" name="타원 18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184" name="그룹 18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185" name="타원 18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6" name="타원 18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7" name="타원 18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190" name="그림 1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0560" y="788616"/>
            <a:ext cx="132619" cy="146336"/>
          </a:xfrm>
          <a:prstGeom prst="rect">
            <a:avLst/>
          </a:prstGeom>
        </p:spPr>
      </p:pic>
      <p:grpSp>
        <p:nvGrpSpPr>
          <p:cNvPr id="191" name="그룹 190"/>
          <p:cNvGrpSpPr/>
          <p:nvPr/>
        </p:nvGrpSpPr>
        <p:grpSpPr>
          <a:xfrm>
            <a:off x="-1813110" y="1799137"/>
            <a:ext cx="169035" cy="169035"/>
            <a:chOff x="5486400" y="2819400"/>
            <a:chExt cx="1219200" cy="1219200"/>
          </a:xfrm>
        </p:grpSpPr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sp>
        <p:nvSpPr>
          <p:cNvPr id="206" name="직사각형 205"/>
          <p:cNvSpPr/>
          <p:nvPr/>
        </p:nvSpPr>
        <p:spPr>
          <a:xfrm>
            <a:off x="-1832714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10" name="직선 연결선[R] 209"/>
          <p:cNvCxnSpPr/>
          <p:nvPr/>
        </p:nvCxnSpPr>
        <p:spPr>
          <a:xfrm>
            <a:off x="-1820990" y="1722636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십자형[C] 210"/>
          <p:cNvSpPr/>
          <p:nvPr/>
        </p:nvSpPr>
        <p:spPr>
          <a:xfrm>
            <a:off x="-2015243" y="809183"/>
            <a:ext cx="90303" cy="90303"/>
          </a:xfrm>
          <a:prstGeom prst="plus">
            <a:avLst>
              <a:gd name="adj" fmla="val 43762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12" name="직사각형 211"/>
          <p:cNvSpPr/>
          <p:nvPr/>
        </p:nvSpPr>
        <p:spPr>
          <a:xfrm>
            <a:off x="-1832714" y="1251990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-3456071" y="6218205"/>
            <a:ext cx="1854108" cy="280058"/>
            <a:chOff x="157986" y="6218205"/>
            <a:chExt cx="1854108" cy="280058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220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221" name="그림 22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218" name="L 도형 217"/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23" name="그림 2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4796" y="1532737"/>
            <a:ext cx="119817" cy="119817"/>
          </a:xfrm>
          <a:prstGeom prst="rect">
            <a:avLst/>
          </a:prstGeom>
        </p:spPr>
      </p:pic>
      <p:sp>
        <p:nvSpPr>
          <p:cNvPr id="228" name="타원 227"/>
          <p:cNvSpPr/>
          <p:nvPr/>
        </p:nvSpPr>
        <p:spPr>
          <a:xfrm>
            <a:off x="-2809404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0" name="타원 229"/>
          <p:cNvSpPr/>
          <p:nvPr/>
        </p:nvSpPr>
        <p:spPr>
          <a:xfrm>
            <a:off x="-2028163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1" name="제목 2"/>
          <p:cNvSpPr txBox="1">
            <a:spLocks/>
          </p:cNvSpPr>
          <p:nvPr/>
        </p:nvSpPr>
        <p:spPr bwMode="auto">
          <a:xfrm>
            <a:off x="-3452625" y="993924"/>
            <a:ext cx="1593702" cy="7825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-3430777" y="1042749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cxnSp>
        <p:nvCxnSpPr>
          <p:cNvPr id="255" name="직선 연결선[R] 254"/>
          <p:cNvCxnSpPr/>
          <p:nvPr/>
        </p:nvCxnSpPr>
        <p:spPr>
          <a:xfrm>
            <a:off x="-3421706" y="1261865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제목 2"/>
          <p:cNvSpPr txBox="1">
            <a:spLocks/>
          </p:cNvSpPr>
          <p:nvPr/>
        </p:nvSpPr>
        <p:spPr bwMode="auto">
          <a:xfrm>
            <a:off x="-3455129" y="1265549"/>
            <a:ext cx="1593702" cy="492548"/>
          </a:xfrm>
          <a:prstGeom prst="rect">
            <a:avLst/>
          </a:prstGeom>
          <a:noFill/>
          <a:ln w="3175">
            <a:noFill/>
          </a:ln>
        </p:spPr>
        <p:txBody>
          <a:bodyPr lIns="72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1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2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3</a:t>
            </a:r>
            <a:endParaRPr kumimoji="0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81" name="직사각형 280"/>
          <p:cNvSpPr/>
          <p:nvPr/>
        </p:nvSpPr>
        <p:spPr>
          <a:xfrm>
            <a:off x="-3452649" y="1859861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5" name="직선 연결선[R] 284"/>
          <p:cNvCxnSpPr/>
          <p:nvPr/>
        </p:nvCxnSpPr>
        <p:spPr>
          <a:xfrm>
            <a:off x="-3421728" y="2122873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" name="그림 285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070598" y="2014386"/>
            <a:ext cx="67145" cy="72545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3" b="288"/>
          <a:stretch/>
        </p:blipFill>
        <p:spPr>
          <a:xfrm>
            <a:off x="-1985560" y="2003218"/>
            <a:ext cx="105177" cy="99846"/>
          </a:xfrm>
          <a:prstGeom prst="rect">
            <a:avLst/>
          </a:prstGeom>
        </p:spPr>
      </p:pic>
      <p:grpSp>
        <p:nvGrpSpPr>
          <p:cNvPr id="292" name="그룹 291"/>
          <p:cNvGrpSpPr/>
          <p:nvPr/>
        </p:nvGrpSpPr>
        <p:grpSpPr>
          <a:xfrm>
            <a:off x="-3407906" y="1893416"/>
            <a:ext cx="165963" cy="178248"/>
            <a:chOff x="831205" y="2866671"/>
            <a:chExt cx="165963" cy="178248"/>
          </a:xfrm>
        </p:grpSpPr>
        <p:sp>
          <p:nvSpPr>
            <p:cNvPr id="293" name="직사각형 292"/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294" name="타원 293"/>
            <p:cNvSpPr/>
            <p:nvPr/>
          </p:nvSpPr>
          <p:spPr>
            <a:xfrm>
              <a:off x="909657" y="2945217"/>
              <a:ext cx="87511" cy="997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6" name="타원 105"/>
          <p:cNvSpPr/>
          <p:nvPr/>
        </p:nvSpPr>
        <p:spPr>
          <a:xfrm>
            <a:off x="-3475152" y="171087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-3343377" y="171087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8" name="타원 107"/>
          <p:cNvSpPr/>
          <p:nvPr/>
        </p:nvSpPr>
        <p:spPr>
          <a:xfrm>
            <a:off x="-3196877" y="171823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9" name="타원 108"/>
          <p:cNvSpPr/>
          <p:nvPr/>
        </p:nvSpPr>
        <p:spPr>
          <a:xfrm>
            <a:off x="-2402460" y="209598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-2261657" y="209598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-2100418" y="239463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-1961076" y="239463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-2227251" y="90794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" name="직선 연결선[R] 2"/>
          <p:cNvCxnSpPr>
            <a:stCxn id="107" idx="4"/>
            <a:endCxn id="294" idx="0"/>
          </p:cNvCxnSpPr>
          <p:nvPr/>
        </p:nvCxnSpPr>
        <p:spPr>
          <a:xfrm flipH="1">
            <a:off x="-3285698" y="1827598"/>
            <a:ext cx="675" cy="144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/>
          <p:cNvCxnSpPr>
            <a:stCxn id="106" idx="5"/>
            <a:endCxn id="293" idx="0"/>
          </p:cNvCxnSpPr>
          <p:nvPr/>
        </p:nvCxnSpPr>
        <p:spPr>
          <a:xfrm>
            <a:off x="-3375536" y="1810505"/>
            <a:ext cx="41009" cy="8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[R] 135"/>
          <p:cNvCxnSpPr>
            <a:endCxn id="113" idx="0"/>
          </p:cNvCxnSpPr>
          <p:nvPr/>
        </p:nvCxnSpPr>
        <p:spPr>
          <a:xfrm flipH="1">
            <a:off x="-2042064" y="2090222"/>
            <a:ext cx="6183" cy="304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[R] 137"/>
          <p:cNvCxnSpPr>
            <a:endCxn id="114" idx="0"/>
          </p:cNvCxnSpPr>
          <p:nvPr/>
        </p:nvCxnSpPr>
        <p:spPr>
          <a:xfrm>
            <a:off x="-1927914" y="2090222"/>
            <a:ext cx="25192" cy="304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타원 138"/>
          <p:cNvSpPr/>
          <p:nvPr/>
        </p:nvSpPr>
        <p:spPr>
          <a:xfrm>
            <a:off x="-2008055" y="90797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2" name="제목 2"/>
          <p:cNvSpPr txBox="1">
            <a:spLocks/>
          </p:cNvSpPr>
          <p:nvPr/>
        </p:nvSpPr>
        <p:spPr bwMode="auto">
          <a:xfrm>
            <a:off x="-3457275" y="2672679"/>
            <a:ext cx="1593702" cy="7886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-3457277" y="2677608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49" name="직선 연결선[R] 148"/>
          <p:cNvCxnSpPr/>
          <p:nvPr/>
        </p:nvCxnSpPr>
        <p:spPr>
          <a:xfrm>
            <a:off x="-3426356" y="2940620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그룹 150"/>
          <p:cNvGrpSpPr/>
          <p:nvPr/>
        </p:nvGrpSpPr>
        <p:grpSpPr>
          <a:xfrm>
            <a:off x="-3412534" y="2711163"/>
            <a:ext cx="166359" cy="166453"/>
            <a:chOff x="831205" y="2866671"/>
            <a:chExt cx="166359" cy="166453"/>
          </a:xfrm>
        </p:grpSpPr>
        <p:sp>
          <p:nvSpPr>
            <p:cNvPr id="152" name="직사각형 151"/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53" name="타원 152"/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-2188226" y="2822512"/>
            <a:ext cx="315880" cy="100134"/>
            <a:chOff x="5787718" y="7281102"/>
            <a:chExt cx="315880" cy="100134"/>
          </a:xfrm>
        </p:grpSpPr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pic>
          <p:nvPicPr>
            <p:cNvPr id="157" name="그림 156"/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162" name="직사각형 161"/>
          <p:cNvSpPr/>
          <p:nvPr/>
        </p:nvSpPr>
        <p:spPr>
          <a:xfrm>
            <a:off x="-3430777" y="2990009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158" name="직사각형 157"/>
          <p:cNvSpPr/>
          <p:nvPr/>
        </p:nvSpPr>
        <p:spPr>
          <a:xfrm>
            <a:off x="-2632484" y="1795228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-2632484" y="2612623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-3340880" y="2964689"/>
            <a:ext cx="688613" cy="91777"/>
            <a:chOff x="2814242" y="3002024"/>
            <a:chExt cx="688613" cy="91777"/>
          </a:xfrm>
        </p:grpSpPr>
        <p:sp>
          <p:nvSpPr>
            <p:cNvPr id="168" name="직사각형 167"/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71" name="그림 170"/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pic>
        <p:nvPicPr>
          <p:cNvPr id="169" name="그림 168">
            <a:extLst>
              <a:ext uri="{FF2B5EF4-FFF2-40B4-BE49-F238E27FC236}">
                <a16:creationId xmlns="" xmlns:a16="http://schemas.microsoft.com/office/drawing/2014/main" id="{2409D543-AC55-6C4A-AEFC-F985966672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9424" y="1043072"/>
            <a:ext cx="102970" cy="102970"/>
          </a:xfrm>
          <a:prstGeom prst="rect">
            <a:avLst/>
          </a:prstGeom>
        </p:spPr>
      </p:pic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484950A8-DBEE-AE48-B293-F61BB390CE8B}"/>
              </a:ext>
            </a:extLst>
          </p:cNvPr>
          <p:cNvSpPr/>
          <p:nvPr/>
        </p:nvSpPr>
        <p:spPr>
          <a:xfrm>
            <a:off x="-2129338" y="1057694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198" name="그림 197">
            <a:extLst>
              <a:ext uri="{FF2B5EF4-FFF2-40B4-BE49-F238E27FC236}">
                <a16:creationId xmlns="" xmlns:a16="http://schemas.microsoft.com/office/drawing/2014/main" id="{14B83DE9-1EC9-6B40-B60B-53D0EE17BF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0601" y="1042369"/>
            <a:ext cx="100277" cy="100277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="" xmlns:a16="http://schemas.microsoft.com/office/drawing/2014/main" id="{F89914AE-6645-EA43-A52B-1B06D24515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7772" y="1992811"/>
            <a:ext cx="102970" cy="102970"/>
          </a:xfrm>
          <a:prstGeom prst="rect">
            <a:avLst/>
          </a:prstGeom>
        </p:spPr>
      </p:pic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ADB913A1-B5D2-0D4B-B6F8-E2431577D491}"/>
              </a:ext>
            </a:extLst>
          </p:cNvPr>
          <p:cNvSpPr/>
          <p:nvPr/>
        </p:nvSpPr>
        <p:spPr>
          <a:xfrm>
            <a:off x="-2217686" y="2007433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201" name="그림 200">
            <a:extLst>
              <a:ext uri="{FF2B5EF4-FFF2-40B4-BE49-F238E27FC236}">
                <a16:creationId xmlns="" xmlns:a16="http://schemas.microsoft.com/office/drawing/2014/main" id="{73693A90-08B2-3041-B2FD-EB3B40DD88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0346" y="2823281"/>
            <a:ext cx="102970" cy="102970"/>
          </a:xfrm>
          <a:prstGeom prst="rect">
            <a:avLst/>
          </a:prstGeom>
        </p:spPr>
      </p:pic>
      <p:sp>
        <p:nvSpPr>
          <p:cNvPr id="205" name="제목 2">
            <a:extLst>
              <a:ext uri="{FF2B5EF4-FFF2-40B4-BE49-F238E27FC236}">
                <a16:creationId xmlns="" xmlns:a16="http://schemas.microsoft.com/office/drawing/2014/main" id="{C0B4E0C9-3BCD-8D4E-87EB-969C23587E81}"/>
              </a:ext>
            </a:extLst>
          </p:cNvPr>
          <p:cNvSpPr txBox="1">
            <a:spLocks/>
          </p:cNvSpPr>
          <p:nvPr/>
        </p:nvSpPr>
        <p:spPr bwMode="auto">
          <a:xfrm>
            <a:off x="-5813974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07" name="제목 2">
            <a:extLst>
              <a:ext uri="{FF2B5EF4-FFF2-40B4-BE49-F238E27FC236}">
                <a16:creationId xmlns="" xmlns:a16="http://schemas.microsoft.com/office/drawing/2014/main" id="{B24E164A-8A12-B145-A92A-029DD7C9694D}"/>
              </a:ext>
            </a:extLst>
          </p:cNvPr>
          <p:cNvSpPr txBox="1">
            <a:spLocks/>
          </p:cNvSpPr>
          <p:nvPr/>
        </p:nvSpPr>
        <p:spPr bwMode="auto">
          <a:xfrm>
            <a:off x="-5810674" y="1854932"/>
            <a:ext cx="1593702" cy="76723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="" xmlns:a16="http://schemas.microsoft.com/office/drawing/2014/main" id="{B4C89A3C-FF7D-6A42-8E32-9CCF6FA1D88F}"/>
              </a:ext>
            </a:extLst>
          </p:cNvPr>
          <p:cNvSpPr/>
          <p:nvPr/>
        </p:nvSpPr>
        <p:spPr>
          <a:xfrm>
            <a:off x="-5788804" y="2120111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209" name="제목 2">
            <a:extLst>
              <a:ext uri="{FF2B5EF4-FFF2-40B4-BE49-F238E27FC236}">
                <a16:creationId xmlns="" xmlns:a16="http://schemas.microsoft.com/office/drawing/2014/main" id="{B20F9FD2-DBF4-C04D-A260-7350CC815530}"/>
              </a:ext>
            </a:extLst>
          </p:cNvPr>
          <p:cNvSpPr txBox="1">
            <a:spLocks/>
          </p:cNvSpPr>
          <p:nvPr/>
        </p:nvSpPr>
        <p:spPr bwMode="auto">
          <a:xfrm>
            <a:off x="-4212008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13" name="제목 2">
            <a:extLst>
              <a:ext uri="{FF2B5EF4-FFF2-40B4-BE49-F238E27FC236}">
                <a16:creationId xmlns="" xmlns:a16="http://schemas.microsoft.com/office/drawing/2014/main" id="{57AA665C-7BBF-4E4E-816C-9DAEF1987838}"/>
              </a:ext>
            </a:extLst>
          </p:cNvPr>
          <p:cNvSpPr txBox="1">
            <a:spLocks/>
          </p:cNvSpPr>
          <p:nvPr/>
        </p:nvSpPr>
        <p:spPr bwMode="auto">
          <a:xfrm>
            <a:off x="-5814098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cs typeface="Nanum Gothic" charset="-127"/>
              </a:rPr>
              <a:t>Global filter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n</a:t>
            </a:r>
          </a:p>
        </p:txBody>
      </p:sp>
      <p:grpSp>
        <p:nvGrpSpPr>
          <p:cNvPr id="214" name="그룹 213">
            <a:extLst>
              <a:ext uri="{FF2B5EF4-FFF2-40B4-BE49-F238E27FC236}">
                <a16:creationId xmlns="" xmlns:a16="http://schemas.microsoft.com/office/drawing/2014/main" id="{AE10CF79-52E9-8540-BDDB-B650389E96E3}"/>
              </a:ext>
            </a:extLst>
          </p:cNvPr>
          <p:cNvGrpSpPr/>
          <p:nvPr/>
        </p:nvGrpSpPr>
        <p:grpSpPr>
          <a:xfrm rot="10800000">
            <a:off x="-4141108" y="1303632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215" name="타원 214">
              <a:extLst>
                <a:ext uri="{FF2B5EF4-FFF2-40B4-BE49-F238E27FC236}">
                  <a16:creationId xmlns="" xmlns:a16="http://schemas.microsoft.com/office/drawing/2014/main" id="{3D627C98-5205-9A4B-96A1-D1A9941D2894}"/>
                </a:ext>
              </a:extLst>
            </p:cNvPr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219" name="그룹 218">
              <a:extLst>
                <a:ext uri="{FF2B5EF4-FFF2-40B4-BE49-F238E27FC236}">
                  <a16:creationId xmlns="" xmlns:a16="http://schemas.microsoft.com/office/drawing/2014/main" id="{EA11FB2E-73B6-7742-AA2A-5CBA21214FD7}"/>
                </a:ext>
              </a:extLst>
            </p:cNvPr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227" name="타원 226">
                <a:extLst>
                  <a:ext uri="{FF2B5EF4-FFF2-40B4-BE49-F238E27FC236}">
                    <a16:creationId xmlns="" xmlns:a16="http://schemas.microsoft.com/office/drawing/2014/main" id="{FC936310-A6D9-5E4F-BE44-A9DCBA3FA14F}"/>
                  </a:ext>
                </a:extLst>
              </p:cNvPr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29" name="타원 228">
                <a:extLst>
                  <a:ext uri="{FF2B5EF4-FFF2-40B4-BE49-F238E27FC236}">
                    <a16:creationId xmlns="" xmlns:a16="http://schemas.microsoft.com/office/drawing/2014/main" id="{18D694C1-7A0C-FB4E-9CE8-637BD3DDD152}"/>
                  </a:ext>
                </a:extLst>
              </p:cNvPr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222" name="그룹 221">
              <a:extLst>
                <a:ext uri="{FF2B5EF4-FFF2-40B4-BE49-F238E27FC236}">
                  <a16:creationId xmlns="" xmlns:a16="http://schemas.microsoft.com/office/drawing/2014/main" id="{79F2A39D-458A-6642-9393-D7A37903E8D2}"/>
                </a:ext>
              </a:extLst>
            </p:cNvPr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224" name="타원 223">
                <a:extLst>
                  <a:ext uri="{FF2B5EF4-FFF2-40B4-BE49-F238E27FC236}">
                    <a16:creationId xmlns="" xmlns:a16="http://schemas.microsoft.com/office/drawing/2014/main" id="{EE92ABB4-A4DE-1A4F-A4A5-669206172B7F}"/>
                  </a:ext>
                </a:extLst>
              </p:cNvPr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25" name="타원 224">
                <a:extLst>
                  <a:ext uri="{FF2B5EF4-FFF2-40B4-BE49-F238E27FC236}">
                    <a16:creationId xmlns="" xmlns:a16="http://schemas.microsoft.com/office/drawing/2014/main" id="{5130AB17-A4C3-AE45-9A7C-38E5140418CB}"/>
                  </a:ext>
                </a:extLst>
              </p:cNvPr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26" name="타원 225">
                <a:extLst>
                  <a:ext uri="{FF2B5EF4-FFF2-40B4-BE49-F238E27FC236}">
                    <a16:creationId xmlns="" xmlns:a16="http://schemas.microsoft.com/office/drawing/2014/main" id="{588ACFF7-A83B-2F45-AB66-30741FFF5895}"/>
                  </a:ext>
                </a:extLst>
              </p:cNvPr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231" name="그림 230">
            <a:extLst>
              <a:ext uri="{FF2B5EF4-FFF2-40B4-BE49-F238E27FC236}">
                <a16:creationId xmlns="" xmlns:a16="http://schemas.microsoft.com/office/drawing/2014/main" id="{41929084-0EBD-FE4E-95ED-A9D4958A16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8587" y="788616"/>
            <a:ext cx="132619" cy="146336"/>
          </a:xfrm>
          <a:prstGeom prst="rect">
            <a:avLst/>
          </a:prstGeom>
        </p:spPr>
      </p:pic>
      <p:grpSp>
        <p:nvGrpSpPr>
          <p:cNvPr id="232" name="그룹 231">
            <a:extLst>
              <a:ext uri="{FF2B5EF4-FFF2-40B4-BE49-F238E27FC236}">
                <a16:creationId xmlns="" xmlns:a16="http://schemas.microsoft.com/office/drawing/2014/main" id="{64EBB86D-8997-7C47-A666-E83D1F124406}"/>
              </a:ext>
            </a:extLst>
          </p:cNvPr>
          <p:cNvGrpSpPr/>
          <p:nvPr/>
        </p:nvGrpSpPr>
        <p:grpSpPr>
          <a:xfrm>
            <a:off x="-4171137" y="1799137"/>
            <a:ext cx="169035" cy="169035"/>
            <a:chOff x="5486400" y="2819400"/>
            <a:chExt cx="1219200" cy="1219200"/>
          </a:xfrm>
        </p:grpSpPr>
        <p:pic>
          <p:nvPicPr>
            <p:cNvPr id="233" name="그림 232">
              <a:extLst>
                <a:ext uri="{FF2B5EF4-FFF2-40B4-BE49-F238E27FC236}">
                  <a16:creationId xmlns="" xmlns:a16="http://schemas.microsoft.com/office/drawing/2014/main" id="{A12A8F04-46AC-1146-BC55-CF30B4BDC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234" name="그림 233">
              <a:extLst>
                <a:ext uri="{FF2B5EF4-FFF2-40B4-BE49-F238E27FC236}">
                  <a16:creationId xmlns="" xmlns:a16="http://schemas.microsoft.com/office/drawing/2014/main" id="{0B82B37B-8DF4-9541-A259-27A64DF8B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sp>
        <p:nvSpPr>
          <p:cNvPr id="235" name="직사각형 234">
            <a:extLst>
              <a:ext uri="{FF2B5EF4-FFF2-40B4-BE49-F238E27FC236}">
                <a16:creationId xmlns="" xmlns:a16="http://schemas.microsoft.com/office/drawing/2014/main" id="{FD2131AE-E16D-9149-9626-6FB8004C6D4C}"/>
              </a:ext>
            </a:extLst>
          </p:cNvPr>
          <p:cNvSpPr/>
          <p:nvPr/>
        </p:nvSpPr>
        <p:spPr>
          <a:xfrm>
            <a:off x="-4190741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236" name="직선 연결선[R] 235">
            <a:extLst>
              <a:ext uri="{FF2B5EF4-FFF2-40B4-BE49-F238E27FC236}">
                <a16:creationId xmlns="" xmlns:a16="http://schemas.microsoft.com/office/drawing/2014/main" id="{C5E1D291-25D2-7943-97FB-D2AD26FF21F1}"/>
              </a:ext>
            </a:extLst>
          </p:cNvPr>
          <p:cNvCxnSpPr/>
          <p:nvPr/>
        </p:nvCxnSpPr>
        <p:spPr>
          <a:xfrm>
            <a:off x="-4179017" y="1722636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십자형[C] 236">
            <a:extLst>
              <a:ext uri="{FF2B5EF4-FFF2-40B4-BE49-F238E27FC236}">
                <a16:creationId xmlns="" xmlns:a16="http://schemas.microsoft.com/office/drawing/2014/main" id="{8419B619-E283-C342-9CBA-BD55D7745102}"/>
              </a:ext>
            </a:extLst>
          </p:cNvPr>
          <p:cNvSpPr/>
          <p:nvPr/>
        </p:nvSpPr>
        <p:spPr>
          <a:xfrm>
            <a:off x="-4373270" y="809183"/>
            <a:ext cx="90303" cy="90303"/>
          </a:xfrm>
          <a:prstGeom prst="plus">
            <a:avLst>
              <a:gd name="adj" fmla="val 43762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="" xmlns:a16="http://schemas.microsoft.com/office/drawing/2014/main" id="{AA609B29-CA77-CD44-A6D5-AF3809EE6E84}"/>
              </a:ext>
            </a:extLst>
          </p:cNvPr>
          <p:cNvSpPr/>
          <p:nvPr/>
        </p:nvSpPr>
        <p:spPr>
          <a:xfrm>
            <a:off x="-4190741" y="1251990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39" name="그룹 238">
            <a:extLst>
              <a:ext uri="{FF2B5EF4-FFF2-40B4-BE49-F238E27FC236}">
                <a16:creationId xmlns="" xmlns:a16="http://schemas.microsoft.com/office/drawing/2014/main" id="{35482684-8F84-9B4D-8718-5D4DAB9D0A37}"/>
              </a:ext>
            </a:extLst>
          </p:cNvPr>
          <p:cNvGrpSpPr/>
          <p:nvPr/>
        </p:nvGrpSpPr>
        <p:grpSpPr>
          <a:xfrm>
            <a:off x="-5814098" y="6218205"/>
            <a:ext cx="1854108" cy="280058"/>
            <a:chOff x="157986" y="6218205"/>
            <a:chExt cx="1854108" cy="280058"/>
          </a:xfrm>
        </p:grpSpPr>
        <p:grpSp>
          <p:nvGrpSpPr>
            <p:cNvPr id="240" name="그룹 239">
              <a:extLst>
                <a:ext uri="{FF2B5EF4-FFF2-40B4-BE49-F238E27FC236}">
                  <a16:creationId xmlns="" xmlns:a16="http://schemas.microsoft.com/office/drawing/2014/main" id="{BFBF76F0-4D90-0744-A019-738AD8209E86}"/>
                </a:ext>
              </a:extLst>
            </p:cNvPr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242" name="제목 2">
                <a:extLst>
                  <a:ext uri="{FF2B5EF4-FFF2-40B4-BE49-F238E27FC236}">
                    <a16:creationId xmlns="" xmlns:a16="http://schemas.microsoft.com/office/drawing/2014/main" id="{7667FBCE-8671-244F-AE14-C4C6EAA2D22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243" name="그림 242">
                <a:extLst>
                  <a:ext uri="{FF2B5EF4-FFF2-40B4-BE49-F238E27FC236}">
                    <a16:creationId xmlns="" xmlns:a16="http://schemas.microsoft.com/office/drawing/2014/main" id="{EC5EF76A-F8BD-1B4D-B1A1-99143D1F2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241" name="L 도형 240">
              <a:extLst>
                <a:ext uri="{FF2B5EF4-FFF2-40B4-BE49-F238E27FC236}">
                  <a16:creationId xmlns="" xmlns:a16="http://schemas.microsoft.com/office/drawing/2014/main" id="{17B47CAD-8DEC-AC4B-9630-B4FE9FC83F89}"/>
                </a:ext>
              </a:extLst>
            </p:cNvPr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44" name="그림 243">
            <a:extLst>
              <a:ext uri="{FF2B5EF4-FFF2-40B4-BE49-F238E27FC236}">
                <a16:creationId xmlns="" xmlns:a16="http://schemas.microsoft.com/office/drawing/2014/main" id="{A853CBDA-60FA-0842-A565-E3ABFA1186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42823" y="1532737"/>
            <a:ext cx="119817" cy="119817"/>
          </a:xfrm>
          <a:prstGeom prst="rect">
            <a:avLst/>
          </a:prstGeom>
        </p:spPr>
      </p:pic>
      <p:sp>
        <p:nvSpPr>
          <p:cNvPr id="245" name="제목 2">
            <a:extLst>
              <a:ext uri="{FF2B5EF4-FFF2-40B4-BE49-F238E27FC236}">
                <a16:creationId xmlns="" xmlns:a16="http://schemas.microsoft.com/office/drawing/2014/main" id="{80E219EB-E8F9-EC4C-A514-14A2EBAD6F99}"/>
              </a:ext>
            </a:extLst>
          </p:cNvPr>
          <p:cNvSpPr txBox="1">
            <a:spLocks/>
          </p:cNvSpPr>
          <p:nvPr/>
        </p:nvSpPr>
        <p:spPr bwMode="auto">
          <a:xfrm>
            <a:off x="-5810652" y="993924"/>
            <a:ext cx="1593702" cy="7825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="" xmlns:a16="http://schemas.microsoft.com/office/drawing/2014/main" id="{AEF84C69-A239-334C-BFA6-3EB1EA6EF9C1}"/>
              </a:ext>
            </a:extLst>
          </p:cNvPr>
          <p:cNvSpPr/>
          <p:nvPr/>
        </p:nvSpPr>
        <p:spPr>
          <a:xfrm>
            <a:off x="-5788804" y="1042749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cxnSp>
        <p:nvCxnSpPr>
          <p:cNvPr id="247" name="직선 연결선[R] 246">
            <a:extLst>
              <a:ext uri="{FF2B5EF4-FFF2-40B4-BE49-F238E27FC236}">
                <a16:creationId xmlns="" xmlns:a16="http://schemas.microsoft.com/office/drawing/2014/main" id="{14474508-766F-6347-B761-23CA7B61DE64}"/>
              </a:ext>
            </a:extLst>
          </p:cNvPr>
          <p:cNvCxnSpPr/>
          <p:nvPr/>
        </p:nvCxnSpPr>
        <p:spPr>
          <a:xfrm>
            <a:off x="-5779733" y="1261865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제목 2">
            <a:extLst>
              <a:ext uri="{FF2B5EF4-FFF2-40B4-BE49-F238E27FC236}">
                <a16:creationId xmlns="" xmlns:a16="http://schemas.microsoft.com/office/drawing/2014/main" id="{04F8EB33-7D77-D745-BA58-5ACDE9B3A8AB}"/>
              </a:ext>
            </a:extLst>
          </p:cNvPr>
          <p:cNvSpPr txBox="1">
            <a:spLocks/>
          </p:cNvSpPr>
          <p:nvPr/>
        </p:nvSpPr>
        <p:spPr bwMode="auto">
          <a:xfrm>
            <a:off x="-5813156" y="1265549"/>
            <a:ext cx="1593702" cy="492548"/>
          </a:xfrm>
          <a:prstGeom prst="rect">
            <a:avLst/>
          </a:prstGeom>
          <a:noFill/>
          <a:ln w="3175">
            <a:noFill/>
          </a:ln>
        </p:spPr>
        <p:txBody>
          <a:bodyPr lIns="72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1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2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3</a:t>
            </a:r>
            <a:endParaRPr kumimoji="0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49" name="직사각형 248">
            <a:extLst>
              <a:ext uri="{FF2B5EF4-FFF2-40B4-BE49-F238E27FC236}">
                <a16:creationId xmlns="" xmlns:a16="http://schemas.microsoft.com/office/drawing/2014/main" id="{15577CCB-D08A-114B-B11F-CA31B0378349}"/>
              </a:ext>
            </a:extLst>
          </p:cNvPr>
          <p:cNvSpPr/>
          <p:nvPr/>
        </p:nvSpPr>
        <p:spPr>
          <a:xfrm>
            <a:off x="-5810676" y="1859861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50" name="직선 연결선[R] 249">
            <a:extLst>
              <a:ext uri="{FF2B5EF4-FFF2-40B4-BE49-F238E27FC236}">
                <a16:creationId xmlns="" xmlns:a16="http://schemas.microsoft.com/office/drawing/2014/main" id="{9BCBB3BF-9A27-1343-A283-EA7E09B60D24}"/>
              </a:ext>
            </a:extLst>
          </p:cNvPr>
          <p:cNvCxnSpPr/>
          <p:nvPr/>
        </p:nvCxnSpPr>
        <p:spPr>
          <a:xfrm>
            <a:off x="-5779755" y="2122873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2" name="그림 251">
            <a:extLst>
              <a:ext uri="{FF2B5EF4-FFF2-40B4-BE49-F238E27FC236}">
                <a16:creationId xmlns="" xmlns:a16="http://schemas.microsoft.com/office/drawing/2014/main" id="{C1404E0F-FB12-3F40-ACAB-03365BB9B14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28625" y="2014386"/>
            <a:ext cx="67145" cy="72545"/>
          </a:xfrm>
          <a:prstGeom prst="rect">
            <a:avLst/>
          </a:prstGeom>
        </p:spPr>
      </p:pic>
      <p:pic>
        <p:nvPicPr>
          <p:cNvPr id="254" name="그림 253">
            <a:extLst>
              <a:ext uri="{FF2B5EF4-FFF2-40B4-BE49-F238E27FC236}">
                <a16:creationId xmlns="" xmlns:a16="http://schemas.microsoft.com/office/drawing/2014/main" id="{FA874F1E-B8B9-B44B-98B3-B866966815B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83" b="288"/>
          <a:stretch/>
        </p:blipFill>
        <p:spPr>
          <a:xfrm>
            <a:off x="-4343587" y="2003218"/>
            <a:ext cx="105177" cy="99846"/>
          </a:xfrm>
          <a:prstGeom prst="rect">
            <a:avLst/>
          </a:prstGeom>
        </p:spPr>
      </p:pic>
      <p:grpSp>
        <p:nvGrpSpPr>
          <p:cNvPr id="259" name="그룹 258">
            <a:extLst>
              <a:ext uri="{FF2B5EF4-FFF2-40B4-BE49-F238E27FC236}">
                <a16:creationId xmlns="" xmlns:a16="http://schemas.microsoft.com/office/drawing/2014/main" id="{330B7E32-368D-6D42-83CD-23C7114CE8CE}"/>
              </a:ext>
            </a:extLst>
          </p:cNvPr>
          <p:cNvGrpSpPr/>
          <p:nvPr/>
        </p:nvGrpSpPr>
        <p:grpSpPr>
          <a:xfrm>
            <a:off x="-5765933" y="1893416"/>
            <a:ext cx="165963" cy="178248"/>
            <a:chOff x="831205" y="2866671"/>
            <a:chExt cx="165963" cy="178248"/>
          </a:xfrm>
        </p:grpSpPr>
        <p:sp>
          <p:nvSpPr>
            <p:cNvPr id="261" name="직사각형 260">
              <a:extLst>
                <a:ext uri="{FF2B5EF4-FFF2-40B4-BE49-F238E27FC236}">
                  <a16:creationId xmlns="" xmlns:a16="http://schemas.microsoft.com/office/drawing/2014/main" id="{F4077498-7A2D-7C43-927D-38A8F4A5525D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262" name="타원 261">
              <a:extLst>
                <a:ext uri="{FF2B5EF4-FFF2-40B4-BE49-F238E27FC236}">
                  <a16:creationId xmlns="" xmlns:a16="http://schemas.microsoft.com/office/drawing/2014/main" id="{047DBB2C-80DD-BC47-B028-4E173E83E6D0}"/>
                </a:ext>
              </a:extLst>
            </p:cNvPr>
            <p:cNvSpPr/>
            <p:nvPr/>
          </p:nvSpPr>
          <p:spPr>
            <a:xfrm>
              <a:off x="909657" y="2945217"/>
              <a:ext cx="87511" cy="9970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63" name="타원 262">
            <a:extLst>
              <a:ext uri="{FF2B5EF4-FFF2-40B4-BE49-F238E27FC236}">
                <a16:creationId xmlns="" xmlns:a16="http://schemas.microsoft.com/office/drawing/2014/main" id="{C2CEE100-0A81-764E-80F4-571AFB10E3A9}"/>
              </a:ext>
            </a:extLst>
          </p:cNvPr>
          <p:cNvSpPr/>
          <p:nvPr/>
        </p:nvSpPr>
        <p:spPr>
          <a:xfrm>
            <a:off x="-5833179" y="171087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4" name="타원 263">
            <a:extLst>
              <a:ext uri="{FF2B5EF4-FFF2-40B4-BE49-F238E27FC236}">
                <a16:creationId xmlns="" xmlns:a16="http://schemas.microsoft.com/office/drawing/2014/main" id="{7AB0D867-33B6-3B4E-92AE-DEE1DDA866F2}"/>
              </a:ext>
            </a:extLst>
          </p:cNvPr>
          <p:cNvSpPr/>
          <p:nvPr/>
        </p:nvSpPr>
        <p:spPr>
          <a:xfrm>
            <a:off x="-5701404" y="171087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5" name="타원 264">
            <a:extLst>
              <a:ext uri="{FF2B5EF4-FFF2-40B4-BE49-F238E27FC236}">
                <a16:creationId xmlns="" xmlns:a16="http://schemas.microsoft.com/office/drawing/2014/main" id="{F38A94D8-750B-E148-A9A5-0E4FE23B2982}"/>
              </a:ext>
            </a:extLst>
          </p:cNvPr>
          <p:cNvSpPr/>
          <p:nvPr/>
        </p:nvSpPr>
        <p:spPr>
          <a:xfrm>
            <a:off x="-5554904" y="171823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6" name="타원 265">
            <a:extLst>
              <a:ext uri="{FF2B5EF4-FFF2-40B4-BE49-F238E27FC236}">
                <a16:creationId xmlns="" xmlns:a16="http://schemas.microsoft.com/office/drawing/2014/main" id="{7A081CB3-E35D-2742-BEE3-7A171CE1050A}"/>
              </a:ext>
            </a:extLst>
          </p:cNvPr>
          <p:cNvSpPr/>
          <p:nvPr/>
        </p:nvSpPr>
        <p:spPr>
          <a:xfrm>
            <a:off x="-4760487" y="209598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7" name="타원 266">
            <a:extLst>
              <a:ext uri="{FF2B5EF4-FFF2-40B4-BE49-F238E27FC236}">
                <a16:creationId xmlns="" xmlns:a16="http://schemas.microsoft.com/office/drawing/2014/main" id="{19813A01-212C-AF4E-9248-A05FF5F587F1}"/>
              </a:ext>
            </a:extLst>
          </p:cNvPr>
          <p:cNvSpPr/>
          <p:nvPr/>
        </p:nvSpPr>
        <p:spPr>
          <a:xfrm>
            <a:off x="-4619684" y="209598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8" name="타원 267">
            <a:extLst>
              <a:ext uri="{FF2B5EF4-FFF2-40B4-BE49-F238E27FC236}">
                <a16:creationId xmlns="" xmlns:a16="http://schemas.microsoft.com/office/drawing/2014/main" id="{01098010-F24D-9D41-BD49-5A3E14761ACF}"/>
              </a:ext>
            </a:extLst>
          </p:cNvPr>
          <p:cNvSpPr/>
          <p:nvPr/>
        </p:nvSpPr>
        <p:spPr>
          <a:xfrm>
            <a:off x="-4458445" y="239463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9" name="타원 268">
            <a:extLst>
              <a:ext uri="{FF2B5EF4-FFF2-40B4-BE49-F238E27FC236}">
                <a16:creationId xmlns="" xmlns:a16="http://schemas.microsoft.com/office/drawing/2014/main" id="{D6394093-E811-C04A-94A5-BA91A1BD0048}"/>
              </a:ext>
            </a:extLst>
          </p:cNvPr>
          <p:cNvSpPr/>
          <p:nvPr/>
        </p:nvSpPr>
        <p:spPr>
          <a:xfrm>
            <a:off x="-4319103" y="239463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0" name="타원 269">
            <a:extLst>
              <a:ext uri="{FF2B5EF4-FFF2-40B4-BE49-F238E27FC236}">
                <a16:creationId xmlns="" xmlns:a16="http://schemas.microsoft.com/office/drawing/2014/main" id="{0CF08247-0328-7E47-A77D-CD7452208D34}"/>
              </a:ext>
            </a:extLst>
          </p:cNvPr>
          <p:cNvSpPr/>
          <p:nvPr/>
        </p:nvSpPr>
        <p:spPr>
          <a:xfrm>
            <a:off x="-4585278" y="90794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71" name="직선 연결선[R] 270">
            <a:extLst>
              <a:ext uri="{FF2B5EF4-FFF2-40B4-BE49-F238E27FC236}">
                <a16:creationId xmlns="" xmlns:a16="http://schemas.microsoft.com/office/drawing/2014/main" id="{5B1684F9-B655-D34D-9F5B-AB54220F1E09}"/>
              </a:ext>
            </a:extLst>
          </p:cNvPr>
          <p:cNvCxnSpPr>
            <a:stCxn id="264" idx="4"/>
            <a:endCxn id="262" idx="0"/>
          </p:cNvCxnSpPr>
          <p:nvPr/>
        </p:nvCxnSpPr>
        <p:spPr>
          <a:xfrm flipH="1">
            <a:off x="-5643725" y="1827598"/>
            <a:ext cx="675" cy="1443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연결선[R] 271">
            <a:extLst>
              <a:ext uri="{FF2B5EF4-FFF2-40B4-BE49-F238E27FC236}">
                <a16:creationId xmlns="" xmlns:a16="http://schemas.microsoft.com/office/drawing/2014/main" id="{BC1A3E3A-F052-3341-8D63-EE0668590FA5}"/>
              </a:ext>
            </a:extLst>
          </p:cNvPr>
          <p:cNvCxnSpPr>
            <a:stCxn id="263" idx="5"/>
            <a:endCxn id="261" idx="0"/>
          </p:cNvCxnSpPr>
          <p:nvPr/>
        </p:nvCxnSpPr>
        <p:spPr>
          <a:xfrm>
            <a:off x="-5733563" y="1810505"/>
            <a:ext cx="41009" cy="8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연결선[R] 272">
            <a:extLst>
              <a:ext uri="{FF2B5EF4-FFF2-40B4-BE49-F238E27FC236}">
                <a16:creationId xmlns="" xmlns:a16="http://schemas.microsoft.com/office/drawing/2014/main" id="{F7954233-954C-C04B-97E6-F56679810161}"/>
              </a:ext>
            </a:extLst>
          </p:cNvPr>
          <p:cNvCxnSpPr>
            <a:endCxn id="268" idx="0"/>
          </p:cNvCxnSpPr>
          <p:nvPr/>
        </p:nvCxnSpPr>
        <p:spPr>
          <a:xfrm flipH="1">
            <a:off x="-4400091" y="2090222"/>
            <a:ext cx="6183" cy="304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연결선[R] 273">
            <a:extLst>
              <a:ext uri="{FF2B5EF4-FFF2-40B4-BE49-F238E27FC236}">
                <a16:creationId xmlns="" xmlns:a16="http://schemas.microsoft.com/office/drawing/2014/main" id="{12F15FB9-17C4-354A-9999-92B2FAFC7281}"/>
              </a:ext>
            </a:extLst>
          </p:cNvPr>
          <p:cNvCxnSpPr>
            <a:endCxn id="269" idx="0"/>
          </p:cNvCxnSpPr>
          <p:nvPr/>
        </p:nvCxnSpPr>
        <p:spPr>
          <a:xfrm>
            <a:off x="-4285941" y="2090222"/>
            <a:ext cx="25192" cy="3044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타원 274">
            <a:extLst>
              <a:ext uri="{FF2B5EF4-FFF2-40B4-BE49-F238E27FC236}">
                <a16:creationId xmlns="" xmlns:a16="http://schemas.microsoft.com/office/drawing/2014/main" id="{02092E27-3C70-E54A-ADA8-FB324FE0316D}"/>
              </a:ext>
            </a:extLst>
          </p:cNvPr>
          <p:cNvSpPr/>
          <p:nvPr/>
        </p:nvSpPr>
        <p:spPr>
          <a:xfrm>
            <a:off x="-4366082" y="90797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7" name="제목 2">
            <a:extLst>
              <a:ext uri="{FF2B5EF4-FFF2-40B4-BE49-F238E27FC236}">
                <a16:creationId xmlns="" xmlns:a16="http://schemas.microsoft.com/office/drawing/2014/main" id="{2F172BE0-AE26-8C48-85C9-08DEC27D0CC2}"/>
              </a:ext>
            </a:extLst>
          </p:cNvPr>
          <p:cNvSpPr txBox="1">
            <a:spLocks/>
          </p:cNvSpPr>
          <p:nvPr/>
        </p:nvSpPr>
        <p:spPr bwMode="auto">
          <a:xfrm>
            <a:off x="-5815302" y="2672679"/>
            <a:ext cx="1593702" cy="7886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78" name="직사각형 277">
            <a:extLst>
              <a:ext uri="{FF2B5EF4-FFF2-40B4-BE49-F238E27FC236}">
                <a16:creationId xmlns="" xmlns:a16="http://schemas.microsoft.com/office/drawing/2014/main" id="{E507B7F5-6157-CA42-AEB2-0D179CA60AAE}"/>
              </a:ext>
            </a:extLst>
          </p:cNvPr>
          <p:cNvSpPr/>
          <p:nvPr/>
        </p:nvSpPr>
        <p:spPr>
          <a:xfrm>
            <a:off x="-5815304" y="2677608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79" name="직선 연결선[R] 278">
            <a:extLst>
              <a:ext uri="{FF2B5EF4-FFF2-40B4-BE49-F238E27FC236}">
                <a16:creationId xmlns="" xmlns:a16="http://schemas.microsoft.com/office/drawing/2014/main" id="{145CDB32-DABB-D948-B056-901D7C650C12}"/>
              </a:ext>
            </a:extLst>
          </p:cNvPr>
          <p:cNvCxnSpPr/>
          <p:nvPr/>
        </p:nvCxnSpPr>
        <p:spPr>
          <a:xfrm>
            <a:off x="-5784383" y="2940620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2" name="그룹 281">
            <a:extLst>
              <a:ext uri="{FF2B5EF4-FFF2-40B4-BE49-F238E27FC236}">
                <a16:creationId xmlns="" xmlns:a16="http://schemas.microsoft.com/office/drawing/2014/main" id="{DDEE897B-6B7D-4F48-84B0-42331DAE64B1}"/>
              </a:ext>
            </a:extLst>
          </p:cNvPr>
          <p:cNvGrpSpPr/>
          <p:nvPr/>
        </p:nvGrpSpPr>
        <p:grpSpPr>
          <a:xfrm>
            <a:off x="-5770561" y="2711163"/>
            <a:ext cx="166359" cy="166453"/>
            <a:chOff x="831205" y="2866671"/>
            <a:chExt cx="166359" cy="166453"/>
          </a:xfrm>
        </p:grpSpPr>
        <p:sp>
          <p:nvSpPr>
            <p:cNvPr id="283" name="직사각형 282">
              <a:extLst>
                <a:ext uri="{FF2B5EF4-FFF2-40B4-BE49-F238E27FC236}">
                  <a16:creationId xmlns="" xmlns:a16="http://schemas.microsoft.com/office/drawing/2014/main" id="{7C1FEFBE-8AC5-0049-B2AF-612C04632CE5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284" name="타원 283">
              <a:extLst>
                <a:ext uri="{FF2B5EF4-FFF2-40B4-BE49-F238E27FC236}">
                  <a16:creationId xmlns="" xmlns:a16="http://schemas.microsoft.com/office/drawing/2014/main" id="{2CD52CE6-C224-2540-B42D-56D77E45E74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97" name="그룹 296">
            <a:extLst>
              <a:ext uri="{FF2B5EF4-FFF2-40B4-BE49-F238E27FC236}">
                <a16:creationId xmlns="" xmlns:a16="http://schemas.microsoft.com/office/drawing/2014/main" id="{23CE95FF-1AFF-8A49-B375-E15F6F01A4B9}"/>
              </a:ext>
            </a:extLst>
          </p:cNvPr>
          <p:cNvGrpSpPr/>
          <p:nvPr/>
        </p:nvGrpSpPr>
        <p:grpSpPr>
          <a:xfrm>
            <a:off x="-4546253" y="2822512"/>
            <a:ext cx="315880" cy="100134"/>
            <a:chOff x="5787718" y="7281102"/>
            <a:chExt cx="315880" cy="100134"/>
          </a:xfrm>
        </p:grpSpPr>
        <p:pic>
          <p:nvPicPr>
            <p:cNvPr id="303" name="그림 302">
              <a:extLst>
                <a:ext uri="{FF2B5EF4-FFF2-40B4-BE49-F238E27FC236}">
                  <a16:creationId xmlns="" xmlns:a16="http://schemas.microsoft.com/office/drawing/2014/main" id="{ACCDE21F-C89B-FC4A-A44C-58B876AB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pic>
          <p:nvPicPr>
            <p:cNvPr id="304" name="그림 303">
              <a:extLst>
                <a:ext uri="{FF2B5EF4-FFF2-40B4-BE49-F238E27FC236}">
                  <a16:creationId xmlns="" xmlns:a16="http://schemas.microsoft.com/office/drawing/2014/main" id="{69CAC369-D6BF-CC4F-B786-6D96A42F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310" name="직사각형 309">
            <a:extLst>
              <a:ext uri="{FF2B5EF4-FFF2-40B4-BE49-F238E27FC236}">
                <a16:creationId xmlns="" xmlns:a16="http://schemas.microsoft.com/office/drawing/2014/main" id="{BE7213FB-79C7-8045-B26B-E8AD56CA3C95}"/>
              </a:ext>
            </a:extLst>
          </p:cNvPr>
          <p:cNvSpPr/>
          <p:nvPr/>
        </p:nvSpPr>
        <p:spPr>
          <a:xfrm>
            <a:off x="-5788804" y="2990009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314" name="직사각형 313">
            <a:extLst>
              <a:ext uri="{FF2B5EF4-FFF2-40B4-BE49-F238E27FC236}">
                <a16:creationId xmlns="" xmlns:a16="http://schemas.microsoft.com/office/drawing/2014/main" id="{C70E5AB4-A644-1848-B588-E634C9F6795D}"/>
              </a:ext>
            </a:extLst>
          </p:cNvPr>
          <p:cNvSpPr/>
          <p:nvPr/>
        </p:nvSpPr>
        <p:spPr>
          <a:xfrm>
            <a:off x="-4990511" y="1795228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sp>
        <p:nvSpPr>
          <p:cNvPr id="315" name="직사각형 314">
            <a:extLst>
              <a:ext uri="{FF2B5EF4-FFF2-40B4-BE49-F238E27FC236}">
                <a16:creationId xmlns="" xmlns:a16="http://schemas.microsoft.com/office/drawing/2014/main" id="{3F1F652E-C7CE-B24E-BB15-C710D91FFBE9}"/>
              </a:ext>
            </a:extLst>
          </p:cNvPr>
          <p:cNvSpPr/>
          <p:nvPr/>
        </p:nvSpPr>
        <p:spPr>
          <a:xfrm>
            <a:off x="-4990511" y="2612623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grpSp>
        <p:nvGrpSpPr>
          <p:cNvPr id="316" name="그룹 315">
            <a:extLst>
              <a:ext uri="{FF2B5EF4-FFF2-40B4-BE49-F238E27FC236}">
                <a16:creationId xmlns="" xmlns:a16="http://schemas.microsoft.com/office/drawing/2014/main" id="{D71BDEC5-B619-234F-94D5-7605406D06E5}"/>
              </a:ext>
            </a:extLst>
          </p:cNvPr>
          <p:cNvGrpSpPr/>
          <p:nvPr/>
        </p:nvGrpSpPr>
        <p:grpSpPr>
          <a:xfrm>
            <a:off x="-5698907" y="2964689"/>
            <a:ext cx="688613" cy="91777"/>
            <a:chOff x="2814242" y="3002024"/>
            <a:chExt cx="688613" cy="91777"/>
          </a:xfrm>
        </p:grpSpPr>
        <p:sp>
          <p:nvSpPr>
            <p:cNvPr id="317" name="직사각형 316">
              <a:extLst>
                <a:ext uri="{FF2B5EF4-FFF2-40B4-BE49-F238E27FC236}">
                  <a16:creationId xmlns="" xmlns:a16="http://schemas.microsoft.com/office/drawing/2014/main" id="{879C1A91-1859-234B-B5C9-47D8F6BB366F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318" name="그림 317">
              <a:extLst>
                <a:ext uri="{FF2B5EF4-FFF2-40B4-BE49-F238E27FC236}">
                  <a16:creationId xmlns="" xmlns:a16="http://schemas.microsoft.com/office/drawing/2014/main" id="{BFEA4641-8624-974E-8538-593F95F21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pic>
        <p:nvPicPr>
          <p:cNvPr id="319" name="그림 318">
            <a:extLst>
              <a:ext uri="{FF2B5EF4-FFF2-40B4-BE49-F238E27FC236}">
                <a16:creationId xmlns="" xmlns:a16="http://schemas.microsoft.com/office/drawing/2014/main" id="{7E48C67A-5012-6341-824B-593036DF86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7451" y="1043072"/>
            <a:ext cx="102970" cy="102970"/>
          </a:xfrm>
          <a:prstGeom prst="rect">
            <a:avLst/>
          </a:prstGeom>
        </p:spPr>
      </p:pic>
      <p:sp>
        <p:nvSpPr>
          <p:cNvPr id="320" name="직사각형 319">
            <a:extLst>
              <a:ext uri="{FF2B5EF4-FFF2-40B4-BE49-F238E27FC236}">
                <a16:creationId xmlns="" xmlns:a16="http://schemas.microsoft.com/office/drawing/2014/main" id="{6F84E7E9-1C2E-104E-8BEB-5632CB0FFA74}"/>
              </a:ext>
            </a:extLst>
          </p:cNvPr>
          <p:cNvSpPr/>
          <p:nvPr/>
        </p:nvSpPr>
        <p:spPr>
          <a:xfrm>
            <a:off x="-4487365" y="1057694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321" name="그림 320">
            <a:extLst>
              <a:ext uri="{FF2B5EF4-FFF2-40B4-BE49-F238E27FC236}">
                <a16:creationId xmlns="" xmlns:a16="http://schemas.microsoft.com/office/drawing/2014/main" id="{868A8EE0-D511-214B-BBA2-9E27915D54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8628" y="1042369"/>
            <a:ext cx="100277" cy="100277"/>
          </a:xfrm>
          <a:prstGeom prst="rect">
            <a:avLst/>
          </a:prstGeom>
        </p:spPr>
      </p:pic>
      <p:pic>
        <p:nvPicPr>
          <p:cNvPr id="322" name="그림 321">
            <a:extLst>
              <a:ext uri="{FF2B5EF4-FFF2-40B4-BE49-F238E27FC236}">
                <a16:creationId xmlns="" xmlns:a16="http://schemas.microsoft.com/office/drawing/2014/main" id="{C6226374-AE05-014B-A6FD-E0E8238347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5799" y="1992811"/>
            <a:ext cx="102970" cy="102970"/>
          </a:xfrm>
          <a:prstGeom prst="rect">
            <a:avLst/>
          </a:prstGeom>
        </p:spPr>
      </p:pic>
      <p:sp>
        <p:nvSpPr>
          <p:cNvPr id="323" name="직사각형 322">
            <a:extLst>
              <a:ext uri="{FF2B5EF4-FFF2-40B4-BE49-F238E27FC236}">
                <a16:creationId xmlns="" xmlns:a16="http://schemas.microsoft.com/office/drawing/2014/main" id="{0EA5AFE9-9C97-A042-ACF2-40BE3822F6B0}"/>
              </a:ext>
            </a:extLst>
          </p:cNvPr>
          <p:cNvSpPr/>
          <p:nvPr/>
        </p:nvSpPr>
        <p:spPr>
          <a:xfrm>
            <a:off x="-4575713" y="2007433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324" name="그림 323">
            <a:extLst>
              <a:ext uri="{FF2B5EF4-FFF2-40B4-BE49-F238E27FC236}">
                <a16:creationId xmlns="" xmlns:a16="http://schemas.microsoft.com/office/drawing/2014/main" id="{0A2DCC9E-B2E1-6249-95E4-489620C3FD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68373" y="2823281"/>
            <a:ext cx="102970" cy="102970"/>
          </a:xfrm>
          <a:prstGeom prst="rect">
            <a:avLst/>
          </a:prstGeom>
        </p:spPr>
      </p:pic>
      <p:sp>
        <p:nvSpPr>
          <p:cNvPr id="325" name="직사각형 324">
            <a:extLst>
              <a:ext uri="{FF2B5EF4-FFF2-40B4-BE49-F238E27FC236}">
                <a16:creationId xmlns="" xmlns:a16="http://schemas.microsoft.com/office/drawing/2014/main" id="{EC4AC0B8-8264-9B4F-9187-9B73D92DFA0E}"/>
              </a:ext>
            </a:extLst>
          </p:cNvPr>
          <p:cNvSpPr/>
          <p:nvPr/>
        </p:nvSpPr>
        <p:spPr>
          <a:xfrm>
            <a:off x="-5806974" y="570962"/>
            <a:ext cx="554673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grpSp>
        <p:nvGrpSpPr>
          <p:cNvPr id="530" name="그룹 529">
            <a:extLst>
              <a:ext uri="{FF2B5EF4-FFF2-40B4-BE49-F238E27FC236}">
                <a16:creationId xmlns="" xmlns:a16="http://schemas.microsoft.com/office/drawing/2014/main" id="{DAE3398E-3675-0846-9FFF-30DD7D2C8AD2}"/>
              </a:ext>
            </a:extLst>
          </p:cNvPr>
          <p:cNvGrpSpPr/>
          <p:nvPr/>
        </p:nvGrpSpPr>
        <p:grpSpPr>
          <a:xfrm>
            <a:off x="-8031113" y="713572"/>
            <a:ext cx="1854108" cy="5790052"/>
            <a:chOff x="157986" y="713572"/>
            <a:chExt cx="1854108" cy="5790052"/>
          </a:xfrm>
        </p:grpSpPr>
        <p:sp>
          <p:nvSpPr>
            <p:cNvPr id="531" name="제목 2">
              <a:extLst>
                <a:ext uri="{FF2B5EF4-FFF2-40B4-BE49-F238E27FC236}">
                  <a16:creationId xmlns="" xmlns:a16="http://schemas.microsoft.com/office/drawing/2014/main" id="{4719D38C-D193-A44B-B488-B8B22553704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8110" y="993630"/>
              <a:ext cx="1593702" cy="550999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532" name="제목 2">
              <a:extLst>
                <a:ext uri="{FF2B5EF4-FFF2-40B4-BE49-F238E27FC236}">
                  <a16:creationId xmlns="" xmlns:a16="http://schemas.microsoft.com/office/drawing/2014/main" id="{ACA719FB-614C-D842-8CC2-82383311ED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60076" y="713572"/>
              <a:ext cx="252018" cy="5790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lIns="72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endParaRPr lang="en-US" altLang="ko-KR" sz="800" dirty="0">
                <a:solidFill>
                  <a:prstClr val="white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533" name="제목 2">
              <a:extLst>
                <a:ext uri="{FF2B5EF4-FFF2-40B4-BE49-F238E27FC236}">
                  <a16:creationId xmlns="" xmlns:a16="http://schemas.microsoft.com/office/drawing/2014/main" id="{600C9088-52A1-3242-87E8-D3492C88EE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986" y="713572"/>
              <a:ext cx="1593351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800" dirty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Global filter</a:t>
              </a:r>
              <a:r>
                <a:rPr lang="ko-KR" altLang="en-US" sz="800" dirty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3</a:t>
              </a:r>
            </a:p>
          </p:txBody>
        </p:sp>
        <p:grpSp>
          <p:nvGrpSpPr>
            <p:cNvPr id="534" name="그룹 533">
              <a:extLst>
                <a:ext uri="{FF2B5EF4-FFF2-40B4-BE49-F238E27FC236}">
                  <a16:creationId xmlns="" xmlns:a16="http://schemas.microsoft.com/office/drawing/2014/main" id="{AF696BE5-C11A-3A47-BE35-421B0AF0BEF6}"/>
                </a:ext>
              </a:extLst>
            </p:cNvPr>
            <p:cNvGrpSpPr/>
            <p:nvPr/>
          </p:nvGrpSpPr>
          <p:grpSpPr>
            <a:xfrm rot="10800000">
              <a:off x="1830976" y="1303632"/>
              <a:ext cx="121206" cy="99007"/>
              <a:chOff x="4612159" y="975341"/>
              <a:chExt cx="1016959" cy="830701"/>
            </a:xfrm>
            <a:solidFill>
              <a:schemeClr val="tx1"/>
            </a:solidFill>
          </p:grpSpPr>
          <p:sp>
            <p:nvSpPr>
              <p:cNvPr id="550" name="타원 549">
                <a:extLst>
                  <a:ext uri="{FF2B5EF4-FFF2-40B4-BE49-F238E27FC236}">
                    <a16:creationId xmlns="" xmlns:a16="http://schemas.microsoft.com/office/drawing/2014/main" id="{9D8819D2-ABA9-2B48-AE90-5B980488A3BA}"/>
                  </a:ext>
                </a:extLst>
              </p:cNvPr>
              <p:cNvSpPr/>
              <p:nvPr/>
            </p:nvSpPr>
            <p:spPr>
              <a:xfrm>
                <a:off x="5014259" y="975341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grpSp>
            <p:nvGrpSpPr>
              <p:cNvPr id="551" name="그룹 550">
                <a:extLst>
                  <a:ext uri="{FF2B5EF4-FFF2-40B4-BE49-F238E27FC236}">
                    <a16:creationId xmlns="" xmlns:a16="http://schemas.microsoft.com/office/drawing/2014/main" id="{6FD3DF53-DD11-8D42-87B5-8E7EE27447FE}"/>
                  </a:ext>
                </a:extLst>
              </p:cNvPr>
              <p:cNvGrpSpPr/>
              <p:nvPr/>
            </p:nvGrpSpPr>
            <p:grpSpPr>
              <a:xfrm>
                <a:off x="4832791" y="1289832"/>
                <a:ext cx="584906" cy="201719"/>
                <a:chOff x="4832791" y="1753520"/>
                <a:chExt cx="584906" cy="201719"/>
              </a:xfrm>
              <a:grpFill/>
            </p:grpSpPr>
            <p:sp>
              <p:nvSpPr>
                <p:cNvPr id="556" name="타원 555">
                  <a:extLst>
                    <a:ext uri="{FF2B5EF4-FFF2-40B4-BE49-F238E27FC236}">
                      <a16:creationId xmlns="" xmlns:a16="http://schemas.microsoft.com/office/drawing/2014/main" id="{B7BE6A15-9419-3A4C-B0A7-8BA40B43DD8C}"/>
                    </a:ext>
                  </a:extLst>
                </p:cNvPr>
                <p:cNvSpPr/>
                <p:nvPr/>
              </p:nvSpPr>
              <p:spPr>
                <a:xfrm>
                  <a:off x="4832791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57" name="타원 556">
                  <a:extLst>
                    <a:ext uri="{FF2B5EF4-FFF2-40B4-BE49-F238E27FC236}">
                      <a16:creationId xmlns="" xmlns:a16="http://schemas.microsoft.com/office/drawing/2014/main" id="{B38537D7-95C9-AE4A-A6F1-E6EEAB923EC0}"/>
                    </a:ext>
                  </a:extLst>
                </p:cNvPr>
                <p:cNvSpPr/>
                <p:nvPr/>
              </p:nvSpPr>
              <p:spPr>
                <a:xfrm>
                  <a:off x="5215978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552" name="그룹 551">
                <a:extLst>
                  <a:ext uri="{FF2B5EF4-FFF2-40B4-BE49-F238E27FC236}">
                    <a16:creationId xmlns="" xmlns:a16="http://schemas.microsoft.com/office/drawing/2014/main" id="{D470E9C2-BBD2-E140-A175-CE63BE32F0AB}"/>
                  </a:ext>
                </a:extLst>
              </p:cNvPr>
              <p:cNvGrpSpPr/>
              <p:nvPr/>
            </p:nvGrpSpPr>
            <p:grpSpPr>
              <a:xfrm>
                <a:off x="4612159" y="1604323"/>
                <a:ext cx="1016959" cy="201719"/>
                <a:chOff x="4612159" y="2063335"/>
                <a:chExt cx="1016959" cy="201719"/>
              </a:xfrm>
              <a:grpFill/>
            </p:grpSpPr>
            <p:sp>
              <p:nvSpPr>
                <p:cNvPr id="553" name="타원 552">
                  <a:extLst>
                    <a:ext uri="{FF2B5EF4-FFF2-40B4-BE49-F238E27FC236}">
                      <a16:creationId xmlns="" xmlns:a16="http://schemas.microsoft.com/office/drawing/2014/main" id="{6EAF4327-26D6-664E-B164-FACA32CA1B84}"/>
                    </a:ext>
                  </a:extLst>
                </p:cNvPr>
                <p:cNvSpPr/>
                <p:nvPr/>
              </p:nvSpPr>
              <p:spPr>
                <a:xfrm>
                  <a:off x="501977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54" name="타원 553">
                  <a:extLst>
                    <a:ext uri="{FF2B5EF4-FFF2-40B4-BE49-F238E27FC236}">
                      <a16:creationId xmlns="" xmlns:a16="http://schemas.microsoft.com/office/drawing/2014/main" id="{169C76ED-A0D5-A149-BB86-945DA62B784B}"/>
                    </a:ext>
                  </a:extLst>
                </p:cNvPr>
                <p:cNvSpPr/>
                <p:nvPr/>
              </p:nvSpPr>
              <p:spPr>
                <a:xfrm>
                  <a:off x="461215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55" name="타원 554">
                  <a:extLst>
                    <a:ext uri="{FF2B5EF4-FFF2-40B4-BE49-F238E27FC236}">
                      <a16:creationId xmlns="" xmlns:a16="http://schemas.microsoft.com/office/drawing/2014/main" id="{F4F9714B-DEB4-9147-B57A-0C0900EA0A36}"/>
                    </a:ext>
                  </a:extLst>
                </p:cNvPr>
                <p:cNvSpPr/>
                <p:nvPr/>
              </p:nvSpPr>
              <p:spPr>
                <a:xfrm>
                  <a:off x="542739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prstClr val="white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</p:grpSp>
        <p:pic>
          <p:nvPicPr>
            <p:cNvPr id="535" name="그림 534">
              <a:extLst>
                <a:ext uri="{FF2B5EF4-FFF2-40B4-BE49-F238E27FC236}">
                  <a16:creationId xmlns="" xmlns:a16="http://schemas.microsoft.com/office/drawing/2014/main" id="{54135492-AA39-E44B-8F16-3C520CFE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497" y="788616"/>
              <a:ext cx="132619" cy="146336"/>
            </a:xfrm>
            <a:prstGeom prst="rect">
              <a:avLst/>
            </a:prstGeom>
          </p:spPr>
        </p:pic>
        <p:grpSp>
          <p:nvGrpSpPr>
            <p:cNvPr id="536" name="그룹 535">
              <a:extLst>
                <a:ext uri="{FF2B5EF4-FFF2-40B4-BE49-F238E27FC236}">
                  <a16:creationId xmlns="" xmlns:a16="http://schemas.microsoft.com/office/drawing/2014/main" id="{4D5A978B-D3D3-B046-9ACA-4016C639E77E}"/>
                </a:ext>
              </a:extLst>
            </p:cNvPr>
            <p:cNvGrpSpPr/>
            <p:nvPr/>
          </p:nvGrpSpPr>
          <p:grpSpPr>
            <a:xfrm>
              <a:off x="1800947" y="1799137"/>
              <a:ext cx="169035" cy="169035"/>
              <a:chOff x="5486400" y="2819400"/>
              <a:chExt cx="1219200" cy="1219200"/>
            </a:xfrm>
          </p:grpSpPr>
          <p:pic>
            <p:nvPicPr>
              <p:cNvPr id="548" name="그림 547">
                <a:extLst>
                  <a:ext uri="{FF2B5EF4-FFF2-40B4-BE49-F238E27FC236}">
                    <a16:creationId xmlns="" xmlns:a16="http://schemas.microsoft.com/office/drawing/2014/main" id="{8E598A78-08A6-C44B-AF8E-ABA826FBB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6400" y="2819400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549" name="그림 548">
                <a:extLst>
                  <a:ext uri="{FF2B5EF4-FFF2-40B4-BE49-F238E27FC236}">
                    <a16:creationId xmlns="" xmlns:a16="http://schemas.microsoft.com/office/drawing/2014/main" id="{2005A11D-7B94-D644-B8DA-864313C11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99621" y="3305594"/>
                <a:ext cx="552030" cy="552030"/>
              </a:xfrm>
              <a:prstGeom prst="rect">
                <a:avLst/>
              </a:prstGeom>
            </p:spPr>
          </p:pic>
        </p:grpSp>
        <p:sp>
          <p:nvSpPr>
            <p:cNvPr id="537" name="직사각형 536">
              <a:extLst>
                <a:ext uri="{FF2B5EF4-FFF2-40B4-BE49-F238E27FC236}">
                  <a16:creationId xmlns="" xmlns:a16="http://schemas.microsoft.com/office/drawing/2014/main" id="{F10B30FB-7BB4-8F40-B431-3109C6022A87}"/>
                </a:ext>
              </a:extLst>
            </p:cNvPr>
            <p:cNvSpPr/>
            <p:nvPr/>
          </p:nvSpPr>
          <p:spPr>
            <a:xfrm>
              <a:off x="1781343" y="1021903"/>
              <a:ext cx="206902" cy="176793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9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</a:t>
              </a:r>
              <a:endPara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cxnSp>
          <p:nvCxnSpPr>
            <p:cNvPr id="538" name="직선 연결선[R] 537">
              <a:extLst>
                <a:ext uri="{FF2B5EF4-FFF2-40B4-BE49-F238E27FC236}">
                  <a16:creationId xmlns="" xmlns:a16="http://schemas.microsoft.com/office/drawing/2014/main" id="{40FD8625-050C-0D47-B49A-61EE68E7B993}"/>
                </a:ext>
              </a:extLst>
            </p:cNvPr>
            <p:cNvCxnSpPr/>
            <p:nvPr/>
          </p:nvCxnSpPr>
          <p:spPr>
            <a:xfrm>
              <a:off x="1793067" y="1722636"/>
              <a:ext cx="18488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9" name="십자형[C] 538">
              <a:extLst>
                <a:ext uri="{FF2B5EF4-FFF2-40B4-BE49-F238E27FC236}">
                  <a16:creationId xmlns="" xmlns:a16="http://schemas.microsoft.com/office/drawing/2014/main" id="{ED11C16E-876D-1849-A595-0317A3C89A46}"/>
                </a:ext>
              </a:extLst>
            </p:cNvPr>
            <p:cNvSpPr/>
            <p:nvPr/>
          </p:nvSpPr>
          <p:spPr>
            <a:xfrm>
              <a:off x="1598814" y="809183"/>
              <a:ext cx="90303" cy="90303"/>
            </a:xfrm>
            <a:prstGeom prst="plus">
              <a:avLst>
                <a:gd name="adj" fmla="val 43762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="" xmlns:a16="http://schemas.microsoft.com/office/drawing/2014/main" id="{96632449-67B7-D248-833C-F48B9AC0F8C7}"/>
                </a:ext>
              </a:extLst>
            </p:cNvPr>
            <p:cNvSpPr/>
            <p:nvPr/>
          </p:nvSpPr>
          <p:spPr>
            <a:xfrm>
              <a:off x="1781343" y="1251990"/>
              <a:ext cx="206902" cy="206902"/>
            </a:xfrm>
            <a:prstGeom prst="rect">
              <a:avLst/>
            </a:pr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541" name="그룹 540">
              <a:extLst>
                <a:ext uri="{FF2B5EF4-FFF2-40B4-BE49-F238E27FC236}">
                  <a16:creationId xmlns="" xmlns:a16="http://schemas.microsoft.com/office/drawing/2014/main" id="{73DC47BA-CC72-EC4B-8565-43F84427BFE0}"/>
                </a:ext>
              </a:extLst>
            </p:cNvPr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grpSp>
            <p:nvGrpSpPr>
              <p:cNvPr id="544" name="그룹 543">
                <a:extLst>
                  <a:ext uri="{FF2B5EF4-FFF2-40B4-BE49-F238E27FC236}">
                    <a16:creationId xmlns="" xmlns:a16="http://schemas.microsoft.com/office/drawing/2014/main" id="{AA9A2CA2-F203-C54F-9FDB-A0ECF7D76F5B}"/>
                  </a:ext>
                </a:extLst>
              </p:cNvPr>
              <p:cNvGrpSpPr/>
              <p:nvPr/>
            </p:nvGrpSpPr>
            <p:grpSpPr>
              <a:xfrm>
                <a:off x="157986" y="6218205"/>
                <a:ext cx="1854108" cy="280058"/>
                <a:chOff x="157986" y="6218205"/>
                <a:chExt cx="1854108" cy="280058"/>
              </a:xfrm>
            </p:grpSpPr>
            <p:sp>
              <p:nvSpPr>
                <p:cNvPr id="546" name="제목 2">
                  <a:extLst>
                    <a:ext uri="{FF2B5EF4-FFF2-40B4-BE49-F238E27FC236}">
                      <a16:creationId xmlns="" xmlns:a16="http://schemas.microsoft.com/office/drawing/2014/main" id="{6D928C70-DBCF-1E4A-9797-542D88F29E5C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57986" y="6218205"/>
                  <a:ext cx="1854108" cy="28005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txBody>
                <a:bodyPr lIns="7200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800" dirty="0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       </a:t>
                  </a:r>
                  <a:r>
                    <a:rPr lang="en-US" altLang="ko-KR" sz="800" dirty="0" err="1">
                      <a:solidFill>
                        <a:prstClr val="black"/>
                      </a:solidFill>
                      <a:latin typeface="+mn-ea"/>
                      <a:ea typeface="+mn-ea"/>
                      <a:cs typeface="Nanum Gothic" charset="-127"/>
                    </a:rPr>
                    <a:t>Datasource</a:t>
                  </a:r>
                  <a:endParaRPr lang="en-US" altLang="ko-KR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pic>
              <p:nvPicPr>
                <p:cNvPr id="547" name="그림 546">
                  <a:extLst>
                    <a:ext uri="{FF2B5EF4-FFF2-40B4-BE49-F238E27FC236}">
                      <a16:creationId xmlns="" xmlns:a16="http://schemas.microsoft.com/office/drawing/2014/main" id="{26439616-6C26-6E43-BD53-06651F1411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363" y="6313922"/>
                  <a:ext cx="131608" cy="108372"/>
                </a:xfrm>
                <a:prstGeom prst="rect">
                  <a:avLst/>
                </a:prstGeom>
              </p:spPr>
            </p:pic>
          </p:grpSp>
          <p:sp>
            <p:nvSpPr>
              <p:cNvPr id="545" name="L 도형 544">
                <a:extLst>
                  <a:ext uri="{FF2B5EF4-FFF2-40B4-BE49-F238E27FC236}">
                    <a16:creationId xmlns="" xmlns:a16="http://schemas.microsoft.com/office/drawing/2014/main" id="{83113290-2F81-3046-8274-BE77DB644DB8}"/>
                  </a:ext>
                </a:extLst>
              </p:cNvPr>
              <p:cNvSpPr/>
              <p:nvPr/>
            </p:nvSpPr>
            <p:spPr>
              <a:xfrm rot="8100000">
                <a:off x="1837197" y="6347501"/>
                <a:ext cx="95570" cy="95570"/>
              </a:xfrm>
              <a:prstGeom prst="corner">
                <a:avLst>
                  <a:gd name="adj1" fmla="val 11956"/>
                  <a:gd name="adj2" fmla="val 13043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542" name="그림 541">
              <a:extLst>
                <a:ext uri="{FF2B5EF4-FFF2-40B4-BE49-F238E27FC236}">
                  <a16:creationId xmlns="" xmlns:a16="http://schemas.microsoft.com/office/drawing/2014/main" id="{0692C74A-D932-BA45-93F0-387D035D3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9261" y="1532737"/>
              <a:ext cx="119817" cy="119817"/>
            </a:xfrm>
            <a:prstGeom prst="rect">
              <a:avLst/>
            </a:prstGeom>
          </p:spPr>
        </p:pic>
        <p:cxnSp>
          <p:nvCxnSpPr>
            <p:cNvPr id="543" name="직선 연결선[R] 542">
              <a:extLst>
                <a:ext uri="{FF2B5EF4-FFF2-40B4-BE49-F238E27FC236}">
                  <a16:creationId xmlns="" xmlns:a16="http://schemas.microsoft.com/office/drawing/2014/main" id="{D86E8DA0-A1A5-2349-8BCC-BC79DFBE302A}"/>
                </a:ext>
              </a:extLst>
            </p:cNvPr>
            <p:cNvCxnSpPr/>
            <p:nvPr/>
          </p:nvCxnSpPr>
          <p:spPr>
            <a:xfrm flipH="1">
              <a:off x="1701530" y="3586999"/>
              <a:ext cx="10898" cy="14498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8" name="직사각형 557">
            <a:extLst>
              <a:ext uri="{FF2B5EF4-FFF2-40B4-BE49-F238E27FC236}">
                <a16:creationId xmlns="" xmlns:a16="http://schemas.microsoft.com/office/drawing/2014/main" id="{5F56C1AD-9CE2-D040-A423-AF73FAC52EB2}"/>
              </a:ext>
            </a:extLst>
          </p:cNvPr>
          <p:cNvSpPr/>
          <p:nvPr/>
        </p:nvSpPr>
        <p:spPr>
          <a:xfrm>
            <a:off x="-8027472" y="1328877"/>
            <a:ext cx="1593703" cy="21706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59" name="직사각형 558">
            <a:extLst>
              <a:ext uri="{FF2B5EF4-FFF2-40B4-BE49-F238E27FC236}">
                <a16:creationId xmlns="" xmlns:a16="http://schemas.microsoft.com/office/drawing/2014/main" id="{D8BB0735-0869-0142-8B96-3A3A211C0554}"/>
              </a:ext>
            </a:extLst>
          </p:cNvPr>
          <p:cNvSpPr/>
          <p:nvPr/>
        </p:nvSpPr>
        <p:spPr>
          <a:xfrm>
            <a:off x="-8027472" y="992187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A...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560" name="그룹 559">
            <a:extLst>
              <a:ext uri="{FF2B5EF4-FFF2-40B4-BE49-F238E27FC236}">
                <a16:creationId xmlns="" xmlns:a16="http://schemas.microsoft.com/office/drawing/2014/main" id="{DF387F43-044E-6A42-B6BD-6A2E4CAB8B95}"/>
              </a:ext>
            </a:extLst>
          </p:cNvPr>
          <p:cNvGrpSpPr/>
          <p:nvPr/>
        </p:nvGrpSpPr>
        <p:grpSpPr>
          <a:xfrm>
            <a:off x="-7977321" y="1081157"/>
            <a:ext cx="166359" cy="166453"/>
            <a:chOff x="831205" y="2866671"/>
            <a:chExt cx="166359" cy="166453"/>
          </a:xfrm>
        </p:grpSpPr>
        <p:sp>
          <p:nvSpPr>
            <p:cNvPr id="561" name="직사각형 560">
              <a:extLst>
                <a:ext uri="{FF2B5EF4-FFF2-40B4-BE49-F238E27FC236}">
                  <a16:creationId xmlns="" xmlns:a16="http://schemas.microsoft.com/office/drawing/2014/main" id="{16608EDC-AC42-2447-93DB-F954CCE5ED4D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562" name="타원 561">
              <a:extLst>
                <a:ext uri="{FF2B5EF4-FFF2-40B4-BE49-F238E27FC236}">
                  <a16:creationId xmlns="" xmlns:a16="http://schemas.microsoft.com/office/drawing/2014/main" id="{E99FBAE1-4341-0D4A-A4A4-AA3A92E1721E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563" name="그림 562">
            <a:extLst>
              <a:ext uri="{FF2B5EF4-FFF2-40B4-BE49-F238E27FC236}">
                <a16:creationId xmlns="" xmlns:a16="http://schemas.microsoft.com/office/drawing/2014/main" id="{132E4B9B-34C3-CE40-8620-438330405C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9130" y="1056323"/>
            <a:ext cx="102970" cy="102970"/>
          </a:xfrm>
          <a:prstGeom prst="rect">
            <a:avLst/>
          </a:prstGeom>
        </p:spPr>
      </p:pic>
      <p:pic>
        <p:nvPicPr>
          <p:cNvPr id="564" name="그림 563">
            <a:extLst>
              <a:ext uri="{FF2B5EF4-FFF2-40B4-BE49-F238E27FC236}">
                <a16:creationId xmlns="" xmlns:a16="http://schemas.microsoft.com/office/drawing/2014/main" id="{6DA4FEEA-02FF-5040-BD7F-1DD9CE5859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4353" y="1069645"/>
            <a:ext cx="22860" cy="90932"/>
          </a:xfrm>
          <a:prstGeom prst="rect">
            <a:avLst/>
          </a:prstGeom>
        </p:spPr>
      </p:pic>
      <p:sp>
        <p:nvSpPr>
          <p:cNvPr id="565" name="직사각형 564">
            <a:extLst>
              <a:ext uri="{FF2B5EF4-FFF2-40B4-BE49-F238E27FC236}">
                <a16:creationId xmlns="" xmlns:a16="http://schemas.microsoft.com/office/drawing/2014/main" id="{1A3C867A-BA38-9A46-8E8A-FD946665F4CF}"/>
              </a:ext>
            </a:extLst>
          </p:cNvPr>
          <p:cNvSpPr/>
          <p:nvPr/>
        </p:nvSpPr>
        <p:spPr>
          <a:xfrm>
            <a:off x="-6669044" y="1070945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566" name="그룹 565">
            <a:extLst>
              <a:ext uri="{FF2B5EF4-FFF2-40B4-BE49-F238E27FC236}">
                <a16:creationId xmlns="" xmlns:a16="http://schemas.microsoft.com/office/drawing/2014/main" id="{1C0E33F6-9BFA-D74C-99FF-F4902F1947A3}"/>
              </a:ext>
            </a:extLst>
          </p:cNvPr>
          <p:cNvGrpSpPr/>
          <p:nvPr/>
        </p:nvGrpSpPr>
        <p:grpSpPr>
          <a:xfrm>
            <a:off x="-7977321" y="1417847"/>
            <a:ext cx="166359" cy="166453"/>
            <a:chOff x="831205" y="2866671"/>
            <a:chExt cx="166359" cy="166453"/>
          </a:xfrm>
        </p:grpSpPr>
        <p:sp>
          <p:nvSpPr>
            <p:cNvPr id="567" name="직사각형 566">
              <a:extLst>
                <a:ext uri="{FF2B5EF4-FFF2-40B4-BE49-F238E27FC236}">
                  <a16:creationId xmlns="" xmlns:a16="http://schemas.microsoft.com/office/drawing/2014/main" id="{7C8C4F5A-C884-B54F-A5F3-70E09A01368E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568" name="타원 567">
              <a:extLst>
                <a:ext uri="{FF2B5EF4-FFF2-40B4-BE49-F238E27FC236}">
                  <a16:creationId xmlns="" xmlns:a16="http://schemas.microsoft.com/office/drawing/2014/main" id="{F9855343-7BC1-1146-ADDE-8F6D0A1DCA7C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569" name="그림 568">
            <a:extLst>
              <a:ext uri="{FF2B5EF4-FFF2-40B4-BE49-F238E27FC236}">
                <a16:creationId xmlns="" xmlns:a16="http://schemas.microsoft.com/office/drawing/2014/main" id="{16AB7468-59CD-0648-8630-ADEA6E3F25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9130" y="1393013"/>
            <a:ext cx="102970" cy="102970"/>
          </a:xfrm>
          <a:prstGeom prst="rect">
            <a:avLst/>
          </a:prstGeom>
        </p:spPr>
      </p:pic>
      <p:pic>
        <p:nvPicPr>
          <p:cNvPr id="570" name="그림 569">
            <a:extLst>
              <a:ext uri="{FF2B5EF4-FFF2-40B4-BE49-F238E27FC236}">
                <a16:creationId xmlns="" xmlns:a16="http://schemas.microsoft.com/office/drawing/2014/main" id="{8B20F837-D992-D941-926A-72EBFE85FB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4353" y="1406335"/>
            <a:ext cx="22860" cy="90932"/>
          </a:xfrm>
          <a:prstGeom prst="rect">
            <a:avLst/>
          </a:prstGeom>
        </p:spPr>
      </p:pic>
      <p:sp>
        <p:nvSpPr>
          <p:cNvPr id="571" name="직사각형 570">
            <a:extLst>
              <a:ext uri="{FF2B5EF4-FFF2-40B4-BE49-F238E27FC236}">
                <a16:creationId xmlns="" xmlns:a16="http://schemas.microsoft.com/office/drawing/2014/main" id="{027E611E-EF92-C049-B398-2475A6528DF9}"/>
              </a:ext>
            </a:extLst>
          </p:cNvPr>
          <p:cNvSpPr/>
          <p:nvPr/>
        </p:nvSpPr>
        <p:spPr>
          <a:xfrm>
            <a:off x="-6669044" y="1407635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72" name="직선 연결선[R] 571">
            <a:extLst>
              <a:ext uri="{FF2B5EF4-FFF2-40B4-BE49-F238E27FC236}">
                <a16:creationId xmlns="" xmlns:a16="http://schemas.microsoft.com/office/drawing/2014/main" id="{BAFF111C-3A4A-6B4D-B172-2D1267F3CD15}"/>
              </a:ext>
            </a:extLst>
          </p:cNvPr>
          <p:cNvCxnSpPr/>
          <p:nvPr/>
        </p:nvCxnSpPr>
        <p:spPr>
          <a:xfrm>
            <a:off x="-8032516" y="1637483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3" name="직사각형 572">
            <a:extLst>
              <a:ext uri="{FF2B5EF4-FFF2-40B4-BE49-F238E27FC236}">
                <a16:creationId xmlns="" xmlns:a16="http://schemas.microsoft.com/office/drawing/2014/main" id="{63DE7AB4-3587-9B48-8E9B-410B02E4DBDD}"/>
              </a:ext>
            </a:extLst>
          </p:cNvPr>
          <p:cNvSpPr/>
          <p:nvPr/>
        </p:nvSpPr>
        <p:spPr>
          <a:xfrm>
            <a:off x="-8062340" y="1778062"/>
            <a:ext cx="1215271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02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03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04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05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06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07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08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한페이지에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574" name="그림 573">
            <a:extLst>
              <a:ext uri="{FF2B5EF4-FFF2-40B4-BE49-F238E27FC236}">
                <a16:creationId xmlns="" xmlns:a16="http://schemas.microsoft.com/office/drawing/2014/main" id="{8B62F25C-873A-AC4D-884B-31EE111D48E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-6892428" y="3367124"/>
            <a:ext cx="423619" cy="107523"/>
          </a:xfrm>
          <a:prstGeom prst="rect">
            <a:avLst/>
          </a:prstGeom>
        </p:spPr>
      </p:pic>
      <p:sp>
        <p:nvSpPr>
          <p:cNvPr id="575" name="직사각형 574">
            <a:extLst>
              <a:ext uri="{FF2B5EF4-FFF2-40B4-BE49-F238E27FC236}">
                <a16:creationId xmlns="" xmlns:a16="http://schemas.microsoft.com/office/drawing/2014/main" id="{2513B344-E2BD-EC4C-8B6C-E4DFC182A26F}"/>
              </a:ext>
            </a:extLst>
          </p:cNvPr>
          <p:cNvSpPr/>
          <p:nvPr/>
        </p:nvSpPr>
        <p:spPr>
          <a:xfrm>
            <a:off x="-8027472" y="3504188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C...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576" name="그룹 575">
            <a:extLst>
              <a:ext uri="{FF2B5EF4-FFF2-40B4-BE49-F238E27FC236}">
                <a16:creationId xmlns="" xmlns:a16="http://schemas.microsoft.com/office/drawing/2014/main" id="{C4E8B153-2F6D-DD49-AB5A-0694631BD645}"/>
              </a:ext>
            </a:extLst>
          </p:cNvPr>
          <p:cNvGrpSpPr/>
          <p:nvPr/>
        </p:nvGrpSpPr>
        <p:grpSpPr>
          <a:xfrm>
            <a:off x="-7977321" y="3593158"/>
            <a:ext cx="166359" cy="166453"/>
            <a:chOff x="831205" y="2866671"/>
            <a:chExt cx="166359" cy="166453"/>
          </a:xfrm>
        </p:grpSpPr>
        <p:sp>
          <p:nvSpPr>
            <p:cNvPr id="577" name="직사각형 576">
              <a:extLst>
                <a:ext uri="{FF2B5EF4-FFF2-40B4-BE49-F238E27FC236}">
                  <a16:creationId xmlns="" xmlns:a16="http://schemas.microsoft.com/office/drawing/2014/main" id="{FF68F65D-0793-5040-962A-222237EC3007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578" name="타원 577">
              <a:extLst>
                <a:ext uri="{FF2B5EF4-FFF2-40B4-BE49-F238E27FC236}">
                  <a16:creationId xmlns="" xmlns:a16="http://schemas.microsoft.com/office/drawing/2014/main" id="{F6E3B199-2703-F941-BB32-FDF76C3003FC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579" name="그림 578">
            <a:extLst>
              <a:ext uri="{FF2B5EF4-FFF2-40B4-BE49-F238E27FC236}">
                <a16:creationId xmlns="" xmlns:a16="http://schemas.microsoft.com/office/drawing/2014/main" id="{50E84D60-7A74-004B-8AE7-38193033B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9130" y="3568324"/>
            <a:ext cx="102970" cy="102970"/>
          </a:xfrm>
          <a:prstGeom prst="rect">
            <a:avLst/>
          </a:prstGeom>
        </p:spPr>
      </p:pic>
      <p:pic>
        <p:nvPicPr>
          <p:cNvPr id="580" name="그림 579">
            <a:extLst>
              <a:ext uri="{FF2B5EF4-FFF2-40B4-BE49-F238E27FC236}">
                <a16:creationId xmlns="" xmlns:a16="http://schemas.microsoft.com/office/drawing/2014/main" id="{DD9C185A-BB9D-B94B-BCB8-022B7896CC0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4353" y="3581646"/>
            <a:ext cx="22860" cy="90932"/>
          </a:xfrm>
          <a:prstGeom prst="rect">
            <a:avLst/>
          </a:prstGeom>
        </p:spPr>
      </p:pic>
      <p:sp>
        <p:nvSpPr>
          <p:cNvPr id="581" name="직사각형 580">
            <a:extLst>
              <a:ext uri="{FF2B5EF4-FFF2-40B4-BE49-F238E27FC236}">
                <a16:creationId xmlns="" xmlns:a16="http://schemas.microsoft.com/office/drawing/2014/main" id="{C9E3BE69-E624-AC44-97CE-2840480238D2}"/>
              </a:ext>
            </a:extLst>
          </p:cNvPr>
          <p:cNvSpPr/>
          <p:nvPr/>
        </p:nvSpPr>
        <p:spPr>
          <a:xfrm>
            <a:off x="-6669044" y="3582946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582" name="직사각형 581">
            <a:extLst>
              <a:ext uri="{FF2B5EF4-FFF2-40B4-BE49-F238E27FC236}">
                <a16:creationId xmlns="" xmlns:a16="http://schemas.microsoft.com/office/drawing/2014/main" id="{E70D4E33-71EC-F447-B897-1FF46F29CF72}"/>
              </a:ext>
            </a:extLst>
          </p:cNvPr>
          <p:cNvSpPr/>
          <p:nvPr/>
        </p:nvSpPr>
        <p:spPr>
          <a:xfrm>
            <a:off x="-8027472" y="3831550"/>
            <a:ext cx="1593703" cy="3323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583" name="그룹 582">
            <a:extLst>
              <a:ext uri="{FF2B5EF4-FFF2-40B4-BE49-F238E27FC236}">
                <a16:creationId xmlns="" xmlns:a16="http://schemas.microsoft.com/office/drawing/2014/main" id="{E30E9A01-2CC2-A64F-84A7-807589D5A876}"/>
              </a:ext>
            </a:extLst>
          </p:cNvPr>
          <p:cNvGrpSpPr/>
          <p:nvPr/>
        </p:nvGrpSpPr>
        <p:grpSpPr>
          <a:xfrm>
            <a:off x="-7977321" y="3920520"/>
            <a:ext cx="166359" cy="166453"/>
            <a:chOff x="831205" y="2866671"/>
            <a:chExt cx="166359" cy="166453"/>
          </a:xfrm>
        </p:grpSpPr>
        <p:sp>
          <p:nvSpPr>
            <p:cNvPr id="584" name="직사각형 583">
              <a:extLst>
                <a:ext uri="{FF2B5EF4-FFF2-40B4-BE49-F238E27FC236}">
                  <a16:creationId xmlns="" xmlns:a16="http://schemas.microsoft.com/office/drawing/2014/main" id="{C07CF69D-8EF4-2343-A4A0-912FFFB01C1D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585" name="타원 584">
              <a:extLst>
                <a:ext uri="{FF2B5EF4-FFF2-40B4-BE49-F238E27FC236}">
                  <a16:creationId xmlns="" xmlns:a16="http://schemas.microsoft.com/office/drawing/2014/main" id="{B8F57A2A-A6D2-A94E-BB2E-9BB10E60BD0F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586" name="그림 585">
            <a:extLst>
              <a:ext uri="{FF2B5EF4-FFF2-40B4-BE49-F238E27FC236}">
                <a16:creationId xmlns="" xmlns:a16="http://schemas.microsoft.com/office/drawing/2014/main" id="{541AF5EA-7AF8-1840-B019-F77A51EAF9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19130" y="3895686"/>
            <a:ext cx="102970" cy="102970"/>
          </a:xfrm>
          <a:prstGeom prst="rect">
            <a:avLst/>
          </a:prstGeom>
        </p:spPr>
      </p:pic>
      <p:pic>
        <p:nvPicPr>
          <p:cNvPr id="587" name="그림 586">
            <a:extLst>
              <a:ext uri="{FF2B5EF4-FFF2-40B4-BE49-F238E27FC236}">
                <a16:creationId xmlns="" xmlns:a16="http://schemas.microsoft.com/office/drawing/2014/main" id="{AADC95CE-7CD9-B540-AC54-66F0EDF169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6524353" y="3909008"/>
            <a:ext cx="22860" cy="90932"/>
          </a:xfrm>
          <a:prstGeom prst="rect">
            <a:avLst/>
          </a:prstGeom>
        </p:spPr>
      </p:pic>
      <p:sp>
        <p:nvSpPr>
          <p:cNvPr id="588" name="직사각형 587">
            <a:extLst>
              <a:ext uri="{FF2B5EF4-FFF2-40B4-BE49-F238E27FC236}">
                <a16:creationId xmlns="" xmlns:a16="http://schemas.microsoft.com/office/drawing/2014/main" id="{BBA35F64-C61E-A14E-A199-ED93994701F2}"/>
              </a:ext>
            </a:extLst>
          </p:cNvPr>
          <p:cNvSpPr/>
          <p:nvPr/>
        </p:nvSpPr>
        <p:spPr>
          <a:xfrm>
            <a:off x="-6669044" y="3910308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="" xmlns:a16="http://schemas.microsoft.com/office/drawing/2014/main" id="{804D69AF-AEC4-1149-B8A4-711323D5D1EE}"/>
              </a:ext>
            </a:extLst>
          </p:cNvPr>
          <p:cNvSpPr/>
          <p:nvPr/>
        </p:nvSpPr>
        <p:spPr>
          <a:xfrm>
            <a:off x="-8030989" y="6439466"/>
            <a:ext cx="1404663" cy="288147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눈깔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와일드카드 외 팝업과 다른것 없음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90" name="그룹 589">
            <a:extLst>
              <a:ext uri="{FF2B5EF4-FFF2-40B4-BE49-F238E27FC236}">
                <a16:creationId xmlns="" xmlns:a16="http://schemas.microsoft.com/office/drawing/2014/main" id="{19E34217-E2D2-2A40-BC30-00FD430FFFF4}"/>
              </a:ext>
            </a:extLst>
          </p:cNvPr>
          <p:cNvGrpSpPr/>
          <p:nvPr/>
        </p:nvGrpSpPr>
        <p:grpSpPr>
          <a:xfrm>
            <a:off x="-7961610" y="1722133"/>
            <a:ext cx="688613" cy="91777"/>
            <a:chOff x="2814242" y="3002024"/>
            <a:chExt cx="688613" cy="91777"/>
          </a:xfrm>
        </p:grpSpPr>
        <p:sp>
          <p:nvSpPr>
            <p:cNvPr id="591" name="직사각형 590">
              <a:extLst>
                <a:ext uri="{FF2B5EF4-FFF2-40B4-BE49-F238E27FC236}">
                  <a16:creationId xmlns="" xmlns:a16="http://schemas.microsoft.com/office/drawing/2014/main" id="{15815CF2-861E-8C46-9B6A-798114DF8FBC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92" name="그림 591">
              <a:extLst>
                <a:ext uri="{FF2B5EF4-FFF2-40B4-BE49-F238E27FC236}">
                  <a16:creationId xmlns="" xmlns:a16="http://schemas.microsoft.com/office/drawing/2014/main" id="{FA9C48D8-B7DF-DC47-BD37-14BF94917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593" name="직사각형 592">
            <a:extLst>
              <a:ext uri="{FF2B5EF4-FFF2-40B4-BE49-F238E27FC236}">
                <a16:creationId xmlns="" xmlns:a16="http://schemas.microsoft.com/office/drawing/2014/main" id="{3A4DF399-2278-7043-9893-69843FABB55A}"/>
              </a:ext>
            </a:extLst>
          </p:cNvPr>
          <p:cNvSpPr/>
          <p:nvPr/>
        </p:nvSpPr>
        <p:spPr>
          <a:xfrm>
            <a:off x="-8032516" y="559810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grpSp>
        <p:nvGrpSpPr>
          <p:cNvPr id="594" name="그룹 593">
            <a:extLst>
              <a:ext uri="{FF2B5EF4-FFF2-40B4-BE49-F238E27FC236}">
                <a16:creationId xmlns="" xmlns:a16="http://schemas.microsoft.com/office/drawing/2014/main" id="{B755D4E1-8468-6346-BAA2-BEBAD6475102}"/>
              </a:ext>
            </a:extLst>
          </p:cNvPr>
          <p:cNvGrpSpPr/>
          <p:nvPr/>
        </p:nvGrpSpPr>
        <p:grpSpPr>
          <a:xfrm rot="10800000" flipV="1">
            <a:off x="-7971654" y="3377291"/>
            <a:ext cx="151148" cy="76099"/>
            <a:chOff x="4465188" y="1361650"/>
            <a:chExt cx="335526" cy="132138"/>
          </a:xfrm>
        </p:grpSpPr>
        <p:sp>
          <p:nvSpPr>
            <p:cNvPr id="595" name="직사각형 594">
              <a:extLst>
                <a:ext uri="{FF2B5EF4-FFF2-40B4-BE49-F238E27FC236}">
                  <a16:creationId xmlns="" xmlns:a16="http://schemas.microsoft.com/office/drawing/2014/main" id="{959594E8-E035-B54C-B2EC-E778CAA9DC14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596" name="직사각형 595">
              <a:extLst>
                <a:ext uri="{FF2B5EF4-FFF2-40B4-BE49-F238E27FC236}">
                  <a16:creationId xmlns="" xmlns:a16="http://schemas.microsoft.com/office/drawing/2014/main" id="{3670FD8D-5544-8E47-BB01-6244100E85F2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597" name="모서리가 둥근 직사각형 58">
            <a:extLst>
              <a:ext uri="{FF2B5EF4-FFF2-40B4-BE49-F238E27FC236}">
                <a16:creationId xmlns="" xmlns:a16="http://schemas.microsoft.com/office/drawing/2014/main" id="{7AA1804E-7D2E-674B-B616-BB768EA2B53B}"/>
              </a:ext>
            </a:extLst>
          </p:cNvPr>
          <p:cNvSpPr/>
          <p:nvPr/>
        </p:nvSpPr>
        <p:spPr>
          <a:xfrm>
            <a:off x="-7898052" y="3295640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598" name="그래픽 597" descr="경고">
            <a:extLst>
              <a:ext uri="{FF2B5EF4-FFF2-40B4-BE49-F238E27FC236}">
                <a16:creationId xmlns="" xmlns:a16="http://schemas.microsoft.com/office/drawing/2014/main" id="{1A7735E8-7F55-9C4E-ABB5-994D185C41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6621682" y="1687917"/>
            <a:ext cx="138346" cy="138346"/>
          </a:xfrm>
          <a:prstGeom prst="rect">
            <a:avLst/>
          </a:prstGeom>
        </p:spPr>
      </p:pic>
      <p:sp>
        <p:nvSpPr>
          <p:cNvPr id="601" name="제목 2">
            <a:extLst>
              <a:ext uri="{FF2B5EF4-FFF2-40B4-BE49-F238E27FC236}">
                <a16:creationId xmlns="" xmlns:a16="http://schemas.microsoft.com/office/drawing/2014/main" id="{F235FBE8-3490-1340-95B3-8A9C32A0FE7F}"/>
              </a:ext>
            </a:extLst>
          </p:cNvPr>
          <p:cNvSpPr txBox="1">
            <a:spLocks/>
          </p:cNvSpPr>
          <p:nvPr/>
        </p:nvSpPr>
        <p:spPr bwMode="auto">
          <a:xfrm>
            <a:off x="158010" y="3433133"/>
            <a:ext cx="1593702" cy="78257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lang="en-US" altLang="ko-KR" sz="600" strike="sngStrike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02" name="직사각형 601">
            <a:extLst>
              <a:ext uri="{FF2B5EF4-FFF2-40B4-BE49-F238E27FC236}">
                <a16:creationId xmlns="" xmlns:a16="http://schemas.microsoft.com/office/drawing/2014/main" id="{BD599A3D-0E66-3341-A909-91FD8BE2B66F}"/>
              </a:ext>
            </a:extLst>
          </p:cNvPr>
          <p:cNvSpPr/>
          <p:nvPr/>
        </p:nvSpPr>
        <p:spPr>
          <a:xfrm>
            <a:off x="179858" y="3481958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cxnSp>
        <p:nvCxnSpPr>
          <p:cNvPr id="603" name="직선 연결선[R] 602">
            <a:extLst>
              <a:ext uri="{FF2B5EF4-FFF2-40B4-BE49-F238E27FC236}">
                <a16:creationId xmlns="" xmlns:a16="http://schemas.microsoft.com/office/drawing/2014/main" id="{4E577496-3795-8445-8C32-2E3BC6F59445}"/>
              </a:ext>
            </a:extLst>
          </p:cNvPr>
          <p:cNvCxnSpPr/>
          <p:nvPr/>
        </p:nvCxnSpPr>
        <p:spPr>
          <a:xfrm>
            <a:off x="188929" y="3701074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8" name="제목 2">
            <a:extLst>
              <a:ext uri="{FF2B5EF4-FFF2-40B4-BE49-F238E27FC236}">
                <a16:creationId xmlns="" xmlns:a16="http://schemas.microsoft.com/office/drawing/2014/main" id="{87120599-EAA1-DE4A-977E-7FF3017E2BB2}"/>
              </a:ext>
            </a:extLst>
          </p:cNvPr>
          <p:cNvSpPr txBox="1">
            <a:spLocks/>
          </p:cNvSpPr>
          <p:nvPr/>
        </p:nvSpPr>
        <p:spPr bwMode="auto">
          <a:xfrm>
            <a:off x="158010" y="4401451"/>
            <a:ext cx="1593702" cy="4813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609" name="직선 연결선[R] 608">
            <a:extLst>
              <a:ext uri="{FF2B5EF4-FFF2-40B4-BE49-F238E27FC236}">
                <a16:creationId xmlns="" xmlns:a16="http://schemas.microsoft.com/office/drawing/2014/main" id="{B4FC517D-4478-B14A-805F-4A68634C0BAF}"/>
              </a:ext>
            </a:extLst>
          </p:cNvPr>
          <p:cNvCxnSpPr/>
          <p:nvPr/>
        </p:nvCxnSpPr>
        <p:spPr>
          <a:xfrm>
            <a:off x="188929" y="4669392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" name="직사각형 614">
            <a:extLst>
              <a:ext uri="{FF2B5EF4-FFF2-40B4-BE49-F238E27FC236}">
                <a16:creationId xmlns="" xmlns:a16="http://schemas.microsoft.com/office/drawing/2014/main" id="{1B8A59A1-6991-804A-8969-11E56D29074F}"/>
              </a:ext>
            </a:extLst>
          </p:cNvPr>
          <p:cNvSpPr/>
          <p:nvPr/>
        </p:nvSpPr>
        <p:spPr>
          <a:xfrm>
            <a:off x="179858" y="4450276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17" name="제목 2">
            <a:extLst>
              <a:ext uri="{FF2B5EF4-FFF2-40B4-BE49-F238E27FC236}">
                <a16:creationId xmlns="" xmlns:a16="http://schemas.microsoft.com/office/drawing/2014/main" id="{230FD57F-693D-5D4E-B677-7D732A5E987B}"/>
              </a:ext>
            </a:extLst>
          </p:cNvPr>
          <p:cNvSpPr txBox="1">
            <a:spLocks/>
          </p:cNvSpPr>
          <p:nvPr/>
        </p:nvSpPr>
        <p:spPr bwMode="auto">
          <a:xfrm>
            <a:off x="155506" y="3704758"/>
            <a:ext cx="1593702" cy="492548"/>
          </a:xfrm>
          <a:prstGeom prst="rect">
            <a:avLst/>
          </a:prstGeom>
          <a:noFill/>
          <a:ln w="3175">
            <a:noFill/>
          </a:ln>
        </p:spPr>
        <p:txBody>
          <a:bodyPr lIns="72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1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2</a:t>
            </a:r>
          </a:p>
          <a:p>
            <a:pPr lvl="0">
              <a:lnSpc>
                <a:spcPct val="150000"/>
              </a:lnSpc>
            </a:pP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✓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</a:t>
            </a:r>
            <a:r>
              <a: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kumimoji="0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3</a:t>
            </a:r>
            <a:endParaRPr kumimoji="0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18" name="제목 2">
            <a:extLst>
              <a:ext uri="{FF2B5EF4-FFF2-40B4-BE49-F238E27FC236}">
                <a16:creationId xmlns="" xmlns:a16="http://schemas.microsoft.com/office/drawing/2014/main" id="{DFC85FF6-554D-5649-A4BC-DC13F35F8AF7}"/>
              </a:ext>
            </a:extLst>
          </p:cNvPr>
          <p:cNvSpPr txBox="1">
            <a:spLocks/>
          </p:cNvSpPr>
          <p:nvPr/>
        </p:nvSpPr>
        <p:spPr bwMode="auto">
          <a:xfrm>
            <a:off x="158010" y="5068539"/>
            <a:ext cx="1593702" cy="82142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="" xmlns:a16="http://schemas.microsoft.com/office/drawing/2014/main" id="{5DF8CB57-E059-BF4F-9931-B03BC50EF12A}"/>
              </a:ext>
            </a:extLst>
          </p:cNvPr>
          <p:cNvSpPr/>
          <p:nvPr/>
        </p:nvSpPr>
        <p:spPr>
          <a:xfrm>
            <a:off x="179858" y="5117364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26" name="모서리가 둥근 직사각형 58">
            <a:extLst>
              <a:ext uri="{FF2B5EF4-FFF2-40B4-BE49-F238E27FC236}">
                <a16:creationId xmlns="" xmlns:a16="http://schemas.microsoft.com/office/drawing/2014/main" id="{361E82A7-B2F3-F641-AC60-5006EF1F532F}"/>
              </a:ext>
            </a:extLst>
          </p:cNvPr>
          <p:cNvSpPr/>
          <p:nvPr/>
        </p:nvSpPr>
        <p:spPr>
          <a:xfrm>
            <a:off x="176993" y="5382636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earliest time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27" name="모서리가 둥근 직사각형 58">
            <a:extLst>
              <a:ext uri="{FF2B5EF4-FFF2-40B4-BE49-F238E27FC236}">
                <a16:creationId xmlns="" xmlns:a16="http://schemas.microsoft.com/office/drawing/2014/main" id="{85042C36-81D0-164F-B6D2-D1692F74C1E1}"/>
              </a:ext>
            </a:extLst>
          </p:cNvPr>
          <p:cNvSpPr/>
          <p:nvPr/>
        </p:nvSpPr>
        <p:spPr>
          <a:xfrm>
            <a:off x="978107" y="5382636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2016-12-31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8" name="모서리가 둥근 직사각형 58">
            <a:extLst>
              <a:ext uri="{FF2B5EF4-FFF2-40B4-BE49-F238E27FC236}">
                <a16:creationId xmlns="" xmlns:a16="http://schemas.microsoft.com/office/drawing/2014/main" id="{AF41F085-254D-3D49-9E0B-1F15DCD61AB3}"/>
              </a:ext>
            </a:extLst>
          </p:cNvPr>
          <p:cNvSpPr/>
          <p:nvPr/>
        </p:nvSpPr>
        <p:spPr>
          <a:xfrm>
            <a:off x="176993" y="5532027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2017-02-01 12:00:00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9" name="모서리가 둥근 직사각형 58">
            <a:extLst>
              <a:ext uri="{FF2B5EF4-FFF2-40B4-BE49-F238E27FC236}">
                <a16:creationId xmlns="" xmlns:a16="http://schemas.microsoft.com/office/drawing/2014/main" id="{1BF0A9F4-E417-1D44-8ED4-FA3448FAD84A}"/>
              </a:ext>
            </a:extLst>
          </p:cNvPr>
          <p:cNvSpPr/>
          <p:nvPr/>
        </p:nvSpPr>
        <p:spPr>
          <a:xfrm>
            <a:off x="978107" y="5532027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2017-12-31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0" name="모서리가 둥근 직사각형 58">
            <a:extLst>
              <a:ext uri="{FF2B5EF4-FFF2-40B4-BE49-F238E27FC236}">
                <a16:creationId xmlns="" xmlns:a16="http://schemas.microsoft.com/office/drawing/2014/main" id="{34823062-4794-7C4A-B1ED-C935A471FA23}"/>
              </a:ext>
            </a:extLst>
          </p:cNvPr>
          <p:cNvSpPr/>
          <p:nvPr/>
        </p:nvSpPr>
        <p:spPr>
          <a:xfrm>
            <a:off x="176993" y="5681419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2018-02-01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1" name="모서리가 둥근 직사각형 58">
            <a:extLst>
              <a:ext uri="{FF2B5EF4-FFF2-40B4-BE49-F238E27FC236}">
                <a16:creationId xmlns="" xmlns:a16="http://schemas.microsoft.com/office/drawing/2014/main" id="{B57CD0C6-07A9-494A-B72C-6020F4C7BB12}"/>
              </a:ext>
            </a:extLst>
          </p:cNvPr>
          <p:cNvSpPr/>
          <p:nvPr/>
        </p:nvSpPr>
        <p:spPr>
          <a:xfrm>
            <a:off x="978107" y="5681419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latest time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32" name="모서리가 둥근 직사각형 58">
            <a:extLst>
              <a:ext uri="{FF2B5EF4-FFF2-40B4-BE49-F238E27FC236}">
                <a16:creationId xmlns="" xmlns:a16="http://schemas.microsoft.com/office/drawing/2014/main" id="{4D165736-37EA-0B4C-BFAB-BF3FFE4816BE}"/>
              </a:ext>
            </a:extLst>
          </p:cNvPr>
          <p:cNvSpPr/>
          <p:nvPr/>
        </p:nvSpPr>
        <p:spPr>
          <a:xfrm>
            <a:off x="896507" y="5404770"/>
            <a:ext cx="81600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33" name="제목 2">
            <a:extLst>
              <a:ext uri="{FF2B5EF4-FFF2-40B4-BE49-F238E27FC236}">
                <a16:creationId xmlns="" xmlns:a16="http://schemas.microsoft.com/office/drawing/2014/main" id="{973A3A24-C690-3341-98FE-FB0885320CC3}"/>
              </a:ext>
            </a:extLst>
          </p:cNvPr>
          <p:cNvSpPr txBox="1">
            <a:spLocks/>
          </p:cNvSpPr>
          <p:nvPr/>
        </p:nvSpPr>
        <p:spPr bwMode="auto">
          <a:xfrm>
            <a:off x="158010" y="6089116"/>
            <a:ext cx="1593702" cy="4813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634" name="직선 연결선[R] 633">
            <a:extLst>
              <a:ext uri="{FF2B5EF4-FFF2-40B4-BE49-F238E27FC236}">
                <a16:creationId xmlns="" xmlns:a16="http://schemas.microsoft.com/office/drawing/2014/main" id="{864C04F5-BEA5-644A-8D70-AB94E4F31E32}"/>
              </a:ext>
            </a:extLst>
          </p:cNvPr>
          <p:cNvCxnSpPr/>
          <p:nvPr/>
        </p:nvCxnSpPr>
        <p:spPr>
          <a:xfrm>
            <a:off x="188929" y="6357057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0" name="직사각형 639">
            <a:extLst>
              <a:ext uri="{FF2B5EF4-FFF2-40B4-BE49-F238E27FC236}">
                <a16:creationId xmlns="" xmlns:a16="http://schemas.microsoft.com/office/drawing/2014/main" id="{5788F466-9DEF-7B4C-97ED-1DECA67C7CF1}"/>
              </a:ext>
            </a:extLst>
          </p:cNvPr>
          <p:cNvSpPr/>
          <p:nvPr/>
        </p:nvSpPr>
        <p:spPr>
          <a:xfrm>
            <a:off x="179858" y="613794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42" name="모서리가 둥근 직사각형 58">
            <a:extLst>
              <a:ext uri="{FF2B5EF4-FFF2-40B4-BE49-F238E27FC236}">
                <a16:creationId xmlns="" xmlns:a16="http://schemas.microsoft.com/office/drawing/2014/main" id="{58D9FFC9-F0F0-6F41-9AB0-4A615248CC86}"/>
              </a:ext>
            </a:extLst>
          </p:cNvPr>
          <p:cNvSpPr/>
          <p:nvPr/>
        </p:nvSpPr>
        <p:spPr>
          <a:xfrm>
            <a:off x="199943" y="6403213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43" name="모서리가 둥근 직사각형 58">
            <a:extLst>
              <a:ext uri="{FF2B5EF4-FFF2-40B4-BE49-F238E27FC236}">
                <a16:creationId xmlns="" xmlns:a16="http://schemas.microsoft.com/office/drawing/2014/main" id="{E27DD589-DB4D-9743-A69D-A618F396F933}"/>
              </a:ext>
            </a:extLst>
          </p:cNvPr>
          <p:cNvSpPr/>
          <p:nvPr/>
        </p:nvSpPr>
        <p:spPr>
          <a:xfrm>
            <a:off x="176993" y="4699074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earliest time  ~</a:t>
            </a:r>
          </a:p>
        </p:txBody>
      </p:sp>
      <p:sp>
        <p:nvSpPr>
          <p:cNvPr id="644" name="모서리가 둥근 직사각형 58">
            <a:extLst>
              <a:ext uri="{FF2B5EF4-FFF2-40B4-BE49-F238E27FC236}">
                <a16:creationId xmlns="" xmlns:a16="http://schemas.microsoft.com/office/drawing/2014/main" id="{EF566E61-2484-FE49-B3B9-A8A259BFEF3B}"/>
              </a:ext>
            </a:extLst>
          </p:cNvPr>
          <p:cNvSpPr/>
          <p:nvPr/>
        </p:nvSpPr>
        <p:spPr>
          <a:xfrm>
            <a:off x="921699" y="4705288"/>
            <a:ext cx="764852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latest time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38" name="타원 937">
            <a:extLst>
              <a:ext uri="{FF2B5EF4-FFF2-40B4-BE49-F238E27FC236}">
                <a16:creationId xmlns="" xmlns:a16="http://schemas.microsoft.com/office/drawing/2014/main" id="{603B5475-8506-6146-B93D-8C5E88C0772E}"/>
              </a:ext>
            </a:extLst>
          </p:cNvPr>
          <p:cNvSpPr/>
          <p:nvPr/>
        </p:nvSpPr>
        <p:spPr>
          <a:xfrm>
            <a:off x="1330981" y="3327651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39" name="타원 938">
            <a:extLst>
              <a:ext uri="{FF2B5EF4-FFF2-40B4-BE49-F238E27FC236}">
                <a16:creationId xmlns="" xmlns:a16="http://schemas.microsoft.com/office/drawing/2014/main" id="{30CAE870-FBB3-AA40-9C6D-E343A0A8DF90}"/>
              </a:ext>
            </a:extLst>
          </p:cNvPr>
          <p:cNvSpPr/>
          <p:nvPr/>
        </p:nvSpPr>
        <p:spPr>
          <a:xfrm>
            <a:off x="1487708" y="332767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40" name="그림 939">
            <a:extLst>
              <a:ext uri="{FF2B5EF4-FFF2-40B4-BE49-F238E27FC236}">
                <a16:creationId xmlns="" xmlns:a16="http://schemas.microsoft.com/office/drawing/2014/main" id="{E81EEE46-3B6A-B243-8EF6-23747EFE58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7" y="3458071"/>
            <a:ext cx="102970" cy="102970"/>
          </a:xfrm>
          <a:prstGeom prst="rect">
            <a:avLst/>
          </a:prstGeom>
        </p:spPr>
      </p:pic>
      <p:sp>
        <p:nvSpPr>
          <p:cNvPr id="941" name="직사각형 940">
            <a:extLst>
              <a:ext uri="{FF2B5EF4-FFF2-40B4-BE49-F238E27FC236}">
                <a16:creationId xmlns="" xmlns:a16="http://schemas.microsoft.com/office/drawing/2014/main" id="{C6C2AC7B-0203-2041-96F2-41FF985AE4A4}"/>
              </a:ext>
            </a:extLst>
          </p:cNvPr>
          <p:cNvSpPr/>
          <p:nvPr/>
        </p:nvSpPr>
        <p:spPr>
          <a:xfrm>
            <a:off x="1492179" y="3473050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942" name="그림 941">
            <a:extLst>
              <a:ext uri="{FF2B5EF4-FFF2-40B4-BE49-F238E27FC236}">
                <a16:creationId xmlns="" xmlns:a16="http://schemas.microsoft.com/office/drawing/2014/main" id="{77F92CA1-2B9B-6E42-8AA3-4C4C0AEF82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3" y="3461505"/>
            <a:ext cx="100277" cy="100277"/>
          </a:xfrm>
          <a:prstGeom prst="rect">
            <a:avLst/>
          </a:prstGeom>
        </p:spPr>
      </p:pic>
      <p:cxnSp>
        <p:nvCxnSpPr>
          <p:cNvPr id="943" name="직선 연결선[R] 942">
            <a:extLst>
              <a:ext uri="{FF2B5EF4-FFF2-40B4-BE49-F238E27FC236}">
                <a16:creationId xmlns="" xmlns:a16="http://schemas.microsoft.com/office/drawing/2014/main" id="{D46429A6-2579-2849-A457-1B094F683730}"/>
              </a:ext>
            </a:extLst>
          </p:cNvPr>
          <p:cNvCxnSpPr/>
          <p:nvPr/>
        </p:nvCxnSpPr>
        <p:spPr>
          <a:xfrm>
            <a:off x="188929" y="5328984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4" name="그림 943">
            <a:extLst>
              <a:ext uri="{FF2B5EF4-FFF2-40B4-BE49-F238E27FC236}">
                <a16:creationId xmlns="" xmlns:a16="http://schemas.microsoft.com/office/drawing/2014/main" id="{459FFB6B-2EC2-C54A-8047-3E265AADF7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7" y="4422886"/>
            <a:ext cx="102970" cy="102970"/>
          </a:xfrm>
          <a:prstGeom prst="rect">
            <a:avLst/>
          </a:prstGeom>
        </p:spPr>
      </p:pic>
      <p:sp>
        <p:nvSpPr>
          <p:cNvPr id="945" name="직사각형 944">
            <a:extLst>
              <a:ext uri="{FF2B5EF4-FFF2-40B4-BE49-F238E27FC236}">
                <a16:creationId xmlns="" xmlns:a16="http://schemas.microsoft.com/office/drawing/2014/main" id="{20A7F126-59DC-5244-A5C3-1C0739D06AA6}"/>
              </a:ext>
            </a:extLst>
          </p:cNvPr>
          <p:cNvSpPr/>
          <p:nvPr/>
        </p:nvSpPr>
        <p:spPr>
          <a:xfrm>
            <a:off x="1492179" y="4437865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946" name="그림 945">
            <a:extLst>
              <a:ext uri="{FF2B5EF4-FFF2-40B4-BE49-F238E27FC236}">
                <a16:creationId xmlns="" xmlns:a16="http://schemas.microsoft.com/office/drawing/2014/main" id="{63134962-85D7-A141-BE5E-18BD07038B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3" y="4426320"/>
            <a:ext cx="100277" cy="100277"/>
          </a:xfrm>
          <a:prstGeom prst="rect">
            <a:avLst/>
          </a:prstGeom>
        </p:spPr>
      </p:pic>
      <p:pic>
        <p:nvPicPr>
          <p:cNvPr id="947" name="그림 946">
            <a:extLst>
              <a:ext uri="{FF2B5EF4-FFF2-40B4-BE49-F238E27FC236}">
                <a16:creationId xmlns="" xmlns:a16="http://schemas.microsoft.com/office/drawing/2014/main" id="{8FE42720-9D20-1C41-A798-05759DD26D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7" y="5091999"/>
            <a:ext cx="102970" cy="102970"/>
          </a:xfrm>
          <a:prstGeom prst="rect">
            <a:avLst/>
          </a:prstGeom>
        </p:spPr>
      </p:pic>
      <p:sp>
        <p:nvSpPr>
          <p:cNvPr id="948" name="직사각형 947">
            <a:extLst>
              <a:ext uri="{FF2B5EF4-FFF2-40B4-BE49-F238E27FC236}">
                <a16:creationId xmlns="" xmlns:a16="http://schemas.microsoft.com/office/drawing/2014/main" id="{D7A7E141-839F-8544-A429-8B6A028C9E21}"/>
              </a:ext>
            </a:extLst>
          </p:cNvPr>
          <p:cNvSpPr/>
          <p:nvPr/>
        </p:nvSpPr>
        <p:spPr>
          <a:xfrm>
            <a:off x="1492179" y="5106978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949" name="그림 948">
            <a:extLst>
              <a:ext uri="{FF2B5EF4-FFF2-40B4-BE49-F238E27FC236}">
                <a16:creationId xmlns="" xmlns:a16="http://schemas.microsoft.com/office/drawing/2014/main" id="{5FEE049A-F3E0-4747-950F-C25B94E3DF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3" y="5095433"/>
            <a:ext cx="100277" cy="100277"/>
          </a:xfrm>
          <a:prstGeom prst="rect">
            <a:avLst/>
          </a:prstGeom>
        </p:spPr>
      </p:pic>
      <p:pic>
        <p:nvPicPr>
          <p:cNvPr id="950" name="그림 949">
            <a:extLst>
              <a:ext uri="{FF2B5EF4-FFF2-40B4-BE49-F238E27FC236}">
                <a16:creationId xmlns="" xmlns:a16="http://schemas.microsoft.com/office/drawing/2014/main" id="{F8B53E68-FABB-4B44-8523-9B8320EB6D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317" y="6101875"/>
            <a:ext cx="102970" cy="102970"/>
          </a:xfrm>
          <a:prstGeom prst="rect">
            <a:avLst/>
          </a:prstGeom>
        </p:spPr>
      </p:pic>
      <p:sp>
        <p:nvSpPr>
          <p:cNvPr id="951" name="직사각형 950">
            <a:extLst>
              <a:ext uri="{FF2B5EF4-FFF2-40B4-BE49-F238E27FC236}">
                <a16:creationId xmlns="" xmlns:a16="http://schemas.microsoft.com/office/drawing/2014/main" id="{56B90F06-9A3E-3440-8EDE-E33C17D84038}"/>
              </a:ext>
            </a:extLst>
          </p:cNvPr>
          <p:cNvSpPr/>
          <p:nvPr/>
        </p:nvSpPr>
        <p:spPr>
          <a:xfrm>
            <a:off x="1492179" y="6116854"/>
            <a:ext cx="90201" cy="730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952" name="그림 951">
            <a:extLst>
              <a:ext uri="{FF2B5EF4-FFF2-40B4-BE49-F238E27FC236}">
                <a16:creationId xmlns="" xmlns:a16="http://schemas.microsoft.com/office/drawing/2014/main" id="{4E09869B-9452-CC4B-BF0D-1C11D30421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43" y="6105309"/>
            <a:ext cx="100277" cy="100277"/>
          </a:xfrm>
          <a:prstGeom prst="rect">
            <a:avLst/>
          </a:prstGeom>
        </p:spPr>
      </p:pic>
      <p:pic>
        <p:nvPicPr>
          <p:cNvPr id="953" name="그래픽 952" descr="일일 일정표">
            <a:extLst>
              <a:ext uri="{FF2B5EF4-FFF2-40B4-BE49-F238E27FC236}">
                <a16:creationId xmlns="" xmlns:a16="http://schemas.microsoft.com/office/drawing/2014/main" id="{6EEB45D8-F52E-314D-A3B5-AA8FDB61719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455" y="4466151"/>
            <a:ext cx="109166" cy="109166"/>
          </a:xfrm>
          <a:prstGeom prst="rect">
            <a:avLst/>
          </a:prstGeom>
        </p:spPr>
      </p:pic>
      <p:pic>
        <p:nvPicPr>
          <p:cNvPr id="954" name="그래픽 953" descr="일일 일정표">
            <a:extLst>
              <a:ext uri="{FF2B5EF4-FFF2-40B4-BE49-F238E27FC236}">
                <a16:creationId xmlns="" xmlns:a16="http://schemas.microsoft.com/office/drawing/2014/main" id="{F5CA1EBB-1AE7-6A49-B537-1C5CD88289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455" y="5129726"/>
            <a:ext cx="109166" cy="109166"/>
          </a:xfrm>
          <a:prstGeom prst="rect">
            <a:avLst/>
          </a:prstGeom>
        </p:spPr>
      </p:pic>
      <p:pic>
        <p:nvPicPr>
          <p:cNvPr id="955" name="그래픽 954" descr="일일 일정표">
            <a:extLst>
              <a:ext uri="{FF2B5EF4-FFF2-40B4-BE49-F238E27FC236}">
                <a16:creationId xmlns="" xmlns:a16="http://schemas.microsoft.com/office/drawing/2014/main" id="{7FD64A0E-9C16-1741-B851-2DC1522CCE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455" y="6152076"/>
            <a:ext cx="109166" cy="109166"/>
          </a:xfrm>
          <a:prstGeom prst="rect">
            <a:avLst/>
          </a:prstGeom>
        </p:spPr>
      </p:pic>
      <p:sp>
        <p:nvSpPr>
          <p:cNvPr id="956" name="타원 955">
            <a:extLst>
              <a:ext uri="{FF2B5EF4-FFF2-40B4-BE49-F238E27FC236}">
                <a16:creationId xmlns="" xmlns:a16="http://schemas.microsoft.com/office/drawing/2014/main" id="{73DEB9CA-6821-7342-A2E7-49EC104E5DEA}"/>
              </a:ext>
            </a:extLst>
          </p:cNvPr>
          <p:cNvSpPr/>
          <p:nvPr/>
        </p:nvSpPr>
        <p:spPr>
          <a:xfrm>
            <a:off x="186206" y="331731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57" name="타원 956">
            <a:extLst>
              <a:ext uri="{FF2B5EF4-FFF2-40B4-BE49-F238E27FC236}">
                <a16:creationId xmlns="" xmlns:a16="http://schemas.microsoft.com/office/drawing/2014/main" id="{F58F6210-5B3F-0649-AE22-EDC75B4F5F87}"/>
              </a:ext>
            </a:extLst>
          </p:cNvPr>
          <p:cNvSpPr/>
          <p:nvPr/>
        </p:nvSpPr>
        <p:spPr>
          <a:xfrm>
            <a:off x="387684" y="331731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58" name="타원 957">
            <a:extLst>
              <a:ext uri="{FF2B5EF4-FFF2-40B4-BE49-F238E27FC236}">
                <a16:creationId xmlns="" xmlns:a16="http://schemas.microsoft.com/office/drawing/2014/main" id="{74FFABB3-F80A-8549-808B-8664E22C33B2}"/>
              </a:ext>
            </a:extLst>
          </p:cNvPr>
          <p:cNvSpPr/>
          <p:nvPr/>
        </p:nvSpPr>
        <p:spPr>
          <a:xfrm>
            <a:off x="1627193" y="332767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59" name="제목 2">
            <a:extLst>
              <a:ext uri="{FF2B5EF4-FFF2-40B4-BE49-F238E27FC236}">
                <a16:creationId xmlns="" xmlns:a16="http://schemas.microsoft.com/office/drawing/2014/main" id="{2EBFF921-728B-9048-9D55-73E12F91CC57}"/>
              </a:ext>
            </a:extLst>
          </p:cNvPr>
          <p:cNvSpPr txBox="1">
            <a:spLocks/>
          </p:cNvSpPr>
          <p:nvPr/>
        </p:nvSpPr>
        <p:spPr bwMode="auto">
          <a:xfrm>
            <a:off x="6177167" y="3086074"/>
            <a:ext cx="1593702" cy="89724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</a:t>
            </a:r>
            <a:r>
              <a:rPr lang="en-US" altLang="ko-KR" sz="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lang="en-US" altLang="ko-KR" sz="600" strike="sngStrike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961" name="직선 연결선[R] 960">
            <a:extLst>
              <a:ext uri="{FF2B5EF4-FFF2-40B4-BE49-F238E27FC236}">
                <a16:creationId xmlns="" xmlns:a16="http://schemas.microsoft.com/office/drawing/2014/main" id="{4617B86D-DBB2-E445-B28E-FCE94A1EC6A3}"/>
              </a:ext>
            </a:extLst>
          </p:cNvPr>
          <p:cNvCxnSpPr/>
          <p:nvPr/>
        </p:nvCxnSpPr>
        <p:spPr>
          <a:xfrm>
            <a:off x="6208086" y="3317126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7" name="그룹 986">
            <a:extLst>
              <a:ext uri="{FF2B5EF4-FFF2-40B4-BE49-F238E27FC236}">
                <a16:creationId xmlns="" xmlns:a16="http://schemas.microsoft.com/office/drawing/2014/main" id="{1AD5F1F1-86F7-E14A-A13E-31D60E854767}"/>
              </a:ext>
            </a:extLst>
          </p:cNvPr>
          <p:cNvGrpSpPr/>
          <p:nvPr/>
        </p:nvGrpSpPr>
        <p:grpSpPr>
          <a:xfrm>
            <a:off x="6221908" y="3095235"/>
            <a:ext cx="166359" cy="151321"/>
            <a:chOff x="831205" y="2866671"/>
            <a:chExt cx="166359" cy="166453"/>
          </a:xfrm>
        </p:grpSpPr>
        <p:sp>
          <p:nvSpPr>
            <p:cNvPr id="988" name="직사각형 987">
              <a:extLst>
                <a:ext uri="{FF2B5EF4-FFF2-40B4-BE49-F238E27FC236}">
                  <a16:creationId xmlns="" xmlns:a16="http://schemas.microsoft.com/office/drawing/2014/main" id="{D90CC53F-82EB-1447-AFB8-40A9B3FE5BD4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989" name="타원 988">
              <a:extLst>
                <a:ext uri="{FF2B5EF4-FFF2-40B4-BE49-F238E27FC236}">
                  <a16:creationId xmlns="" xmlns:a16="http://schemas.microsoft.com/office/drawing/2014/main" id="{4311CA74-C9F4-AA4A-A580-F3DE08040F4A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12" name="직사각형 1011">
            <a:extLst>
              <a:ext uri="{FF2B5EF4-FFF2-40B4-BE49-F238E27FC236}">
                <a16:creationId xmlns="" xmlns:a16="http://schemas.microsoft.com/office/drawing/2014/main" id="{9F320DD7-1FE6-364E-B890-1651BBF6073B}"/>
              </a:ext>
            </a:extLst>
          </p:cNvPr>
          <p:cNvSpPr/>
          <p:nvPr/>
        </p:nvSpPr>
        <p:spPr>
          <a:xfrm>
            <a:off x="6220645" y="3353545"/>
            <a:ext cx="1215271" cy="49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</a:p>
        </p:txBody>
      </p:sp>
      <p:grpSp>
        <p:nvGrpSpPr>
          <p:cNvPr id="1066" name="그룹 1065">
            <a:extLst>
              <a:ext uri="{FF2B5EF4-FFF2-40B4-BE49-F238E27FC236}">
                <a16:creationId xmlns="" xmlns:a16="http://schemas.microsoft.com/office/drawing/2014/main" id="{9328F4DB-18A3-E64E-AF6F-A4614D2D37F3}"/>
              </a:ext>
            </a:extLst>
          </p:cNvPr>
          <p:cNvGrpSpPr/>
          <p:nvPr/>
        </p:nvGrpSpPr>
        <p:grpSpPr>
          <a:xfrm>
            <a:off x="6268077" y="3338588"/>
            <a:ext cx="688613" cy="83434"/>
            <a:chOff x="2814242" y="3002024"/>
            <a:chExt cx="688613" cy="91777"/>
          </a:xfrm>
        </p:grpSpPr>
        <p:sp>
          <p:nvSpPr>
            <p:cNvPr id="1067" name="직사각형 1066">
              <a:extLst>
                <a:ext uri="{FF2B5EF4-FFF2-40B4-BE49-F238E27FC236}">
                  <a16:creationId xmlns="" xmlns:a16="http://schemas.microsoft.com/office/drawing/2014/main" id="{2B5ADB7D-5B43-D24C-8C89-7521D5FD78DF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068" name="그림 1067">
              <a:extLst>
                <a:ext uri="{FF2B5EF4-FFF2-40B4-BE49-F238E27FC236}">
                  <a16:creationId xmlns="" xmlns:a16="http://schemas.microsoft.com/office/drawing/2014/main" id="{95B5495F-F331-9743-A5FA-3F3F7CD27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1077" name="타원 1076">
            <a:extLst>
              <a:ext uri="{FF2B5EF4-FFF2-40B4-BE49-F238E27FC236}">
                <a16:creationId xmlns="" xmlns:a16="http://schemas.microsoft.com/office/drawing/2014/main" id="{637E234D-4102-194C-A576-323A67466887}"/>
              </a:ext>
            </a:extLst>
          </p:cNvPr>
          <p:cNvSpPr/>
          <p:nvPr/>
        </p:nvSpPr>
        <p:spPr>
          <a:xfrm>
            <a:off x="6206006" y="2945205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78" name="타원 1077">
            <a:extLst>
              <a:ext uri="{FF2B5EF4-FFF2-40B4-BE49-F238E27FC236}">
                <a16:creationId xmlns="" xmlns:a16="http://schemas.microsoft.com/office/drawing/2014/main" id="{15C5D480-8D94-014D-8E97-20D664391E19}"/>
              </a:ext>
            </a:extLst>
          </p:cNvPr>
          <p:cNvSpPr/>
          <p:nvPr/>
        </p:nvSpPr>
        <p:spPr>
          <a:xfrm>
            <a:off x="6407484" y="2945205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84" name="타원 1083">
            <a:extLst>
              <a:ext uri="{FF2B5EF4-FFF2-40B4-BE49-F238E27FC236}">
                <a16:creationId xmlns="" xmlns:a16="http://schemas.microsoft.com/office/drawing/2014/main" id="{86590984-BC7A-3740-A86C-DD9A94C365E0}"/>
              </a:ext>
            </a:extLst>
          </p:cNvPr>
          <p:cNvSpPr/>
          <p:nvPr/>
        </p:nvSpPr>
        <p:spPr>
          <a:xfrm>
            <a:off x="6295517" y="2805246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85" name="타원 1084">
            <a:extLst>
              <a:ext uri="{FF2B5EF4-FFF2-40B4-BE49-F238E27FC236}">
                <a16:creationId xmlns="" xmlns:a16="http://schemas.microsoft.com/office/drawing/2014/main" id="{3D50B3CD-A674-EE4F-A096-E9E1289F560D}"/>
              </a:ext>
            </a:extLst>
          </p:cNvPr>
          <p:cNvSpPr/>
          <p:nvPr/>
        </p:nvSpPr>
        <p:spPr>
          <a:xfrm>
            <a:off x="7339093" y="2955537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86" name="타원 1085">
            <a:extLst>
              <a:ext uri="{FF2B5EF4-FFF2-40B4-BE49-F238E27FC236}">
                <a16:creationId xmlns="" xmlns:a16="http://schemas.microsoft.com/office/drawing/2014/main" id="{C0114F2B-4A42-CC41-AE50-5A806DFFC97A}"/>
              </a:ext>
            </a:extLst>
          </p:cNvPr>
          <p:cNvSpPr/>
          <p:nvPr/>
        </p:nvSpPr>
        <p:spPr>
          <a:xfrm>
            <a:off x="7495820" y="2955562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87" name="그림 1086">
            <a:extLst>
              <a:ext uri="{FF2B5EF4-FFF2-40B4-BE49-F238E27FC236}">
                <a16:creationId xmlns="" xmlns:a16="http://schemas.microsoft.com/office/drawing/2014/main" id="{E7C46290-ACCB-2241-A75D-02744E4A3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10" y="3085333"/>
            <a:ext cx="93609" cy="93609"/>
          </a:xfrm>
          <a:prstGeom prst="rect">
            <a:avLst/>
          </a:prstGeom>
        </p:spPr>
      </p:pic>
      <p:sp>
        <p:nvSpPr>
          <p:cNvPr id="1088" name="직사각형 1087">
            <a:extLst>
              <a:ext uri="{FF2B5EF4-FFF2-40B4-BE49-F238E27FC236}">
                <a16:creationId xmlns="" xmlns:a16="http://schemas.microsoft.com/office/drawing/2014/main" id="{CEF5C3B1-E0E8-3F4D-B433-93D0F2D6A458}"/>
              </a:ext>
            </a:extLst>
          </p:cNvPr>
          <p:cNvSpPr/>
          <p:nvPr/>
        </p:nvSpPr>
        <p:spPr>
          <a:xfrm>
            <a:off x="7500291" y="3098950"/>
            <a:ext cx="90201" cy="663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90" name="타원 1089">
            <a:extLst>
              <a:ext uri="{FF2B5EF4-FFF2-40B4-BE49-F238E27FC236}">
                <a16:creationId xmlns="" xmlns:a16="http://schemas.microsoft.com/office/drawing/2014/main" id="{A0267C03-F9E7-5544-B960-B73B8CEBFED0}"/>
              </a:ext>
            </a:extLst>
          </p:cNvPr>
          <p:cNvSpPr/>
          <p:nvPr/>
        </p:nvSpPr>
        <p:spPr>
          <a:xfrm>
            <a:off x="7635305" y="2955562"/>
            <a:ext cx="116707" cy="106110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92" name="그림 1091">
            <a:extLst>
              <a:ext uri="{FF2B5EF4-FFF2-40B4-BE49-F238E27FC236}">
                <a16:creationId xmlns="" xmlns:a16="http://schemas.microsoft.com/office/drawing/2014/main" id="{C36EBD84-1E0F-C648-BF9F-15463A0F6E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9010" y="3096753"/>
            <a:ext cx="20782" cy="82665"/>
          </a:xfrm>
          <a:prstGeom prst="rect">
            <a:avLst/>
          </a:prstGeom>
        </p:spPr>
      </p:pic>
      <p:cxnSp>
        <p:nvCxnSpPr>
          <p:cNvPr id="22" name="직선 연결선[R] 21">
            <a:extLst>
              <a:ext uri="{FF2B5EF4-FFF2-40B4-BE49-F238E27FC236}">
                <a16:creationId xmlns="" xmlns:a16="http://schemas.microsoft.com/office/drawing/2014/main" id="{551F12F0-BAD9-8848-9588-F18B73F033C5}"/>
              </a:ext>
            </a:extLst>
          </p:cNvPr>
          <p:cNvCxnSpPr>
            <a:stCxn id="1084" idx="4"/>
            <a:endCxn id="989" idx="0"/>
          </p:cNvCxnSpPr>
          <p:nvPr/>
        </p:nvCxnSpPr>
        <p:spPr>
          <a:xfrm flipH="1">
            <a:off x="6344314" y="2911356"/>
            <a:ext cx="9557" cy="2552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3" name="직사각형 1092">
            <a:extLst>
              <a:ext uri="{FF2B5EF4-FFF2-40B4-BE49-F238E27FC236}">
                <a16:creationId xmlns="" xmlns:a16="http://schemas.microsoft.com/office/drawing/2014/main" id="{C754CE60-7FD5-8F43-8D52-CAB9EA4F4B62}"/>
              </a:ext>
            </a:extLst>
          </p:cNvPr>
          <p:cNvSpPr/>
          <p:nvPr/>
        </p:nvSpPr>
        <p:spPr>
          <a:xfrm>
            <a:off x="714009" y="568324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94" name="직사각형 1093">
            <a:extLst>
              <a:ext uri="{FF2B5EF4-FFF2-40B4-BE49-F238E27FC236}">
                <a16:creationId xmlns="" xmlns:a16="http://schemas.microsoft.com/office/drawing/2014/main" id="{EE08CE62-E62C-AD47-887B-1CFAA4801995}"/>
              </a:ext>
            </a:extLst>
          </p:cNvPr>
          <p:cNvSpPr/>
          <p:nvPr/>
        </p:nvSpPr>
        <p:spPr>
          <a:xfrm>
            <a:off x="6725247" y="579094"/>
            <a:ext cx="816032" cy="147765"/>
          </a:xfrm>
          <a:prstGeom prst="rect">
            <a:avLst/>
          </a:prstGeom>
          <a:solidFill>
            <a:srgbClr val="0432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Ingested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95" name="직사각형 1094">
            <a:extLst>
              <a:ext uri="{FF2B5EF4-FFF2-40B4-BE49-F238E27FC236}">
                <a16:creationId xmlns="" xmlns:a16="http://schemas.microsoft.com/office/drawing/2014/main" id="{F6990CEE-38E7-DE4B-A76D-A117A2AE84D0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096" name="직사각형 1095">
            <a:extLst>
              <a:ext uri="{FF2B5EF4-FFF2-40B4-BE49-F238E27FC236}">
                <a16:creationId xmlns="" xmlns:a16="http://schemas.microsoft.com/office/drawing/2014/main" id="{57EBDAC9-EAFD-5744-8E3F-F38A254A6E0C}"/>
              </a:ext>
            </a:extLst>
          </p:cNvPr>
          <p:cNvSpPr/>
          <p:nvPr/>
        </p:nvSpPr>
        <p:spPr>
          <a:xfrm>
            <a:off x="6171314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6DCEC421-7701-6F44-AC24-A2381B1EAF3D}"/>
              </a:ext>
            </a:extLst>
          </p:cNvPr>
          <p:cNvGrpSpPr/>
          <p:nvPr/>
        </p:nvGrpSpPr>
        <p:grpSpPr>
          <a:xfrm>
            <a:off x="11152310" y="4041535"/>
            <a:ext cx="954285" cy="1482572"/>
            <a:chOff x="8380592" y="3696631"/>
            <a:chExt cx="954285" cy="1482572"/>
          </a:xfrm>
        </p:grpSpPr>
        <p:grpSp>
          <p:nvGrpSpPr>
            <p:cNvPr id="1097" name="그룹 1096">
              <a:extLst>
                <a:ext uri="{FF2B5EF4-FFF2-40B4-BE49-F238E27FC236}">
                  <a16:creationId xmlns="" xmlns:a16="http://schemas.microsoft.com/office/drawing/2014/main" id="{A9E88BE9-2A28-C04B-A053-E0E28421E42C}"/>
                </a:ext>
              </a:extLst>
            </p:cNvPr>
            <p:cNvGrpSpPr/>
            <p:nvPr/>
          </p:nvGrpSpPr>
          <p:grpSpPr>
            <a:xfrm>
              <a:off x="8380592" y="3696631"/>
              <a:ext cx="954285" cy="1482572"/>
              <a:chOff x="5376712" y="2887832"/>
              <a:chExt cx="954285" cy="1482572"/>
            </a:xfrm>
          </p:grpSpPr>
          <p:sp>
            <p:nvSpPr>
              <p:cNvPr id="1098" name="직사각형 1097">
                <a:extLst>
                  <a:ext uri="{FF2B5EF4-FFF2-40B4-BE49-F238E27FC236}">
                    <a16:creationId xmlns="" xmlns:a16="http://schemas.microsoft.com/office/drawing/2014/main" id="{B09610F4-5BF9-364E-9764-F9F8662DDD42}"/>
                  </a:ext>
                </a:extLst>
              </p:cNvPr>
              <p:cNvSpPr/>
              <p:nvPr/>
            </p:nvSpPr>
            <p:spPr>
              <a:xfrm>
                <a:off x="5376712" y="2887832"/>
                <a:ext cx="954285" cy="14825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bIns="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Sales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Restore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Edit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Delete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kumimoji="1" lang="ko-KR" altLang="en-US" sz="600" b="1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+mn-ea"/>
                    <a:cs typeface="Nanum Gothic" charset="-127"/>
                  </a:rPr>
                  <a:t>시간 필터는 </a:t>
                </a:r>
                <a:r>
                  <a:rPr kumimoji="1" lang="ko-KR" altLang="en-US" sz="600" b="1" dirty="0" err="1">
                    <a:solidFill>
                      <a:schemeClr val="tx1"/>
                    </a:solidFill>
                    <a:highlight>
                      <a:srgbClr val="FFFF00"/>
                    </a:highlight>
                    <a:latin typeface="+mn-ea"/>
                    <a:cs typeface="Nanum Gothic" charset="-127"/>
                  </a:rPr>
                  <a:t>더보기</a:t>
                </a:r>
                <a:r>
                  <a:rPr kumimoji="1" lang="ko-KR" altLang="en-US" sz="600" b="1" dirty="0">
                    <a:solidFill>
                      <a:schemeClr val="tx1"/>
                    </a:solidFill>
                    <a:highlight>
                      <a:srgbClr val="FFFF00"/>
                    </a:highlight>
                    <a:latin typeface="+mn-ea"/>
                    <a:cs typeface="Nanum Gothic" charset="-127"/>
                  </a:rPr>
                  <a:t> 설정이 더 있음</a:t>
                </a:r>
                <a:endParaRPr kumimoji="1" lang="en-US" altLang="ko-KR" sz="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endParaRPr>
              </a:p>
              <a:p>
                <a:r>
                  <a:rPr lang="ko-KR" altLang="en-US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☞</a:t>
                </a:r>
                <a:r>
                  <a:rPr lang="en-US" altLang="ko-KR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 </a:t>
                </a:r>
                <a:r>
                  <a:rPr lang="ko-KR" altLang="en-US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일반 필터 </a:t>
                </a:r>
                <a:r>
                  <a:rPr lang="en-US" altLang="ko-KR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&gt;</a:t>
                </a:r>
                <a:r>
                  <a:rPr lang="ko-KR" altLang="en-US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 </a:t>
                </a:r>
                <a:r>
                  <a:rPr lang="ko-KR" altLang="en-US" sz="600" dirty="0" err="1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차원값</a:t>
                </a:r>
                <a:r>
                  <a:rPr lang="ko-KR" altLang="en-US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 </a:t>
                </a:r>
                <a:r>
                  <a:rPr lang="en-US" altLang="ko-KR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&gt;</a:t>
                </a:r>
                <a:r>
                  <a:rPr lang="ko-KR" altLang="en-US" sz="600" dirty="0">
                    <a:solidFill>
                      <a:srgbClr val="00B0F0"/>
                    </a:solidFill>
                    <a:highlight>
                      <a:srgbClr val="FFFF00"/>
                    </a:highlight>
                    <a:latin typeface="+mn-ea"/>
                  </a:rPr>
                  <a:t> 시간 필터 참조</a:t>
                </a:r>
                <a:endParaRPr kumimoji="1" lang="ko-KR" altLang="en-US" sz="600" dirty="0">
                  <a:solidFill>
                    <a:srgbClr val="00B0F0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1101" name="직선 연결선[R] 1100">
                <a:extLst>
                  <a:ext uri="{FF2B5EF4-FFF2-40B4-BE49-F238E27FC236}">
                    <a16:creationId xmlns="" xmlns:a16="http://schemas.microsoft.com/office/drawing/2014/main" id="{37BFBD0C-5126-2945-B5C0-4F7FBA74B0BE}"/>
                  </a:ext>
                </a:extLst>
              </p:cNvPr>
              <p:cNvCxnSpPr/>
              <p:nvPr/>
            </p:nvCxnSpPr>
            <p:spPr>
              <a:xfrm>
                <a:off x="5376712" y="3193500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직선 연결선[R] 432">
                <a:extLst>
                  <a:ext uri="{FF2B5EF4-FFF2-40B4-BE49-F238E27FC236}">
                    <a16:creationId xmlns="" xmlns:a16="http://schemas.microsoft.com/office/drawing/2014/main" id="{E7A8567E-CDDC-9541-8B70-06BAF879355A}"/>
                  </a:ext>
                </a:extLst>
              </p:cNvPr>
              <p:cNvCxnSpPr/>
              <p:nvPr/>
            </p:nvCxnSpPr>
            <p:spPr>
              <a:xfrm>
                <a:off x="5376712" y="3806242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2" name="그림 1101">
              <a:extLst>
                <a:ext uri="{FF2B5EF4-FFF2-40B4-BE49-F238E27FC236}">
                  <a16:creationId xmlns="" xmlns:a16="http://schemas.microsoft.com/office/drawing/2014/main" id="{181A5D33-D698-5A48-8620-EC537DD48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1109" y="3774890"/>
              <a:ext cx="90352" cy="90352"/>
            </a:xfrm>
            <a:prstGeom prst="rect">
              <a:avLst/>
            </a:prstGeom>
          </p:spPr>
        </p:pic>
        <p:sp>
          <p:nvSpPr>
            <p:cNvPr id="1104" name="직사각형 1103">
              <a:extLst>
                <a:ext uri="{FF2B5EF4-FFF2-40B4-BE49-F238E27FC236}">
                  <a16:creationId xmlns="" xmlns:a16="http://schemas.microsoft.com/office/drawing/2014/main" id="{1C87612D-86D5-BD42-8D8C-F8DE216AB6FB}"/>
                </a:ext>
              </a:extLst>
            </p:cNvPr>
            <p:cNvSpPr/>
            <p:nvPr/>
          </p:nvSpPr>
          <p:spPr>
            <a:xfrm>
              <a:off x="8390604" y="3714901"/>
              <a:ext cx="932570" cy="2633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미정</a:t>
              </a:r>
            </a:p>
          </p:txBody>
        </p:sp>
        <p:pic>
          <p:nvPicPr>
            <p:cNvPr id="1105" name="그림 1104">
              <a:extLst>
                <a:ext uri="{FF2B5EF4-FFF2-40B4-BE49-F238E27FC236}">
                  <a16:creationId xmlns="" xmlns:a16="http://schemas.microsoft.com/office/drawing/2014/main" id="{36664251-2647-4A4B-9959-5C0D5F613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390" y="4241851"/>
              <a:ext cx="100277" cy="100277"/>
            </a:xfrm>
            <a:prstGeom prst="rect">
              <a:avLst/>
            </a:prstGeom>
          </p:spPr>
        </p:pic>
        <p:pic>
          <p:nvPicPr>
            <p:cNvPr id="1106" name="그래픽 1105" descr="왼쪽으로 도는 줄 화살표">
              <a:extLst>
                <a:ext uri="{FF2B5EF4-FFF2-40B4-BE49-F238E27FC236}">
                  <a16:creationId xmlns="" xmlns:a16="http://schemas.microsoft.com/office/drawing/2014/main" id="{61E5B804-25EA-8B46-9085-A36162DF4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401686" y="4081932"/>
              <a:ext cx="131734" cy="131734"/>
            </a:xfrm>
            <a:prstGeom prst="rect">
              <a:avLst/>
            </a:prstGeom>
          </p:spPr>
        </p:pic>
        <p:pic>
          <p:nvPicPr>
            <p:cNvPr id="1107" name="그림 1106">
              <a:extLst>
                <a:ext uri="{FF2B5EF4-FFF2-40B4-BE49-F238E27FC236}">
                  <a16:creationId xmlns="" xmlns:a16="http://schemas.microsoft.com/office/drawing/2014/main" id="{BCD67E5F-22A4-3E4B-AFE8-E5C93AFF3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2461" y="4423048"/>
              <a:ext cx="115570" cy="115570"/>
            </a:xfrm>
            <a:prstGeom prst="rect">
              <a:avLst/>
            </a:prstGeom>
          </p:spPr>
        </p:pic>
      </p:grpSp>
      <p:sp>
        <p:nvSpPr>
          <p:cNvPr id="1108" name="직사각형 1107">
            <a:extLst>
              <a:ext uri="{FF2B5EF4-FFF2-40B4-BE49-F238E27FC236}">
                <a16:creationId xmlns="" xmlns:a16="http://schemas.microsoft.com/office/drawing/2014/main" id="{DA641D13-D2A3-6342-9D96-FF05C03345D3}"/>
              </a:ext>
            </a:extLst>
          </p:cNvPr>
          <p:cNvSpPr/>
          <p:nvPr/>
        </p:nvSpPr>
        <p:spPr>
          <a:xfrm>
            <a:off x="159336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필수 필터</a:t>
            </a:r>
          </a:p>
        </p:txBody>
      </p:sp>
      <p:sp>
        <p:nvSpPr>
          <p:cNvPr id="1109" name="직사각형 1108">
            <a:extLst>
              <a:ext uri="{FF2B5EF4-FFF2-40B4-BE49-F238E27FC236}">
                <a16:creationId xmlns="" xmlns:a16="http://schemas.microsoft.com/office/drawing/2014/main" id="{0BB78095-5B4A-7644-9728-8863E07ADE2D}"/>
              </a:ext>
            </a:extLst>
          </p:cNvPr>
          <p:cNvSpPr/>
          <p:nvPr/>
        </p:nvSpPr>
        <p:spPr>
          <a:xfrm>
            <a:off x="6137226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추천 필터</a:t>
            </a:r>
          </a:p>
        </p:txBody>
      </p:sp>
      <p:pic>
        <p:nvPicPr>
          <p:cNvPr id="1110" name="그래픽 1109" descr="리본">
            <a:extLst>
              <a:ext uri="{FF2B5EF4-FFF2-40B4-BE49-F238E27FC236}">
                <a16:creationId xmlns="" xmlns:a16="http://schemas.microsoft.com/office/drawing/2014/main" id="{DA3987B6-F2A1-784C-BA2D-C5BFBF97900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=""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6727826" y="778938"/>
            <a:ext cx="156014" cy="156014"/>
          </a:xfrm>
          <a:prstGeom prst="rect">
            <a:avLst/>
          </a:prstGeom>
        </p:spPr>
      </p:pic>
      <p:pic>
        <p:nvPicPr>
          <p:cNvPr id="1115" name="그래픽 1114" descr="자물쇠">
            <a:extLst>
              <a:ext uri="{FF2B5EF4-FFF2-40B4-BE49-F238E27FC236}">
                <a16:creationId xmlns="" xmlns:a16="http://schemas.microsoft.com/office/drawing/2014/main" id="{17ADA7C1-36EB-B245-A425-0F85E987FE5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=""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58742" y="773224"/>
            <a:ext cx="156151" cy="156151"/>
          </a:xfrm>
          <a:prstGeom prst="rect">
            <a:avLst/>
          </a:prstGeom>
        </p:spPr>
      </p:pic>
      <p:sp>
        <p:nvSpPr>
          <p:cNvPr id="384" name="직사각형 383">
            <a:extLst>
              <a:ext uri="{FF2B5EF4-FFF2-40B4-BE49-F238E27FC236}">
                <a16:creationId xmlns="" xmlns:a16="http://schemas.microsoft.com/office/drawing/2014/main" id="{A71FEF3C-75F9-1A4D-BA98-E501E0C75F36}"/>
              </a:ext>
            </a:extLst>
          </p:cNvPr>
          <p:cNvSpPr/>
          <p:nvPr/>
        </p:nvSpPr>
        <p:spPr>
          <a:xfrm>
            <a:off x="11094496" y="3983320"/>
            <a:ext cx="1068029" cy="155021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5" name="타원 384">
            <a:extLst>
              <a:ext uri="{FF2B5EF4-FFF2-40B4-BE49-F238E27FC236}">
                <a16:creationId xmlns="" xmlns:a16="http://schemas.microsoft.com/office/drawing/2014/main" id="{E5C383C8-193D-D64B-B487-F219C45A63D1}"/>
              </a:ext>
            </a:extLst>
          </p:cNvPr>
          <p:cNvSpPr/>
          <p:nvPr/>
        </p:nvSpPr>
        <p:spPr>
          <a:xfrm>
            <a:off x="11038939" y="392617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7" name="텍스트 개체 틀 18">
            <a:extLst>
              <a:ext uri="{FF2B5EF4-FFF2-40B4-BE49-F238E27FC236}">
                <a16:creationId xmlns="" xmlns:a16="http://schemas.microsoft.com/office/drawing/2014/main" id="{E7416BF1-D628-FC48-889D-8E4FBC8A749F}"/>
              </a:ext>
            </a:extLst>
          </p:cNvPr>
          <p:cNvSpPr txBox="1">
            <a:spLocks/>
          </p:cNvSpPr>
          <p:nvPr/>
        </p:nvSpPr>
        <p:spPr>
          <a:xfrm>
            <a:off x="223722" y="985443"/>
            <a:ext cx="5559668" cy="229546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 fontScale="85000" lnSpcReduction="20000"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필수필터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(Essential filter)</a:t>
            </a:r>
          </a:p>
          <a:p>
            <a:r>
              <a:rPr lang="ko-KR" altLang="en-US" dirty="0" err="1">
                <a:latin typeface="+mn-ea"/>
              </a:rPr>
              <a:t>필수필터란</a:t>
            </a:r>
            <a:r>
              <a:rPr lang="en-US" altLang="ko-KR" dirty="0">
                <a:latin typeface="+mn-ea"/>
              </a:rPr>
              <a:t>?</a:t>
            </a:r>
          </a:p>
          <a:p>
            <a:pPr lvl="1"/>
            <a:r>
              <a:rPr lang="ko-KR" altLang="en-US" dirty="0">
                <a:latin typeface="+mn-ea"/>
              </a:rPr>
              <a:t>데이터소스가 </a:t>
            </a:r>
            <a:r>
              <a:rPr lang="ko-KR" altLang="en-US" u="sng" dirty="0" err="1">
                <a:latin typeface="+mn-ea"/>
              </a:rPr>
              <a:t>연결형</a:t>
            </a:r>
            <a:r>
              <a:rPr lang="en-US" altLang="ko-KR" u="sng" dirty="0">
                <a:solidFill>
                  <a:srgbClr val="FF0000"/>
                </a:solidFill>
                <a:latin typeface="+mn-ea"/>
              </a:rPr>
              <a:t>(Linked</a:t>
            </a:r>
            <a:r>
              <a:rPr lang="ko-KR" altLang="en-US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+mn-ea"/>
              </a:rPr>
              <a:t>type)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필수로 설정해야 하는 필터를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필수필터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라고</a:t>
            </a:r>
            <a:r>
              <a:rPr lang="ko-KR" altLang="en-US" dirty="0">
                <a:latin typeface="+mn-ea"/>
              </a:rPr>
              <a:t> 합니다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필수필터로</a:t>
            </a:r>
            <a:r>
              <a:rPr lang="ko-KR" altLang="en-US" dirty="0">
                <a:latin typeface="+mn-ea"/>
              </a:rPr>
              <a:t> 사용할 컬럼의 선정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필터 순서 설정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highlight>
                  <a:srgbClr val="008000"/>
                </a:highlight>
                <a:latin typeface="+mn-ea"/>
                <a:cs typeface="Nanum Gothic" charset="-127"/>
              </a:rPr>
              <a:t>Selection range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설정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아이템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: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단일 선택만 허용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?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/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타입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: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최근 기간 선택만 허용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?)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단에서 결정됩니다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strike="sngStrike" dirty="0">
                <a:highlight>
                  <a:srgbClr val="00FA00"/>
                </a:highlight>
                <a:latin typeface="+mn-ea"/>
              </a:rPr>
              <a:t>최초의 </a:t>
            </a:r>
            <a:r>
              <a:rPr lang="ko-KR" altLang="en-US" strike="sngStrike" dirty="0" err="1">
                <a:highlight>
                  <a:srgbClr val="00FA00"/>
                </a:highlight>
                <a:latin typeface="+mn-ea"/>
              </a:rPr>
              <a:t>필터링</a:t>
            </a:r>
            <a:r>
              <a:rPr lang="ko-KR" altLang="en-US" strike="sngStrike" dirty="0">
                <a:highlight>
                  <a:srgbClr val="00FA00"/>
                </a:highlight>
                <a:latin typeface="+mn-ea"/>
              </a:rPr>
              <a:t> 값은 첫번째 </a:t>
            </a:r>
            <a:r>
              <a:rPr lang="en-US" altLang="ko-KR" strike="sngStrike" dirty="0">
                <a:highlight>
                  <a:srgbClr val="00FA00"/>
                </a:highlight>
                <a:latin typeface="+mn-ea"/>
              </a:rPr>
              <a:t>value</a:t>
            </a:r>
            <a:r>
              <a:rPr lang="ko-KR" altLang="en-US" strike="sngStrike" dirty="0">
                <a:highlight>
                  <a:srgbClr val="00FA00"/>
                </a:highlight>
                <a:latin typeface="+mn-ea"/>
              </a:rPr>
              <a:t>입니다</a:t>
            </a:r>
            <a:endParaRPr lang="en-US" altLang="ko-KR" strike="sngStrike" dirty="0">
              <a:highlight>
                <a:srgbClr val="00FA00"/>
              </a:highlight>
              <a:latin typeface="+mn-ea"/>
            </a:endParaRPr>
          </a:p>
          <a:p>
            <a:pPr lvl="1"/>
            <a:r>
              <a:rPr lang="ko-KR" altLang="en-US" u="sng" dirty="0" err="1">
                <a:latin typeface="+mn-ea"/>
              </a:rPr>
              <a:t>필터링</a:t>
            </a:r>
            <a:r>
              <a:rPr lang="ko-KR" altLang="en-US" u="sng" dirty="0">
                <a:latin typeface="+mn-ea"/>
              </a:rPr>
              <a:t> 값</a:t>
            </a:r>
            <a:r>
              <a:rPr lang="ko-KR" altLang="en-US" dirty="0">
                <a:latin typeface="+mn-ea"/>
              </a:rPr>
              <a:t>은 대시보드 단에서 </a:t>
            </a:r>
            <a:r>
              <a:rPr lang="ko-KR" altLang="en-US" dirty="0" err="1">
                <a:latin typeface="+mn-ea"/>
              </a:rPr>
              <a:t>연결형</a:t>
            </a:r>
            <a:r>
              <a:rPr lang="ko-KR" altLang="en-US" dirty="0">
                <a:latin typeface="+mn-ea"/>
              </a:rPr>
              <a:t> 데이터소스를 </a:t>
            </a:r>
            <a:r>
              <a:rPr lang="ko-KR" altLang="en-US" u="sng" dirty="0" err="1">
                <a:latin typeface="+mn-ea"/>
              </a:rPr>
              <a:t>인제스쳔</a:t>
            </a:r>
            <a:r>
              <a:rPr lang="ko-KR" altLang="en-US" u="sng" dirty="0">
                <a:latin typeface="+mn-ea"/>
              </a:rPr>
              <a:t> 할 때 변경</a:t>
            </a:r>
            <a:r>
              <a:rPr lang="ko-KR" altLang="en-US" dirty="0">
                <a:latin typeface="+mn-ea"/>
              </a:rPr>
              <a:t>할 수 있습니다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대시보드가 생성된 후에는 해당 데이터소스의 </a:t>
            </a:r>
            <a:r>
              <a:rPr lang="ko-KR" altLang="en-US" dirty="0" err="1">
                <a:latin typeface="+mn-ea"/>
              </a:rPr>
              <a:t>필수필터</a:t>
            </a:r>
            <a:r>
              <a:rPr lang="ko-KR" altLang="en-US" dirty="0">
                <a:latin typeface="+mn-ea"/>
              </a:rPr>
              <a:t> 설정을 변경할 수 없습니다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u="sng" dirty="0" err="1">
                <a:latin typeface="+mn-ea"/>
              </a:rPr>
              <a:t>필터링</a:t>
            </a:r>
            <a:r>
              <a:rPr lang="ko-KR" altLang="en-US" u="sng" dirty="0">
                <a:latin typeface="+mn-ea"/>
              </a:rPr>
              <a:t> 값을 변경하여 대시보드를 사용하려면 데이터소스를 다시 </a:t>
            </a:r>
            <a:r>
              <a:rPr lang="ko-KR" altLang="en-US" u="sng" dirty="0" err="1">
                <a:latin typeface="+mn-ea"/>
              </a:rPr>
              <a:t>인제스쳔해야</a:t>
            </a:r>
            <a:r>
              <a:rPr lang="ko-KR" altLang="en-US" u="sng" dirty="0">
                <a:latin typeface="+mn-ea"/>
              </a:rPr>
              <a:t> 합니다</a:t>
            </a:r>
            <a:r>
              <a:rPr lang="en-US" altLang="ko-KR" u="sng" dirty="0">
                <a:latin typeface="+mn-ea"/>
              </a:rPr>
              <a:t>.</a:t>
            </a:r>
          </a:p>
          <a:p>
            <a:r>
              <a:rPr lang="ko-KR" altLang="en-US" dirty="0">
                <a:solidFill>
                  <a:prstClr val="black"/>
                </a:solidFill>
                <a:latin typeface="+mn-ea"/>
              </a:rPr>
              <a:t>필터 패널에서의 주요 기능 설명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</a:rPr>
              <a:t>필터 목록에서 </a:t>
            </a:r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삭제할 수 없습니다</a:t>
            </a:r>
            <a:endParaRPr lang="en-US" altLang="ko-KR" u="sng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값을 필터 패널에서 </a:t>
            </a:r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변경할 수 없습니다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값 변경 시에는 새로운 데이터소스를 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인제스쳔하게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됩니다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글로벌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로 적용됩니다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위젯으로 사용할 수 없습니다</a:t>
            </a:r>
            <a:endParaRPr lang="en-US" altLang="ko-KR" u="sng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+mn-ea"/>
              </a:rPr>
              <a:t>D&amp;D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시도 시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토스트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필수필터는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위젯으로 설정할 수 없습니다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데이터소스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인제스천시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설정한 순서대로 필터 목록에 정렬되며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순서를 확인할 수 있습니다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88" name="직사각형 387">
            <a:extLst>
              <a:ext uri="{FF2B5EF4-FFF2-40B4-BE49-F238E27FC236}">
                <a16:creationId xmlns="" xmlns:a16="http://schemas.microsoft.com/office/drawing/2014/main" id="{31A8219F-7893-6647-8232-10D5DA5D4CD0}"/>
              </a:ext>
            </a:extLst>
          </p:cNvPr>
          <p:cNvSpPr/>
          <p:nvPr/>
        </p:nvSpPr>
        <p:spPr>
          <a:xfrm>
            <a:off x="159336" y="4188044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&gt; List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형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89" name="직사각형 388">
            <a:extLst>
              <a:ext uri="{FF2B5EF4-FFF2-40B4-BE49-F238E27FC236}">
                <a16:creationId xmlns="" xmlns:a16="http://schemas.microsoft.com/office/drawing/2014/main" id="{6C98FB08-0B89-B64C-A615-32D8EA35B006}"/>
              </a:ext>
            </a:extLst>
          </p:cNvPr>
          <p:cNvSpPr/>
          <p:nvPr/>
        </p:nvSpPr>
        <p:spPr>
          <a:xfrm>
            <a:off x="159336" y="4855768"/>
            <a:ext cx="1592376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시간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Range &gt; all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90" name="직사각형 389">
            <a:extLst>
              <a:ext uri="{FF2B5EF4-FFF2-40B4-BE49-F238E27FC236}">
                <a16:creationId xmlns="" xmlns:a16="http://schemas.microsoft.com/office/drawing/2014/main" id="{FE9A1FC1-BF04-AC4B-B293-3CCAE45AAC2A}"/>
              </a:ext>
            </a:extLst>
          </p:cNvPr>
          <p:cNvSpPr/>
          <p:nvPr/>
        </p:nvSpPr>
        <p:spPr>
          <a:xfrm>
            <a:off x="159336" y="5859482"/>
            <a:ext cx="1592376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시간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Range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91" name="직사각형 390">
            <a:extLst>
              <a:ext uri="{FF2B5EF4-FFF2-40B4-BE49-F238E27FC236}">
                <a16:creationId xmlns="" xmlns:a16="http://schemas.microsoft.com/office/drawing/2014/main" id="{41942CB6-769A-F24F-8F2D-3C10ADD75910}"/>
              </a:ext>
            </a:extLst>
          </p:cNvPr>
          <p:cNvSpPr/>
          <p:nvPr/>
        </p:nvSpPr>
        <p:spPr>
          <a:xfrm>
            <a:off x="159336" y="6561231"/>
            <a:ext cx="1592376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&gt; Relative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="" xmlns:a16="http://schemas.microsoft.com/office/drawing/2014/main" id="{8DB99C76-B965-4E46-B842-BA2641F75C1D}"/>
              </a:ext>
            </a:extLst>
          </p:cNvPr>
          <p:cNvSpPr/>
          <p:nvPr/>
        </p:nvSpPr>
        <p:spPr>
          <a:xfrm>
            <a:off x="558366" y="6327995"/>
            <a:ext cx="816032" cy="147765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ko-KR" altLang="en-US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상대값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설정 가능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?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94" name="텍스트 개체 틀 18">
            <a:extLst>
              <a:ext uri="{FF2B5EF4-FFF2-40B4-BE49-F238E27FC236}">
                <a16:creationId xmlns="" xmlns:a16="http://schemas.microsoft.com/office/drawing/2014/main" id="{834BB7ED-EC7A-2943-92DC-05AA25A67E08}"/>
              </a:ext>
            </a:extLst>
          </p:cNvPr>
          <p:cNvSpPr txBox="1">
            <a:spLocks/>
          </p:cNvSpPr>
          <p:nvPr/>
        </p:nvSpPr>
        <p:spPr>
          <a:xfrm>
            <a:off x="6140428" y="985445"/>
            <a:ext cx="5559668" cy="183783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 lnSpcReduction="10000"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 err="1">
                <a:latin typeface="+mn-ea"/>
              </a:rPr>
              <a:t>추천필터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(Recommendation filter)</a:t>
            </a:r>
          </a:p>
          <a:p>
            <a:r>
              <a:rPr lang="ko-KR" altLang="en-US" dirty="0" err="1">
                <a:latin typeface="+mn-ea"/>
              </a:rPr>
              <a:t>추천필터란</a:t>
            </a:r>
            <a:r>
              <a:rPr lang="en-US" altLang="ko-KR" dirty="0">
                <a:latin typeface="+mn-ea"/>
              </a:rPr>
              <a:t>?</a:t>
            </a:r>
          </a:p>
          <a:p>
            <a:pPr lvl="1"/>
            <a:r>
              <a:rPr lang="ko-KR" altLang="en-US" dirty="0">
                <a:latin typeface="+mn-ea"/>
              </a:rPr>
              <a:t>데이터소스가 </a:t>
            </a:r>
            <a:r>
              <a:rPr lang="ko-KR" altLang="en-US" u="sng" dirty="0" err="1">
                <a:latin typeface="+mn-ea"/>
              </a:rPr>
              <a:t>수집형</a:t>
            </a:r>
            <a:r>
              <a:rPr lang="en-US" altLang="ko-KR" u="sng" dirty="0">
                <a:solidFill>
                  <a:srgbClr val="FF0000"/>
                </a:solidFill>
                <a:latin typeface="+mn-ea"/>
              </a:rPr>
              <a:t>(Ingested</a:t>
            </a:r>
            <a:r>
              <a:rPr lang="ko-KR" altLang="en-US" u="sng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u="sng" dirty="0">
                <a:solidFill>
                  <a:srgbClr val="FF0000"/>
                </a:solidFill>
                <a:latin typeface="+mn-ea"/>
              </a:rPr>
              <a:t>type)</a:t>
            </a:r>
            <a:r>
              <a:rPr lang="ko-KR" altLang="en-US" dirty="0">
                <a:latin typeface="+mn-ea"/>
              </a:rPr>
              <a:t>인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데이터관리자가 </a:t>
            </a:r>
            <a:r>
              <a:rPr lang="ko-KR" altLang="en-US" dirty="0" err="1">
                <a:latin typeface="+mn-ea"/>
              </a:rPr>
              <a:t>펄터</a:t>
            </a:r>
            <a:r>
              <a:rPr lang="ko-KR" altLang="en-US" dirty="0">
                <a:latin typeface="+mn-ea"/>
              </a:rPr>
              <a:t> 사용을 권장하는 필터를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 err="1">
                <a:latin typeface="+mn-ea"/>
              </a:rPr>
              <a:t>추천필터</a:t>
            </a:r>
            <a:r>
              <a:rPr lang="en-US" altLang="ko-KR" dirty="0">
                <a:latin typeface="+mn-ea"/>
              </a:rPr>
              <a:t>’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라고</a:t>
            </a:r>
            <a:r>
              <a:rPr lang="ko-KR" altLang="en-US" dirty="0">
                <a:latin typeface="+mn-ea"/>
              </a:rPr>
              <a:t> 합니다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추천필터로</a:t>
            </a:r>
            <a:r>
              <a:rPr lang="ko-KR" altLang="en-US" dirty="0">
                <a:latin typeface="+mn-ea"/>
              </a:rPr>
              <a:t> 사용할 컬럼의 선정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필터 순서 설정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값 선택 범위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(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아이템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: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단일 선택만 허용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?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/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타입 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:</a:t>
            </a:r>
            <a:r>
              <a:rPr lang="ko-KR" altLang="en-US" dirty="0">
                <a:highlight>
                  <a:srgbClr val="008000"/>
                </a:highlight>
                <a:latin typeface="+mn-ea"/>
              </a:rPr>
              <a:t> 최근 기간 선택만 허용</a:t>
            </a:r>
            <a:r>
              <a:rPr lang="en-US" altLang="ko-KR" dirty="0">
                <a:highlight>
                  <a:srgbClr val="008000"/>
                </a:highlight>
                <a:latin typeface="+mn-ea"/>
              </a:rPr>
              <a:t>?)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단에서 결정됩니다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최초의 </a:t>
            </a:r>
            <a:r>
              <a:rPr lang="ko-KR" altLang="en-US" dirty="0" err="1">
                <a:latin typeface="+mn-ea"/>
              </a:rPr>
              <a:t>필터링</a:t>
            </a:r>
            <a:r>
              <a:rPr lang="ko-KR" altLang="en-US" dirty="0">
                <a:latin typeface="+mn-ea"/>
              </a:rPr>
              <a:t> 값은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>
                <a:highlight>
                  <a:srgbClr val="00FF00"/>
                </a:highlight>
                <a:latin typeface="+mn-ea"/>
              </a:rPr>
              <a:t>Single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 타입의 </a:t>
            </a:r>
            <a:r>
              <a:rPr lang="en-US" altLang="ko-KR" dirty="0">
                <a:highlight>
                  <a:srgbClr val="00FF00"/>
                </a:highlight>
                <a:latin typeface="+mn-ea"/>
              </a:rPr>
              <a:t>(All)</a:t>
            </a:r>
            <a:r>
              <a:rPr lang="ko-KR" altLang="en-US" dirty="0">
                <a:latin typeface="+mn-ea"/>
              </a:rPr>
              <a:t> 입니다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u="sng" dirty="0" err="1">
                <a:latin typeface="+mn-ea"/>
              </a:rPr>
              <a:t>필터링</a:t>
            </a:r>
            <a:r>
              <a:rPr lang="ko-KR" altLang="en-US" u="sng" dirty="0">
                <a:latin typeface="+mn-ea"/>
              </a:rPr>
              <a:t> 값</a:t>
            </a:r>
            <a:r>
              <a:rPr lang="ko-KR" altLang="en-US" dirty="0">
                <a:latin typeface="+mn-ea"/>
              </a:rPr>
              <a:t>은 대시보드 단에서 </a:t>
            </a:r>
            <a:r>
              <a:rPr lang="ko-KR" altLang="en-US" u="sng" dirty="0">
                <a:latin typeface="+mn-ea"/>
              </a:rPr>
              <a:t>대시보드 생성 이후 필터 편집 시 변경</a:t>
            </a:r>
            <a:r>
              <a:rPr lang="ko-KR" altLang="en-US" dirty="0">
                <a:latin typeface="+mn-ea"/>
              </a:rPr>
              <a:t>할 수 있습니다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+mn-ea"/>
              </a:rPr>
              <a:t>필터 패널에서의 주요 기능 설명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</a:rPr>
              <a:t>필터 목록에서 </a:t>
            </a:r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삭제할 수 없습니다</a:t>
            </a:r>
            <a:endParaRPr lang="en-US" altLang="ko-KR" u="sng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u="sng" dirty="0">
                <a:solidFill>
                  <a:prstClr val="black"/>
                </a:solidFill>
                <a:latin typeface="+mn-ea"/>
              </a:rPr>
              <a:t>글로벌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로 적용됩니다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prstClr val="black"/>
                </a:solidFill>
                <a:latin typeface="+mn-ea"/>
              </a:rPr>
              <a:t>데이터소스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단에서 설정한 순서대로 필터 목록에 정렬되며</a:t>
            </a:r>
            <a:r>
              <a:rPr lang="en-US" altLang="ko-KR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</a:rPr>
              <a:t> 순서를 확인할 수 있습니다</a:t>
            </a:r>
            <a:endParaRPr lang="en-US" altLang="ko-KR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405" name="그림 404">
            <a:extLst>
              <a:ext uri="{FF2B5EF4-FFF2-40B4-BE49-F238E27FC236}">
                <a16:creationId xmlns="" xmlns:a16="http://schemas.microsoft.com/office/drawing/2014/main" id="{E4027BBF-7DEB-B746-859B-1FC5321F87FF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7331681" y="3846750"/>
            <a:ext cx="423619" cy="107523"/>
          </a:xfrm>
          <a:prstGeom prst="rect">
            <a:avLst/>
          </a:prstGeom>
        </p:spPr>
      </p:pic>
      <p:grpSp>
        <p:nvGrpSpPr>
          <p:cNvPr id="406" name="그룹 405">
            <a:extLst>
              <a:ext uri="{FF2B5EF4-FFF2-40B4-BE49-F238E27FC236}">
                <a16:creationId xmlns="" xmlns:a16="http://schemas.microsoft.com/office/drawing/2014/main" id="{0CDEA696-93E9-8E42-8819-5333323E82A4}"/>
              </a:ext>
            </a:extLst>
          </p:cNvPr>
          <p:cNvGrpSpPr/>
          <p:nvPr/>
        </p:nvGrpSpPr>
        <p:grpSpPr>
          <a:xfrm rot="10800000" flipV="1">
            <a:off x="6252455" y="3856917"/>
            <a:ext cx="151148" cy="76099"/>
            <a:chOff x="4465188" y="1361650"/>
            <a:chExt cx="335526" cy="132138"/>
          </a:xfrm>
        </p:grpSpPr>
        <p:sp>
          <p:nvSpPr>
            <p:cNvPr id="407" name="직사각형 406">
              <a:extLst>
                <a:ext uri="{FF2B5EF4-FFF2-40B4-BE49-F238E27FC236}">
                  <a16:creationId xmlns="" xmlns:a16="http://schemas.microsoft.com/office/drawing/2014/main" id="{AEB8E855-5428-E44E-85D4-7176536270DB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="" xmlns:a16="http://schemas.microsoft.com/office/drawing/2014/main" id="{9C4BCA4F-4CAA-FF4E-8BA9-46B7DEBBA66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09" name="모서리가 둥근 직사각형 58">
            <a:extLst>
              <a:ext uri="{FF2B5EF4-FFF2-40B4-BE49-F238E27FC236}">
                <a16:creationId xmlns="" xmlns:a16="http://schemas.microsoft.com/office/drawing/2014/main" id="{1B42C274-457C-4042-866E-D943F08324C5}"/>
              </a:ext>
            </a:extLst>
          </p:cNvPr>
          <p:cNvSpPr/>
          <p:nvPr/>
        </p:nvSpPr>
        <p:spPr>
          <a:xfrm>
            <a:off x="6326057" y="3775266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410" name="그래픽 409" descr="경고">
            <a:extLst>
              <a:ext uri="{FF2B5EF4-FFF2-40B4-BE49-F238E27FC236}">
                <a16:creationId xmlns="" xmlns:a16="http://schemas.microsoft.com/office/drawing/2014/main" id="{D8189DE9-E81F-9F48-A12D-4E037C0B793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02427" y="3356856"/>
            <a:ext cx="138346" cy="13834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B12E07B-4611-B447-B4B2-EE94D96423FC}"/>
              </a:ext>
            </a:extLst>
          </p:cNvPr>
          <p:cNvGrpSpPr/>
          <p:nvPr/>
        </p:nvGrpSpPr>
        <p:grpSpPr>
          <a:xfrm>
            <a:off x="6181258" y="4117130"/>
            <a:ext cx="1598747" cy="1104524"/>
            <a:chOff x="153064" y="1115302"/>
            <a:chExt cx="1598747" cy="1104524"/>
          </a:xfrm>
        </p:grpSpPr>
        <p:sp>
          <p:nvSpPr>
            <p:cNvPr id="411" name="직사각형 410">
              <a:extLst>
                <a:ext uri="{FF2B5EF4-FFF2-40B4-BE49-F238E27FC236}">
                  <a16:creationId xmlns="" xmlns:a16="http://schemas.microsoft.com/office/drawing/2014/main" id="{69FC539D-4A80-5748-9764-2960D4A17850}"/>
                </a:ext>
              </a:extLst>
            </p:cNvPr>
            <p:cNvSpPr/>
            <p:nvPr/>
          </p:nvSpPr>
          <p:spPr>
            <a:xfrm>
              <a:off x="158108" y="1115302"/>
              <a:ext cx="1593703" cy="1104524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column name B...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kumimoji="1" lang="ko-KR" altLang="en-US" sz="500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데이터소스이름</a:t>
              </a:r>
              <a:r>
                <a:rPr kumimoji="1" lang="en-US" altLang="ko-KR" sz="500" strike="sngStrike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B...</a:t>
              </a: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2" name="직사각형 411">
              <a:extLst>
                <a:ext uri="{FF2B5EF4-FFF2-40B4-BE49-F238E27FC236}">
                  <a16:creationId xmlns="" xmlns:a16="http://schemas.microsoft.com/office/drawing/2014/main" id="{D81EB227-32ED-DD40-9246-E0F2DD98758C}"/>
                </a:ext>
              </a:extLst>
            </p:cNvPr>
            <p:cNvSpPr/>
            <p:nvPr/>
          </p:nvSpPr>
          <p:spPr>
            <a:xfrm>
              <a:off x="208259" y="12042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414" name="그림 413">
              <a:extLst>
                <a:ext uri="{FF2B5EF4-FFF2-40B4-BE49-F238E27FC236}">
                  <a16:creationId xmlns="" xmlns:a16="http://schemas.microsoft.com/office/drawing/2014/main" id="{B55D91D7-D25D-DA43-9094-E57A84943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61227" y="1192759"/>
              <a:ext cx="22860" cy="90932"/>
            </a:xfrm>
            <a:prstGeom prst="rect">
              <a:avLst/>
            </a:prstGeom>
          </p:spPr>
        </p:pic>
        <p:cxnSp>
          <p:nvCxnSpPr>
            <p:cNvPr id="415" name="직선 연결선[R] 414">
              <a:extLst>
                <a:ext uri="{FF2B5EF4-FFF2-40B4-BE49-F238E27FC236}">
                  <a16:creationId xmlns="" xmlns:a16="http://schemas.microsoft.com/office/drawing/2014/main" id="{9CBED02C-2F2E-BE4F-A109-807A25B913AB}"/>
                </a:ext>
              </a:extLst>
            </p:cNvPr>
            <p:cNvCxnSpPr/>
            <p:nvPr/>
          </p:nvCxnSpPr>
          <p:spPr>
            <a:xfrm>
              <a:off x="153064" y="1423907"/>
              <a:ext cx="1597932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6" name="그룹 415">
              <a:extLst>
                <a:ext uri="{FF2B5EF4-FFF2-40B4-BE49-F238E27FC236}">
                  <a16:creationId xmlns="" xmlns:a16="http://schemas.microsoft.com/office/drawing/2014/main" id="{6A8C7FD8-8D44-0C4B-B742-A66E6D6C9DE6}"/>
                </a:ext>
              </a:extLst>
            </p:cNvPr>
            <p:cNvGrpSpPr/>
            <p:nvPr/>
          </p:nvGrpSpPr>
          <p:grpSpPr>
            <a:xfrm>
              <a:off x="205235" y="1507568"/>
              <a:ext cx="1478066" cy="669911"/>
              <a:chOff x="1294583" y="1406004"/>
              <a:chExt cx="1478066" cy="669911"/>
            </a:xfrm>
          </p:grpSpPr>
          <p:sp>
            <p:nvSpPr>
              <p:cNvPr id="417" name="직사각형 416">
                <a:extLst>
                  <a:ext uri="{FF2B5EF4-FFF2-40B4-BE49-F238E27FC236}">
                    <a16:creationId xmlns="" xmlns:a16="http://schemas.microsoft.com/office/drawing/2014/main" id="{0E128BD2-2244-6747-BE8B-700781464D3A}"/>
                  </a:ext>
                </a:extLst>
              </p:cNvPr>
              <p:cNvSpPr/>
              <p:nvPr/>
            </p:nvSpPr>
            <p:spPr>
              <a:xfrm>
                <a:off x="1294583" y="1461090"/>
                <a:ext cx="195059" cy="109006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0" bIns="0"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/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rPr>
                  <a:t>From</a:t>
                </a:r>
                <a:endPara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18" name="모서리가 둥근 직사각형 58">
                <a:extLst>
                  <a:ext uri="{FF2B5EF4-FFF2-40B4-BE49-F238E27FC236}">
                    <a16:creationId xmlns="" xmlns:a16="http://schemas.microsoft.com/office/drawing/2014/main" id="{EAEFBE16-96F5-4542-8984-81462543C812}"/>
                  </a:ext>
                </a:extLst>
              </p:cNvPr>
              <p:cNvSpPr/>
              <p:nvPr/>
            </p:nvSpPr>
            <p:spPr>
              <a:xfrm>
                <a:off x="1506356" y="1658427"/>
                <a:ext cx="509857" cy="229604"/>
              </a:xfrm>
              <a:prstGeom prst="roundRect">
                <a:avLst>
                  <a:gd name="adj" fmla="val 1873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1980-01-01</a:t>
                </a:r>
                <a:endPara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19" name="모서리가 둥근 직사각형 58">
                <a:extLst>
                  <a:ext uri="{FF2B5EF4-FFF2-40B4-BE49-F238E27FC236}">
                    <a16:creationId xmlns="" xmlns:a16="http://schemas.microsoft.com/office/drawing/2014/main" id="{D2609262-1A88-2A4A-BBEF-A998C0F619F5}"/>
                  </a:ext>
                </a:extLst>
              </p:cNvPr>
              <p:cNvSpPr/>
              <p:nvPr/>
            </p:nvSpPr>
            <p:spPr>
              <a:xfrm>
                <a:off x="2041233" y="1658427"/>
                <a:ext cx="316937" cy="229604"/>
              </a:xfrm>
              <a:prstGeom prst="roundRect">
                <a:avLst>
                  <a:gd name="adj" fmla="val 1873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06:15</a:t>
                </a:r>
                <a:endParaRPr lang="ko-KR" altLang="en-US" sz="700" dirty="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0" name="직사각형 419">
                <a:extLst>
                  <a:ext uri="{FF2B5EF4-FFF2-40B4-BE49-F238E27FC236}">
                    <a16:creationId xmlns="" xmlns:a16="http://schemas.microsoft.com/office/drawing/2014/main" id="{8F6E1829-D8D0-B34F-8E14-1E41B60D0B7C}"/>
                  </a:ext>
                </a:extLst>
              </p:cNvPr>
              <p:cNvSpPr/>
              <p:nvPr/>
            </p:nvSpPr>
            <p:spPr>
              <a:xfrm>
                <a:off x="1294583" y="1702486"/>
                <a:ext cx="190281" cy="109098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72000" tIns="0" rIns="0" bIns="0"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r"/>
                <a:r>
                  <a:rPr lang="en-US" altLang="ko-KR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rPr>
                  <a:t>To</a:t>
                </a:r>
                <a:endPara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1" name="모서리가 둥근 직사각형 58">
                <a:extLst>
                  <a:ext uri="{FF2B5EF4-FFF2-40B4-BE49-F238E27FC236}">
                    <a16:creationId xmlns="" xmlns:a16="http://schemas.microsoft.com/office/drawing/2014/main" id="{727ED5F5-2A3F-3F46-9E19-45E4186F6F6B}"/>
                  </a:ext>
                </a:extLst>
              </p:cNvPr>
              <p:cNvSpPr/>
              <p:nvPr/>
            </p:nvSpPr>
            <p:spPr>
              <a:xfrm>
                <a:off x="1503951" y="1406004"/>
                <a:ext cx="509857" cy="229604"/>
              </a:xfrm>
              <a:prstGeom prst="roundRect">
                <a:avLst>
                  <a:gd name="adj" fmla="val 1873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1980-01-01</a:t>
                </a:r>
                <a:endPara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2" name="모서리가 둥근 직사각형 58">
                <a:extLst>
                  <a:ext uri="{FF2B5EF4-FFF2-40B4-BE49-F238E27FC236}">
                    <a16:creationId xmlns="" xmlns:a16="http://schemas.microsoft.com/office/drawing/2014/main" id="{4A479822-BE41-1343-91B5-BB32EB2C77E5}"/>
                  </a:ext>
                </a:extLst>
              </p:cNvPr>
              <p:cNvSpPr/>
              <p:nvPr/>
            </p:nvSpPr>
            <p:spPr>
              <a:xfrm>
                <a:off x="2032653" y="1406004"/>
                <a:ext cx="316937" cy="229604"/>
              </a:xfrm>
              <a:prstGeom prst="roundRect">
                <a:avLst>
                  <a:gd name="adj" fmla="val 18736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ko-KR" sz="7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06:15</a:t>
                </a:r>
                <a:endParaRPr lang="ko-KR" altLang="en-US" sz="700" dirty="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3" name="제목 2">
                <a:extLst>
                  <a:ext uri="{FF2B5EF4-FFF2-40B4-BE49-F238E27FC236}">
                    <a16:creationId xmlns="" xmlns:a16="http://schemas.microsoft.com/office/drawing/2014/main" id="{511DB79F-4814-124F-BB63-057506A7A01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63305" y="1442292"/>
                <a:ext cx="406935" cy="11169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☐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 </a:t>
                </a: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Earliest</a:t>
                </a:r>
              </a:p>
            </p:txBody>
          </p:sp>
          <p:sp>
            <p:nvSpPr>
              <p:cNvPr id="424" name="제목 2">
                <a:extLst>
                  <a:ext uri="{FF2B5EF4-FFF2-40B4-BE49-F238E27FC236}">
                    <a16:creationId xmlns="" xmlns:a16="http://schemas.microsoft.com/office/drawing/2014/main" id="{C76B12DE-7BA6-544F-B39C-7A4A8655A6C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65714" y="1702486"/>
                <a:ext cx="406935" cy="11169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☐</a:t>
                </a: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 </a:t>
                </a:r>
                <a:r>
                  <a:rPr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Nanum Gothic" charset="-127"/>
                  </a:rPr>
                  <a:t>Latest</a:t>
                </a:r>
              </a:p>
            </p:txBody>
          </p:sp>
          <p:sp>
            <p:nvSpPr>
              <p:cNvPr id="425" name="모서리가 둥근 직사각형 424">
                <a:extLst>
                  <a:ext uri="{FF2B5EF4-FFF2-40B4-BE49-F238E27FC236}">
                    <a16:creationId xmlns="" xmlns:a16="http://schemas.microsoft.com/office/drawing/2014/main" id="{3105FB02-D1A2-8C4A-BA3D-4F9AB239A2B7}"/>
                  </a:ext>
                </a:extLst>
              </p:cNvPr>
              <p:cNvSpPr/>
              <p:nvPr/>
            </p:nvSpPr>
            <p:spPr>
              <a:xfrm>
                <a:off x="1309165" y="1892070"/>
                <a:ext cx="1305751" cy="183845"/>
              </a:xfrm>
              <a:prstGeom prst="roundRect">
                <a:avLst>
                  <a:gd name="adj" fmla="val 1352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600" u="sng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Add period</a:t>
                </a:r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 </a:t>
                </a:r>
                <a:r>
                  <a:rPr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 </a:t>
                </a:r>
                <a:r>
                  <a:rPr lang="en-US" altLang="ko-KR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 </a:t>
                </a:r>
                <a:r>
                  <a:rPr lang="en-US" altLang="ko-KR" sz="600" u="sng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Delete last period</a:t>
                </a:r>
                <a:endParaRPr kumimoji="1" lang="ko-KR" altLang="en-US" sz="14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426" name="그래픽 425" descr="시계">
              <a:extLst>
                <a:ext uri="{FF2B5EF4-FFF2-40B4-BE49-F238E27FC236}">
                  <a16:creationId xmlns="" xmlns:a16="http://schemas.microsoft.com/office/drawing/2014/main" id="{90544EE5-F5FB-934B-A923-C7CC6BC23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=""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7540" y="1225503"/>
              <a:ext cx="112282" cy="112282"/>
            </a:xfrm>
            <a:prstGeom prst="rect">
              <a:avLst/>
            </a:prstGeom>
          </p:spPr>
        </p:pic>
        <p:sp>
          <p:nvSpPr>
            <p:cNvPr id="427" name="타원 426">
              <a:extLst>
                <a:ext uri="{FF2B5EF4-FFF2-40B4-BE49-F238E27FC236}">
                  <a16:creationId xmlns="" xmlns:a16="http://schemas.microsoft.com/office/drawing/2014/main" id="{5A3DCDFC-522A-164E-B4ED-F36F4217FF10}"/>
                </a:ext>
              </a:extLst>
            </p:cNvPr>
            <p:cNvSpPr/>
            <p:nvPr/>
          </p:nvSpPr>
          <p:spPr>
            <a:xfrm>
              <a:off x="286711" y="12828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29" name="직사각형 428">
            <a:extLst>
              <a:ext uri="{FF2B5EF4-FFF2-40B4-BE49-F238E27FC236}">
                <a16:creationId xmlns="" xmlns:a16="http://schemas.microsoft.com/office/drawing/2014/main" id="{FFFB14A2-28E4-C742-949A-881160DBEA74}"/>
              </a:ext>
            </a:extLst>
          </p:cNvPr>
          <p:cNvSpPr/>
          <p:nvPr/>
        </p:nvSpPr>
        <p:spPr>
          <a:xfrm>
            <a:off x="6179136" y="3953583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&gt; List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형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430" name="직사각형 429">
            <a:extLst>
              <a:ext uri="{FF2B5EF4-FFF2-40B4-BE49-F238E27FC236}">
                <a16:creationId xmlns="" xmlns:a16="http://schemas.microsoft.com/office/drawing/2014/main" id="{2470A1E6-2E34-AF48-A853-00243D604E66}"/>
              </a:ext>
            </a:extLst>
          </p:cNvPr>
          <p:cNvSpPr/>
          <p:nvPr/>
        </p:nvSpPr>
        <p:spPr>
          <a:xfrm>
            <a:off x="6179136" y="5233623"/>
            <a:ext cx="1630586" cy="44196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 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시간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&gt; Range</a:t>
            </a:r>
          </a:p>
          <a:p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  <a:p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시간 필터는 </a:t>
            </a:r>
            <a:r>
              <a:rPr kumimoji="1" lang="ko-KR" altLang="en-US" sz="600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더보기</a:t>
            </a:r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설정에 따라 </a:t>
            </a:r>
            <a:r>
              <a:rPr kumimoji="1" lang="ko-KR" altLang="en-US" sz="600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필터링</a:t>
            </a:r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UI</a:t>
            </a:r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가 다름</a:t>
            </a:r>
            <a:endParaRPr kumimoji="1" lang="en-US" altLang="ko-KR" sz="600" b="1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  <a:p>
            <a:r>
              <a:rPr lang="ko-KR" altLang="en-US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일반 필터 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&gt;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600" dirty="0" err="1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차원값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&gt;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00"/>
                </a:highlight>
                <a:latin typeface="+mn-ea"/>
              </a:rPr>
              <a:t> 시간 필터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  <a:p>
            <a:endParaRPr kumimoji="1" lang="en-US" altLang="ko-KR" sz="7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pic>
        <p:nvPicPr>
          <p:cNvPr id="431" name="그림 430">
            <a:extLst>
              <a:ext uri="{FF2B5EF4-FFF2-40B4-BE49-F238E27FC236}">
                <a16:creationId xmlns="" xmlns:a16="http://schemas.microsoft.com/office/drawing/2014/main" id="{936034B7-CF63-DD44-B04E-A3AD0EEC76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10" y="4190437"/>
            <a:ext cx="93609" cy="93609"/>
          </a:xfrm>
          <a:prstGeom prst="rect">
            <a:avLst/>
          </a:prstGeom>
        </p:spPr>
      </p:pic>
      <p:sp>
        <p:nvSpPr>
          <p:cNvPr id="432" name="직사각형 431">
            <a:extLst>
              <a:ext uri="{FF2B5EF4-FFF2-40B4-BE49-F238E27FC236}">
                <a16:creationId xmlns="" xmlns:a16="http://schemas.microsoft.com/office/drawing/2014/main" id="{01AD8077-EA66-2A4B-8A12-DBD1CB8DE05C}"/>
              </a:ext>
            </a:extLst>
          </p:cNvPr>
          <p:cNvSpPr/>
          <p:nvPr/>
        </p:nvSpPr>
        <p:spPr>
          <a:xfrm>
            <a:off x="7500291" y="4204054"/>
            <a:ext cx="90201" cy="6637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46B390F7-091B-6344-AF12-17D1D398D228}"/>
              </a:ext>
            </a:extLst>
          </p:cNvPr>
          <p:cNvSpPr/>
          <p:nvPr/>
        </p:nvSpPr>
        <p:spPr>
          <a:xfrm>
            <a:off x="6095999" y="1710877"/>
            <a:ext cx="3888307" cy="182539"/>
          </a:xfrm>
          <a:prstGeom prst="rect">
            <a:avLst/>
          </a:prstGeom>
          <a:noFill/>
          <a:ln w="76200">
            <a:solidFill>
              <a:srgbClr val="7030A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90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4EC4BB8-8AA3-BC4A-B246-EEB9550340E7}"/>
              </a:ext>
            </a:extLst>
          </p:cNvPr>
          <p:cNvSpPr/>
          <p:nvPr/>
        </p:nvSpPr>
        <p:spPr>
          <a:xfrm>
            <a:off x="4363783" y="2835410"/>
            <a:ext cx="2724150" cy="2435090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8A0D9E2-C9DA-F54E-90CF-DDC74C220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아이템 타입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44B5B56F-6596-544A-BB85-D0BFB89208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strike="sngStrike" dirty="0"/>
              <a:t>3.</a:t>
            </a:r>
            <a:r>
              <a:rPr kumimoji="1" lang="ko-KR" altLang="en-US" strike="sngStrike" dirty="0"/>
              <a:t> 헤더의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필터로 등록된 경우 표시됨</a:t>
            </a:r>
            <a:endParaRPr kumimoji="1" lang="en-US" altLang="ko-KR" strike="sngStrike" dirty="0"/>
          </a:p>
          <a:p>
            <a:pPr marL="0" indent="0">
              <a:buNone/>
            </a:pPr>
            <a:r>
              <a:rPr kumimoji="1" lang="en-US" altLang="ko-KR" strike="sngStrike" dirty="0"/>
              <a:t>9.</a:t>
            </a:r>
            <a:r>
              <a:rPr kumimoji="1" lang="ko-KR" altLang="en-US" strike="sngStrike" dirty="0"/>
              <a:t> 값의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값으로 선택된 항목에 표시됨</a:t>
            </a:r>
            <a:r>
              <a:rPr kumimoji="1" lang="en-US" altLang="ko-KR" strike="sngStrike" dirty="0"/>
              <a:t>.</a:t>
            </a:r>
            <a:r>
              <a:rPr kumimoji="1" lang="ko-KR" altLang="en-US" strike="sngStrike" dirty="0"/>
              <a:t> 글로벌 필터 값들은 목록의 상단에 배치됨</a:t>
            </a:r>
            <a:r>
              <a:rPr kumimoji="1" lang="en-US" altLang="ko-KR" strike="sngStrike" dirty="0"/>
              <a:t>.</a:t>
            </a:r>
            <a:r>
              <a:rPr kumimoji="1" lang="ko-KR" altLang="en-US" strike="sngStrike" dirty="0"/>
              <a:t> 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클릭 </a:t>
            </a:r>
            <a:r>
              <a:rPr kumimoji="1" lang="en-US" altLang="ko-KR" strike="sngStrike" dirty="0"/>
              <a:t>&gt;</a:t>
            </a:r>
            <a:r>
              <a:rPr kumimoji="1" lang="ko-KR" altLang="en-US" strike="sngStrike" dirty="0"/>
              <a:t> 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/>
              <a:t>글로벌 필터 아이콘 클릭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변경할 것인지 확인 팝업 출력</a:t>
            </a:r>
            <a:r>
              <a:rPr kumimoji="1" lang="ko-KR" altLang="en-US" strike="sngStrike" dirty="0">
                <a:solidFill>
                  <a:srgbClr val="00B0F0"/>
                </a:solidFill>
              </a:rPr>
              <a:t> ☞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[085.0]</a:t>
            </a:r>
            <a:endParaRPr kumimoji="1" lang="ko-KR" altLang="en-US" strike="sngStrike" dirty="0">
              <a:solidFill>
                <a:srgbClr val="00B0F0"/>
              </a:solidFill>
            </a:endParaRPr>
          </a:p>
          <a:p>
            <a:pPr lvl="3"/>
            <a:r>
              <a:rPr kumimoji="1" lang="ko-KR" altLang="en-US" strike="sngStrike" dirty="0"/>
              <a:t>확인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선택된 상태로 변경됨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이때 다른 차트에서는 필터가 해제됨</a:t>
            </a:r>
          </a:p>
          <a:p>
            <a:pPr lvl="3"/>
            <a:r>
              <a:rPr kumimoji="1" lang="ko-KR" altLang="en-US" strike="sngStrike" dirty="0"/>
              <a:t>이때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필터로 변경된 항목은 </a:t>
            </a:r>
            <a:r>
              <a:rPr kumimoji="1" lang="ko-KR" altLang="en-US" strike="sngStrike" dirty="0" err="1"/>
              <a:t>오더링</a:t>
            </a:r>
            <a:r>
              <a:rPr kumimoji="1" lang="ko-KR" altLang="en-US" strike="sngStrike" dirty="0"/>
              <a:t> 설정이 바로 적용되지 않아도 무방함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목록이 갱신되는 시점에 적용되면 됨</a:t>
            </a:r>
            <a:r>
              <a:rPr kumimoji="1" lang="en-US" altLang="ko-KR" strike="sngStrike" dirty="0"/>
              <a:t>.</a:t>
            </a:r>
          </a:p>
          <a:p>
            <a:pPr lvl="2"/>
            <a:endParaRPr kumimoji="1" lang="ko-KR" altLang="en-US" strike="sngStrike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D8EC651F-A5A9-3F45-8908-1716F31B8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1161" y="1115301"/>
            <a:ext cx="2457555" cy="5742699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위젯 목록 구성</a:t>
            </a:r>
            <a:r>
              <a:rPr kumimoji="1" lang="en-US" altLang="ko-KR" dirty="0"/>
              <a:t>]</a:t>
            </a:r>
          </a:p>
          <a:p>
            <a:r>
              <a:rPr lang="ko-KR" altLang="en-US" dirty="0"/>
              <a:t>타입 아이콘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롤 타입에 따라 컬러 구분 함</a:t>
            </a:r>
            <a:r>
              <a:rPr lang="en-US" altLang="ko-KR" b="0" dirty="0"/>
              <a:t>)</a:t>
            </a:r>
          </a:p>
          <a:p>
            <a:r>
              <a:rPr lang="ko-KR" altLang="en-US" dirty="0" err="1"/>
              <a:t>컬럼명</a:t>
            </a:r>
            <a:endParaRPr lang="en-US" altLang="ko-KR" dirty="0"/>
          </a:p>
          <a:p>
            <a:r>
              <a:rPr lang="ko-KR" altLang="en-US" dirty="0"/>
              <a:t>글로벌 아이콘</a:t>
            </a:r>
            <a:endParaRPr lang="en-US" altLang="ko-KR" dirty="0"/>
          </a:p>
          <a:p>
            <a:pPr lvl="1"/>
            <a:r>
              <a:rPr kumimoji="1" lang="ko-KR" altLang="en-US" dirty="0"/>
              <a:t>글로벌 필터로 등록된 경우 표시됨</a:t>
            </a:r>
            <a:endParaRPr lang="en-US" altLang="ko-KR" strike="sngStrike" dirty="0">
              <a:latin typeface="+mn-ea"/>
            </a:endParaRPr>
          </a:p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복원</a:t>
            </a:r>
            <a:r>
              <a:rPr lang="en-US" altLang="ko-KR" dirty="0">
                <a:latin typeface="+mn-ea"/>
              </a:rPr>
              <a:t>(Restore)</a:t>
            </a:r>
            <a:r>
              <a:rPr lang="ko-KR" altLang="en-US" dirty="0">
                <a:latin typeface="+mn-ea"/>
              </a:rPr>
              <a:t>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최근 저장 상태로 되돌림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편집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위젯 편집 팝업 출력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필터 만들기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삭제 </a:t>
            </a:r>
            <a:r>
              <a:rPr kumimoji="1" lang="ko-KR" altLang="en-US" dirty="0"/>
              <a:t>클릭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[015.0]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확인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임시 삭제되며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저장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삭제가 반영됨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/>
              <a:t>선택 타입</a:t>
            </a:r>
            <a:endParaRPr lang="en-US" altLang="ko-KR" dirty="0"/>
          </a:p>
          <a:p>
            <a:pPr lvl="2"/>
            <a:r>
              <a:rPr lang="en-US" altLang="ko-KR" dirty="0">
                <a:latin typeface="+mn-ea"/>
                <a:cs typeface="Nanum Gothic" charset="-127"/>
              </a:rPr>
              <a:t>Selection type</a:t>
            </a:r>
            <a:r>
              <a:rPr lang="en-US" altLang="ko-KR" dirty="0">
                <a:latin typeface="+mn-ea"/>
              </a:rPr>
              <a:t>(Single </a:t>
            </a:r>
            <a:r>
              <a:rPr lang="ko-KR" altLang="en-US" dirty="0">
                <a:latin typeface="+mn-ea"/>
              </a:rPr>
              <a:t>또는</a:t>
            </a:r>
            <a:r>
              <a:rPr lang="en-US" altLang="ko-KR" dirty="0">
                <a:latin typeface="+mn-ea"/>
              </a:rPr>
              <a:t> Multiple)</a:t>
            </a:r>
            <a:r>
              <a:rPr lang="ko-KR" altLang="en-US" dirty="0">
                <a:latin typeface="+mn-ea"/>
                <a:cs typeface="Nanum Gothic" charset="-127"/>
              </a:rPr>
              <a:t>에 따라 목록 선택 </a:t>
            </a:r>
            <a:r>
              <a:rPr lang="en-US" altLang="ko-KR" dirty="0">
                <a:latin typeface="+mn-ea"/>
                <a:cs typeface="Nanum Gothic" charset="-127"/>
              </a:rPr>
              <a:t>UI(</a:t>
            </a:r>
            <a:r>
              <a:rPr lang="ko-KR" altLang="en-US" dirty="0" err="1">
                <a:latin typeface="+mn-ea"/>
                <a:cs typeface="Nanum Gothic" charset="-127"/>
              </a:rPr>
              <a:t>라디오버튼</a:t>
            </a:r>
            <a:r>
              <a:rPr lang="ko-KR" altLang="en-US" dirty="0">
                <a:latin typeface="+mn-ea"/>
                <a:cs typeface="Nanum Gothic" charset="-127"/>
              </a:rPr>
              <a:t> 또는</a:t>
            </a:r>
            <a:r>
              <a:rPr lang="en-US" altLang="ko-KR" dirty="0">
                <a:latin typeface="+mn-ea"/>
                <a:cs typeface="Nanum Gothic" charset="-127"/>
              </a:rPr>
              <a:t> </a:t>
            </a:r>
            <a:r>
              <a:rPr lang="ko-KR" altLang="en-US" dirty="0">
                <a:latin typeface="+mn-ea"/>
                <a:cs typeface="Nanum Gothic" charset="-127"/>
              </a:rPr>
              <a:t>체크박스</a:t>
            </a:r>
            <a:r>
              <a:rPr lang="en-US" altLang="ko-KR" dirty="0">
                <a:latin typeface="+mn-ea"/>
                <a:cs typeface="Nanum Gothic" charset="-127"/>
              </a:rPr>
              <a:t>)</a:t>
            </a:r>
            <a:r>
              <a:rPr lang="ko-KR" altLang="en-US" dirty="0">
                <a:latin typeface="+mn-ea"/>
                <a:cs typeface="Nanum Gothic" charset="-127"/>
              </a:rPr>
              <a:t>가 표시됨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/>
              <a:t>단일 선택</a:t>
            </a:r>
            <a:r>
              <a:rPr lang="en-US" altLang="ko-KR" dirty="0"/>
              <a:t> (default)</a:t>
            </a:r>
          </a:p>
          <a:p>
            <a:pPr lvl="2"/>
            <a:r>
              <a:rPr lang="ko-KR" altLang="en-US" dirty="0"/>
              <a:t>다중 선택</a:t>
            </a:r>
            <a:endParaRPr lang="en-US" altLang="ko-KR" dirty="0"/>
          </a:p>
          <a:p>
            <a:pPr lvl="3"/>
            <a:r>
              <a:rPr lang="ko-KR" altLang="en-US" strike="sngStrike" dirty="0" err="1"/>
              <a:t>데이터소스</a:t>
            </a:r>
            <a:r>
              <a:rPr lang="ko-KR" altLang="en-US" strike="sngStrike" dirty="0"/>
              <a:t> 설정에서 </a:t>
            </a:r>
            <a:r>
              <a:rPr lang="ko-KR" altLang="en-US" strike="sngStrike" dirty="0" err="1"/>
              <a:t>단일값만</a:t>
            </a:r>
            <a:r>
              <a:rPr lang="ko-KR" altLang="en-US" strike="sngStrike" dirty="0"/>
              <a:t> 선택에 체크 시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 비활성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</a:p>
          <a:p>
            <a:pPr lvl="1">
              <a:buFont typeface="+mj-lt"/>
              <a:buAutoNum type="arabicPeriod"/>
            </a:pPr>
            <a:r>
              <a:rPr lang="ko-KR" altLang="en-US" dirty="0">
                <a:highlight>
                  <a:srgbClr val="00FA00"/>
                </a:highlight>
              </a:rPr>
              <a:t>값 정렬</a:t>
            </a:r>
            <a:endParaRPr lang="en-US" altLang="ko-KR" dirty="0">
              <a:highlight>
                <a:srgbClr val="00FA00"/>
              </a:highlight>
            </a:endParaRPr>
          </a:p>
          <a:p>
            <a:pPr lvl="2"/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Continuous type : </a:t>
            </a:r>
            <a:r>
              <a:rPr lang="en-US" altLang="ko-KR" dirty="0">
                <a:highlight>
                  <a:srgbClr val="00FA00"/>
                </a:highlight>
              </a:rPr>
              <a:t>A-Z (default)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Z-A / </a:t>
            </a:r>
            <a:r>
              <a:rPr lang="ko-KR" altLang="en-US" dirty="0">
                <a:highlight>
                  <a:srgbClr val="00FA00"/>
                </a:highlight>
              </a:rPr>
              <a:t>높은 빈도 → 낮은 빈도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낮은 빈도 → 높은 빈도</a:t>
            </a:r>
            <a:endParaRPr lang="en-US" altLang="ko-KR" dirty="0">
              <a:highlight>
                <a:srgbClr val="00FA00"/>
              </a:highlight>
            </a:endParaRPr>
          </a:p>
          <a:p>
            <a:r>
              <a:rPr lang="ko-KR" altLang="en-US" dirty="0"/>
              <a:t>위젯 사용 여부에 대한 아이콘</a:t>
            </a:r>
            <a:endParaRPr lang="en-US" altLang="ko-KR" dirty="0"/>
          </a:p>
          <a:p>
            <a:pPr lvl="1"/>
            <a:r>
              <a:rPr lang="ko-KR" altLang="en-US" dirty="0" err="1"/>
              <a:t>사용중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사용안함</a:t>
            </a:r>
            <a:endParaRPr lang="en-US" altLang="ko-KR" dirty="0"/>
          </a:p>
          <a:p>
            <a:pPr lvl="1"/>
            <a:r>
              <a:rPr kumimoji="1" lang="ko-KR" altLang="en-US" dirty="0" err="1"/>
              <a:t>추천필터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일반필터는</a:t>
            </a:r>
            <a:r>
              <a:rPr kumimoji="1" lang="ko-KR" altLang="en-US" dirty="0"/>
              <a:t> 헤더 부분을 대시보드로 </a:t>
            </a:r>
            <a:r>
              <a:rPr kumimoji="1" lang="en-US" altLang="ko-KR" dirty="0"/>
              <a:t>Drag &amp; Drop</a:t>
            </a:r>
            <a:r>
              <a:rPr kumimoji="1" lang="ko-KR" altLang="en-US" dirty="0"/>
              <a:t>하여 필터를 위젯으로 배치할 수 있습니다</a:t>
            </a:r>
            <a:endParaRPr kumimoji="1" lang="en-US" altLang="ko-KR" dirty="0"/>
          </a:p>
          <a:p>
            <a:r>
              <a:rPr lang="ko-KR" altLang="en-US" dirty="0">
                <a:highlight>
                  <a:srgbClr val="00FF00"/>
                </a:highlight>
              </a:rPr>
              <a:t>값 검색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☞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  <a:cs typeface="Nanum Gothic" charset="-127"/>
              </a:rPr>
              <a:t>git#944</a:t>
            </a:r>
          </a:p>
          <a:p>
            <a:r>
              <a:rPr kumimoji="1" lang="ko-KR" altLang="en-US" dirty="0"/>
              <a:t>목록</a:t>
            </a:r>
          </a:p>
          <a:p>
            <a:pPr lvl="1"/>
            <a:r>
              <a:rPr kumimoji="1" lang="en-US" altLang="ko-KR" dirty="0"/>
              <a:t>(</a:t>
            </a:r>
            <a:r>
              <a:rPr kumimoji="1" lang="ko-KR" altLang="en-US" dirty="0"/>
              <a:t>모든 데이터</a:t>
            </a:r>
            <a:r>
              <a:rPr kumimoji="1" lang="en-US" altLang="ko-KR" dirty="0"/>
              <a:t>)</a:t>
            </a:r>
          </a:p>
          <a:p>
            <a:pPr lvl="2"/>
            <a:r>
              <a:rPr kumimoji="1" lang="ko-KR" altLang="en-US" dirty="0" err="1"/>
              <a:t>필터링</a:t>
            </a:r>
            <a:r>
              <a:rPr kumimoji="1" lang="ko-KR" altLang="en-US" dirty="0"/>
              <a:t> 하지 않음과 같음</a:t>
            </a:r>
            <a:r>
              <a:rPr kumimoji="1" lang="en-US" altLang="ko-KR" dirty="0"/>
              <a:t>. </a:t>
            </a:r>
            <a:r>
              <a:rPr kumimoji="1" lang="ko-KR" altLang="en-US" dirty="0"/>
              <a:t>모든 데이터를 선택한다는 의미임</a:t>
            </a:r>
          </a:p>
          <a:p>
            <a:pPr lvl="1"/>
            <a:r>
              <a:rPr kumimoji="1" lang="ko-KR" altLang="en-US" dirty="0"/>
              <a:t>필터 편집 팝업에서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보임</a:t>
            </a:r>
            <a:r>
              <a:rPr kumimoji="1" lang="en-US" altLang="ko-KR" dirty="0"/>
              <a:t>’</a:t>
            </a:r>
            <a:r>
              <a:rPr kumimoji="1" lang="ko-KR" altLang="en-US" dirty="0"/>
              <a:t>상태의 목록만 보임</a:t>
            </a:r>
            <a:endParaRPr kumimoji="1" lang="en-US" altLang="ko-KR" dirty="0"/>
          </a:p>
          <a:p>
            <a:r>
              <a:rPr kumimoji="1" lang="ko-KR" altLang="en-US" dirty="0" err="1"/>
              <a:t>모든항목보기</a:t>
            </a:r>
            <a:r>
              <a:rPr kumimoji="1" lang="en-US" altLang="ko-KR" dirty="0"/>
              <a:t>/</a:t>
            </a:r>
            <a:r>
              <a:rPr kumimoji="1" lang="ko-KR" altLang="en-US" dirty="0"/>
              <a:t>선택항목만보기 </a:t>
            </a:r>
            <a:r>
              <a:rPr kumimoji="1" lang="ko-KR" altLang="en-US" dirty="0" err="1"/>
              <a:t>토글</a:t>
            </a:r>
            <a:r>
              <a:rPr kumimoji="1" lang="ko-KR" altLang="en-US" dirty="0"/>
              <a:t> 버튼</a:t>
            </a:r>
          </a:p>
          <a:p>
            <a:pPr lvl="1"/>
            <a:r>
              <a:rPr kumimoji="1" lang="ko-KR" altLang="en-US" dirty="0"/>
              <a:t>모든 항목 보기 </a:t>
            </a:r>
            <a:r>
              <a:rPr kumimoji="1" lang="en-US" altLang="ko-KR" dirty="0"/>
              <a:t>(default)</a:t>
            </a:r>
          </a:p>
          <a:p>
            <a:pPr lvl="1"/>
            <a:r>
              <a:rPr kumimoji="1" lang="ko-KR" altLang="en-US" dirty="0"/>
              <a:t>선택 항목만 보기 </a:t>
            </a:r>
          </a:p>
          <a:p>
            <a:pPr lvl="1"/>
            <a:endParaRPr kumimoji="1" lang="en-US" altLang="ko-KR" dirty="0"/>
          </a:p>
        </p:txBody>
      </p:sp>
      <p:sp>
        <p:nvSpPr>
          <p:cNvPr id="1095" name="직사각형 1094">
            <a:extLst>
              <a:ext uri="{FF2B5EF4-FFF2-40B4-BE49-F238E27FC236}">
                <a16:creationId xmlns="" xmlns:a16="http://schemas.microsoft.com/office/drawing/2014/main" id="{F6990CEE-38E7-DE4B-A76D-A117A2AE84D0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="" xmlns:a16="http://schemas.microsoft.com/office/drawing/2014/main" id="{AFC30A7D-8482-B14E-9505-664F594205FD}"/>
              </a:ext>
            </a:extLst>
          </p:cNvPr>
          <p:cNvSpPr/>
          <p:nvPr/>
        </p:nvSpPr>
        <p:spPr>
          <a:xfrm>
            <a:off x="159336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</a:p>
        </p:txBody>
      </p:sp>
      <p:sp>
        <p:nvSpPr>
          <p:cNvPr id="378" name="제목 2">
            <a:extLst>
              <a:ext uri="{FF2B5EF4-FFF2-40B4-BE49-F238E27FC236}">
                <a16:creationId xmlns="" xmlns:a16="http://schemas.microsoft.com/office/drawing/2014/main" id="{28C9EAAA-E1EA-5B4C-81B5-DEBDEF0EA708}"/>
              </a:ext>
            </a:extLst>
          </p:cNvPr>
          <p:cNvSpPr txBox="1">
            <a:spLocks/>
          </p:cNvSpPr>
          <p:nvPr/>
        </p:nvSpPr>
        <p:spPr bwMode="auto">
          <a:xfrm>
            <a:off x="-3229385" y="1502909"/>
            <a:ext cx="1593702" cy="7886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79" name="직사각형 378">
            <a:extLst>
              <a:ext uri="{FF2B5EF4-FFF2-40B4-BE49-F238E27FC236}">
                <a16:creationId xmlns="" xmlns:a16="http://schemas.microsoft.com/office/drawing/2014/main" id="{A1464DDD-B136-F741-9B7C-2561A46FC9AA}"/>
              </a:ext>
            </a:extLst>
          </p:cNvPr>
          <p:cNvSpPr/>
          <p:nvPr/>
        </p:nvSpPr>
        <p:spPr>
          <a:xfrm>
            <a:off x="-3229387" y="1507838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80" name="직선 연결선[R] 379">
            <a:extLst>
              <a:ext uri="{FF2B5EF4-FFF2-40B4-BE49-F238E27FC236}">
                <a16:creationId xmlns="" xmlns:a16="http://schemas.microsoft.com/office/drawing/2014/main" id="{F191EDB9-B46E-FD4F-8415-CADAF1863258}"/>
              </a:ext>
            </a:extLst>
          </p:cNvPr>
          <p:cNvCxnSpPr/>
          <p:nvPr/>
        </p:nvCxnSpPr>
        <p:spPr>
          <a:xfrm>
            <a:off x="-3198466" y="1770850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1" name="제목 2">
            <a:extLst>
              <a:ext uri="{FF2B5EF4-FFF2-40B4-BE49-F238E27FC236}">
                <a16:creationId xmlns="" xmlns:a16="http://schemas.microsoft.com/office/drawing/2014/main" id="{C9725F22-2C21-8041-9CB4-A76C8100D9BC}"/>
              </a:ext>
            </a:extLst>
          </p:cNvPr>
          <p:cNvSpPr txBox="1">
            <a:spLocks/>
          </p:cNvSpPr>
          <p:nvPr/>
        </p:nvSpPr>
        <p:spPr bwMode="auto">
          <a:xfrm>
            <a:off x="-3003408" y="1633692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="" xmlns:a16="http://schemas.microsoft.com/office/drawing/2014/main" id="{425CE22F-A458-B34F-B1B0-161C7F3DAD73}"/>
              </a:ext>
            </a:extLst>
          </p:cNvPr>
          <p:cNvGrpSpPr/>
          <p:nvPr/>
        </p:nvGrpSpPr>
        <p:grpSpPr>
          <a:xfrm>
            <a:off x="-3184644" y="1541393"/>
            <a:ext cx="166359" cy="166453"/>
            <a:chOff x="831205" y="2866671"/>
            <a:chExt cx="166359" cy="166453"/>
          </a:xfrm>
        </p:grpSpPr>
        <p:sp>
          <p:nvSpPr>
            <p:cNvPr id="383" name="직사각형 382">
              <a:extLst>
                <a:ext uri="{FF2B5EF4-FFF2-40B4-BE49-F238E27FC236}">
                  <a16:creationId xmlns="" xmlns:a16="http://schemas.microsoft.com/office/drawing/2014/main" id="{2F18E7F6-6EAF-9C4B-AFCF-ADDC4255E49F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84" name="타원 383">
              <a:extLst>
                <a:ext uri="{FF2B5EF4-FFF2-40B4-BE49-F238E27FC236}">
                  <a16:creationId xmlns="" xmlns:a16="http://schemas.microsoft.com/office/drawing/2014/main" id="{66BD95BF-FA4E-4345-A800-8DD28762DB9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85" name="그룹 384">
            <a:extLst>
              <a:ext uri="{FF2B5EF4-FFF2-40B4-BE49-F238E27FC236}">
                <a16:creationId xmlns="" xmlns:a16="http://schemas.microsoft.com/office/drawing/2014/main" id="{5C82EF02-6E23-7643-B6E5-BA0C70C103EC}"/>
              </a:ext>
            </a:extLst>
          </p:cNvPr>
          <p:cNvGrpSpPr/>
          <p:nvPr/>
        </p:nvGrpSpPr>
        <p:grpSpPr>
          <a:xfrm>
            <a:off x="-2069413" y="1652742"/>
            <a:ext cx="424957" cy="100134"/>
            <a:chOff x="5678641" y="7281102"/>
            <a:chExt cx="424957" cy="100134"/>
          </a:xfrm>
        </p:grpSpPr>
        <p:pic>
          <p:nvPicPr>
            <p:cNvPr id="386" name="그림 385">
              <a:extLst>
                <a:ext uri="{FF2B5EF4-FFF2-40B4-BE49-F238E27FC236}">
                  <a16:creationId xmlns="" xmlns:a16="http://schemas.microsoft.com/office/drawing/2014/main" id="{BEDDAD15-C0C5-8D49-9A47-9B5BA0262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grpSp>
          <p:nvGrpSpPr>
            <p:cNvPr id="387" name="그룹 386">
              <a:extLst>
                <a:ext uri="{FF2B5EF4-FFF2-40B4-BE49-F238E27FC236}">
                  <a16:creationId xmlns="" xmlns:a16="http://schemas.microsoft.com/office/drawing/2014/main" id="{51A21BC2-C962-1C44-AA1B-A51A6277D4F1}"/>
                </a:ext>
              </a:extLst>
            </p:cNvPr>
            <p:cNvGrpSpPr/>
            <p:nvPr/>
          </p:nvGrpSpPr>
          <p:grpSpPr>
            <a:xfrm>
              <a:off x="5678641" y="7301838"/>
              <a:ext cx="79924" cy="72375"/>
              <a:chOff x="1536717" y="4845959"/>
              <a:chExt cx="126857" cy="114875"/>
            </a:xfrm>
          </p:grpSpPr>
          <p:pic>
            <p:nvPicPr>
              <p:cNvPr id="389" name="그림 388">
                <a:extLst>
                  <a:ext uri="{FF2B5EF4-FFF2-40B4-BE49-F238E27FC236}">
                    <a16:creationId xmlns="" xmlns:a16="http://schemas.microsoft.com/office/drawing/2014/main" id="{239BAB49-A312-914C-8BA9-0A5562709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1443" r="4338"/>
              <a:stretch/>
            </p:blipFill>
            <p:spPr>
              <a:xfrm>
                <a:off x="1536717" y="4845959"/>
                <a:ext cx="105364" cy="109757"/>
              </a:xfrm>
              <a:prstGeom prst="rect">
                <a:avLst/>
              </a:prstGeom>
            </p:spPr>
          </p:pic>
          <p:sp>
            <p:nvSpPr>
              <p:cNvPr id="390" name="십자형[C] 389">
                <a:extLst>
                  <a:ext uri="{FF2B5EF4-FFF2-40B4-BE49-F238E27FC236}">
                    <a16:creationId xmlns="" xmlns:a16="http://schemas.microsoft.com/office/drawing/2014/main" id="{46BC0F8D-DE23-FA4A-88FA-333CE1DE76C5}"/>
                  </a:ext>
                </a:extLst>
              </p:cNvPr>
              <p:cNvSpPr/>
              <p:nvPr/>
            </p:nvSpPr>
            <p:spPr>
              <a:xfrm rot="18900000">
                <a:off x="1585533" y="4882793"/>
                <a:ext cx="78041" cy="78041"/>
              </a:xfrm>
              <a:prstGeom prst="plus">
                <a:avLst>
                  <a:gd name="adj" fmla="val 4191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388" name="그림 387">
              <a:extLst>
                <a:ext uri="{FF2B5EF4-FFF2-40B4-BE49-F238E27FC236}">
                  <a16:creationId xmlns="" xmlns:a16="http://schemas.microsoft.com/office/drawing/2014/main" id="{09350647-AD45-D64C-9384-2DEC2B7BE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391" name="제목 2">
            <a:extLst>
              <a:ext uri="{FF2B5EF4-FFF2-40B4-BE49-F238E27FC236}">
                <a16:creationId xmlns="" xmlns:a16="http://schemas.microsoft.com/office/drawing/2014/main" id="{0ED9EE4E-8DF5-AC46-BB44-468BAC5FBBDD}"/>
              </a:ext>
            </a:extLst>
          </p:cNvPr>
          <p:cNvSpPr txBox="1">
            <a:spLocks/>
          </p:cNvSpPr>
          <p:nvPr/>
        </p:nvSpPr>
        <p:spPr bwMode="auto">
          <a:xfrm>
            <a:off x="-3224759" y="3136138"/>
            <a:ext cx="1593702" cy="78926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92" name="직사각형 391">
            <a:extLst>
              <a:ext uri="{FF2B5EF4-FFF2-40B4-BE49-F238E27FC236}">
                <a16:creationId xmlns="" xmlns:a16="http://schemas.microsoft.com/office/drawing/2014/main" id="{9EB66709-2216-2645-8188-4E06D9A7F798}"/>
              </a:ext>
            </a:extLst>
          </p:cNvPr>
          <p:cNvSpPr/>
          <p:nvPr/>
        </p:nvSpPr>
        <p:spPr>
          <a:xfrm>
            <a:off x="-3224761" y="3141067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93" name="직선 연결선[R] 392">
            <a:extLst>
              <a:ext uri="{FF2B5EF4-FFF2-40B4-BE49-F238E27FC236}">
                <a16:creationId xmlns="" xmlns:a16="http://schemas.microsoft.com/office/drawing/2014/main" id="{8DE5B4BB-1589-6E40-9110-10C6C2EE953C}"/>
              </a:ext>
            </a:extLst>
          </p:cNvPr>
          <p:cNvCxnSpPr/>
          <p:nvPr/>
        </p:nvCxnSpPr>
        <p:spPr>
          <a:xfrm>
            <a:off x="-3193840" y="3404079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그룹 393">
            <a:extLst>
              <a:ext uri="{FF2B5EF4-FFF2-40B4-BE49-F238E27FC236}">
                <a16:creationId xmlns="" xmlns:a16="http://schemas.microsoft.com/office/drawing/2014/main" id="{3A5EA9A5-9C3D-EF4C-BB2F-1A498BD16C27}"/>
              </a:ext>
            </a:extLst>
          </p:cNvPr>
          <p:cNvGrpSpPr/>
          <p:nvPr/>
        </p:nvGrpSpPr>
        <p:grpSpPr>
          <a:xfrm>
            <a:off x="-3180018" y="3174622"/>
            <a:ext cx="166359" cy="166453"/>
            <a:chOff x="831205" y="2866671"/>
            <a:chExt cx="166359" cy="166453"/>
          </a:xfrm>
        </p:grpSpPr>
        <p:sp>
          <p:nvSpPr>
            <p:cNvPr id="395" name="직사각형 394">
              <a:extLst>
                <a:ext uri="{FF2B5EF4-FFF2-40B4-BE49-F238E27FC236}">
                  <a16:creationId xmlns="" xmlns:a16="http://schemas.microsoft.com/office/drawing/2014/main" id="{256051A3-6CD5-E34D-A161-C6815F2B64FF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96" name="타원 395">
              <a:extLst>
                <a:ext uri="{FF2B5EF4-FFF2-40B4-BE49-F238E27FC236}">
                  <a16:creationId xmlns="" xmlns:a16="http://schemas.microsoft.com/office/drawing/2014/main" id="{D7E3818B-ABD4-CA4E-B1CD-ECF72467ADD9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97" name="그룹 396">
            <a:extLst>
              <a:ext uri="{FF2B5EF4-FFF2-40B4-BE49-F238E27FC236}">
                <a16:creationId xmlns="" xmlns:a16="http://schemas.microsoft.com/office/drawing/2014/main" id="{3A813612-D00D-7A44-A62B-399DC18A8F39}"/>
              </a:ext>
            </a:extLst>
          </p:cNvPr>
          <p:cNvGrpSpPr/>
          <p:nvPr/>
        </p:nvGrpSpPr>
        <p:grpSpPr>
          <a:xfrm>
            <a:off x="-2064783" y="3285971"/>
            <a:ext cx="424953" cy="100134"/>
            <a:chOff x="5678645" y="7281102"/>
            <a:chExt cx="424953" cy="100134"/>
          </a:xfrm>
        </p:grpSpPr>
        <p:pic>
          <p:nvPicPr>
            <p:cNvPr id="398" name="그림 397">
              <a:extLst>
                <a:ext uri="{FF2B5EF4-FFF2-40B4-BE49-F238E27FC236}">
                  <a16:creationId xmlns="" xmlns:a16="http://schemas.microsoft.com/office/drawing/2014/main" id="{87E89FA2-9E4A-DD4A-A8F3-2DF81082A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pic>
          <p:nvPicPr>
            <p:cNvPr id="399" name="그림 398">
              <a:extLst>
                <a:ext uri="{FF2B5EF4-FFF2-40B4-BE49-F238E27FC236}">
                  <a16:creationId xmlns="" xmlns:a16="http://schemas.microsoft.com/office/drawing/2014/main" id="{F9400154-36D2-CC4C-8497-9A01B1D680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443" r="4338"/>
            <a:stretch/>
          </p:blipFill>
          <p:spPr>
            <a:xfrm>
              <a:off x="5678645" y="7301816"/>
              <a:ext cx="66383" cy="69150"/>
            </a:xfrm>
            <a:prstGeom prst="rect">
              <a:avLst/>
            </a:prstGeom>
          </p:spPr>
        </p:pic>
        <p:pic>
          <p:nvPicPr>
            <p:cNvPr id="400" name="그림 399">
              <a:extLst>
                <a:ext uri="{FF2B5EF4-FFF2-40B4-BE49-F238E27FC236}">
                  <a16:creationId xmlns="" xmlns:a16="http://schemas.microsoft.com/office/drawing/2014/main" id="{2B84F719-18E5-2147-925A-9C6770D5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401" name="제목 2">
            <a:extLst>
              <a:ext uri="{FF2B5EF4-FFF2-40B4-BE49-F238E27FC236}">
                <a16:creationId xmlns="" xmlns:a16="http://schemas.microsoft.com/office/drawing/2014/main" id="{5F93FDDF-B442-1C40-B4BE-29D2FC3287DA}"/>
              </a:ext>
            </a:extLst>
          </p:cNvPr>
          <p:cNvSpPr txBox="1">
            <a:spLocks/>
          </p:cNvSpPr>
          <p:nvPr/>
        </p:nvSpPr>
        <p:spPr bwMode="auto">
          <a:xfrm>
            <a:off x="-3007255" y="3292874"/>
            <a:ext cx="845874" cy="80123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70C0"/>
                </a:solidFill>
                <a:latin typeface="+mn-ea"/>
                <a:ea typeface="+mn-ea"/>
                <a:cs typeface="Nanum Gothic" charset="-127"/>
              </a:rPr>
              <a:t>This chart</a:t>
            </a:r>
          </a:p>
        </p:txBody>
      </p:sp>
      <p:sp>
        <p:nvSpPr>
          <p:cNvPr id="402" name="제목 2">
            <a:extLst>
              <a:ext uri="{FF2B5EF4-FFF2-40B4-BE49-F238E27FC236}">
                <a16:creationId xmlns="" xmlns:a16="http://schemas.microsoft.com/office/drawing/2014/main" id="{3E240715-6670-D747-A75C-67E51CA174DC}"/>
              </a:ext>
            </a:extLst>
          </p:cNvPr>
          <p:cNvSpPr txBox="1">
            <a:spLocks/>
          </p:cNvSpPr>
          <p:nvPr/>
        </p:nvSpPr>
        <p:spPr bwMode="auto">
          <a:xfrm>
            <a:off x="-3224759" y="2317110"/>
            <a:ext cx="1593702" cy="78206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03" name="직사각형 402">
            <a:extLst>
              <a:ext uri="{FF2B5EF4-FFF2-40B4-BE49-F238E27FC236}">
                <a16:creationId xmlns="" xmlns:a16="http://schemas.microsoft.com/office/drawing/2014/main" id="{B15D7D72-D554-6F43-ABA8-FD1B08404FBE}"/>
              </a:ext>
            </a:extLst>
          </p:cNvPr>
          <p:cNvSpPr/>
          <p:nvPr/>
        </p:nvSpPr>
        <p:spPr>
          <a:xfrm>
            <a:off x="-3224761" y="2322039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04" name="직선 연결선[R] 403">
            <a:extLst>
              <a:ext uri="{FF2B5EF4-FFF2-40B4-BE49-F238E27FC236}">
                <a16:creationId xmlns="" xmlns:a16="http://schemas.microsoft.com/office/drawing/2014/main" id="{96075B99-5B56-EB4B-B589-8F447724384C}"/>
              </a:ext>
            </a:extLst>
          </p:cNvPr>
          <p:cNvCxnSpPr/>
          <p:nvPr/>
        </p:nvCxnSpPr>
        <p:spPr>
          <a:xfrm>
            <a:off x="-3193840" y="2585051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그룹 404">
            <a:extLst>
              <a:ext uri="{FF2B5EF4-FFF2-40B4-BE49-F238E27FC236}">
                <a16:creationId xmlns="" xmlns:a16="http://schemas.microsoft.com/office/drawing/2014/main" id="{9B41C10E-793D-E54B-9FDD-71A16E866E61}"/>
              </a:ext>
            </a:extLst>
          </p:cNvPr>
          <p:cNvGrpSpPr/>
          <p:nvPr/>
        </p:nvGrpSpPr>
        <p:grpSpPr>
          <a:xfrm>
            <a:off x="-3180018" y="2355594"/>
            <a:ext cx="166359" cy="166453"/>
            <a:chOff x="831205" y="2866671"/>
            <a:chExt cx="166359" cy="166453"/>
          </a:xfrm>
        </p:grpSpPr>
        <p:sp>
          <p:nvSpPr>
            <p:cNvPr id="406" name="직사각형 405">
              <a:extLst>
                <a:ext uri="{FF2B5EF4-FFF2-40B4-BE49-F238E27FC236}">
                  <a16:creationId xmlns="" xmlns:a16="http://schemas.microsoft.com/office/drawing/2014/main" id="{FADE459B-88B0-FD42-AE90-C9B8AC97EFD2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407" name="타원 406">
              <a:extLst>
                <a:ext uri="{FF2B5EF4-FFF2-40B4-BE49-F238E27FC236}">
                  <a16:creationId xmlns="" xmlns:a16="http://schemas.microsoft.com/office/drawing/2014/main" id="{0D539045-2969-2644-B21D-BE1C34A5043C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08" name="그룹 407">
            <a:extLst>
              <a:ext uri="{FF2B5EF4-FFF2-40B4-BE49-F238E27FC236}">
                <a16:creationId xmlns="" xmlns:a16="http://schemas.microsoft.com/office/drawing/2014/main" id="{2224A0F9-0061-CE4D-B1E1-2F477B740705}"/>
              </a:ext>
            </a:extLst>
          </p:cNvPr>
          <p:cNvGrpSpPr/>
          <p:nvPr/>
        </p:nvGrpSpPr>
        <p:grpSpPr>
          <a:xfrm>
            <a:off x="-2064783" y="2466943"/>
            <a:ext cx="424953" cy="100134"/>
            <a:chOff x="5678645" y="7281102"/>
            <a:chExt cx="424953" cy="100134"/>
          </a:xfrm>
        </p:grpSpPr>
        <p:pic>
          <p:nvPicPr>
            <p:cNvPr id="409" name="그림 408">
              <a:extLst>
                <a:ext uri="{FF2B5EF4-FFF2-40B4-BE49-F238E27FC236}">
                  <a16:creationId xmlns="" xmlns:a16="http://schemas.microsoft.com/office/drawing/2014/main" id="{FB8A9069-3F96-DD42-A0AF-8DA61113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pic>
          <p:nvPicPr>
            <p:cNvPr id="410" name="그림 409">
              <a:extLst>
                <a:ext uri="{FF2B5EF4-FFF2-40B4-BE49-F238E27FC236}">
                  <a16:creationId xmlns="" xmlns:a16="http://schemas.microsoft.com/office/drawing/2014/main" id="{9E9E5B08-F0DA-E14B-BB40-8D7D365A5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443" r="4338"/>
            <a:stretch/>
          </p:blipFill>
          <p:spPr>
            <a:xfrm>
              <a:off x="5678645" y="7301816"/>
              <a:ext cx="66383" cy="69150"/>
            </a:xfrm>
            <a:prstGeom prst="rect">
              <a:avLst/>
            </a:prstGeom>
          </p:spPr>
        </p:pic>
        <p:pic>
          <p:nvPicPr>
            <p:cNvPr id="411" name="그림 410">
              <a:extLst>
                <a:ext uri="{FF2B5EF4-FFF2-40B4-BE49-F238E27FC236}">
                  <a16:creationId xmlns="" xmlns:a16="http://schemas.microsoft.com/office/drawing/2014/main" id="{1523C7A2-68E0-2F48-BE98-F143A3C9E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412" name="제목 2">
            <a:extLst>
              <a:ext uri="{FF2B5EF4-FFF2-40B4-BE49-F238E27FC236}">
                <a16:creationId xmlns="" xmlns:a16="http://schemas.microsoft.com/office/drawing/2014/main" id="{B6296134-92AF-5947-8A10-B5F1B311A45E}"/>
              </a:ext>
            </a:extLst>
          </p:cNvPr>
          <p:cNvSpPr txBox="1">
            <a:spLocks/>
          </p:cNvSpPr>
          <p:nvPr/>
        </p:nvSpPr>
        <p:spPr bwMode="auto">
          <a:xfrm>
            <a:off x="-3007255" y="2473846"/>
            <a:ext cx="845874" cy="80123"/>
          </a:xfrm>
          <a:prstGeom prst="rect">
            <a:avLst/>
          </a:prstGeom>
          <a:noFill/>
          <a:ln w="3175">
            <a:noFill/>
          </a:ln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u="sng" strike="sngStrike" dirty="0">
                <a:solidFill>
                  <a:srgbClr val="0070C0"/>
                </a:solidFill>
                <a:latin typeface="+mn-ea"/>
                <a:ea typeface="+mn-ea"/>
                <a:cs typeface="Nanum Gothic" charset="-127"/>
              </a:rPr>
              <a:t>Chart name chart name....</a:t>
            </a:r>
          </a:p>
        </p:txBody>
      </p:sp>
      <p:sp>
        <p:nvSpPr>
          <p:cNvPr id="413" name="타원 412">
            <a:extLst>
              <a:ext uri="{FF2B5EF4-FFF2-40B4-BE49-F238E27FC236}">
                <a16:creationId xmlns="" xmlns:a16="http://schemas.microsoft.com/office/drawing/2014/main" id="{8B6046B6-E033-7A4B-874A-0C33F4AEA9BE}"/>
              </a:ext>
            </a:extLst>
          </p:cNvPr>
          <p:cNvSpPr/>
          <p:nvPr/>
        </p:nvSpPr>
        <p:spPr>
          <a:xfrm>
            <a:off x="-2113562" y="140220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8.1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4" name="타원 413">
            <a:extLst>
              <a:ext uri="{FF2B5EF4-FFF2-40B4-BE49-F238E27FC236}">
                <a16:creationId xmlns="" xmlns:a16="http://schemas.microsoft.com/office/drawing/2014/main" id="{337743D5-B701-3643-8518-A3087BE045EC}"/>
              </a:ext>
            </a:extLst>
          </p:cNvPr>
          <p:cNvSpPr/>
          <p:nvPr/>
        </p:nvSpPr>
        <p:spPr>
          <a:xfrm>
            <a:off x="-1732093" y="140220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9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5" name="타원 414">
            <a:extLst>
              <a:ext uri="{FF2B5EF4-FFF2-40B4-BE49-F238E27FC236}">
                <a16:creationId xmlns="" xmlns:a16="http://schemas.microsoft.com/office/drawing/2014/main" id="{754ABDBE-BFB1-F748-826C-AE13482A8CB1}"/>
              </a:ext>
            </a:extLst>
          </p:cNvPr>
          <p:cNvSpPr/>
          <p:nvPr/>
        </p:nvSpPr>
        <p:spPr>
          <a:xfrm>
            <a:off x="-3123751" y="328988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6" name="타원 415">
            <a:extLst>
              <a:ext uri="{FF2B5EF4-FFF2-40B4-BE49-F238E27FC236}">
                <a16:creationId xmlns="" xmlns:a16="http://schemas.microsoft.com/office/drawing/2014/main" id="{071EA353-C8DB-3F4E-9135-71DA83CCBDF8}"/>
              </a:ext>
            </a:extLst>
          </p:cNvPr>
          <p:cNvSpPr/>
          <p:nvPr/>
        </p:nvSpPr>
        <p:spPr>
          <a:xfrm>
            <a:off x="-2113562" y="31874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8.2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17" name="직선 연결선[R] 416">
            <a:extLst>
              <a:ext uri="{FF2B5EF4-FFF2-40B4-BE49-F238E27FC236}">
                <a16:creationId xmlns="" xmlns:a16="http://schemas.microsoft.com/office/drawing/2014/main" id="{31AD1C26-3EFD-E740-B664-B6A5008D34CD}"/>
              </a:ext>
            </a:extLst>
          </p:cNvPr>
          <p:cNvCxnSpPr/>
          <p:nvPr/>
        </p:nvCxnSpPr>
        <p:spPr>
          <a:xfrm>
            <a:off x="-2059815" y="1524952"/>
            <a:ext cx="23593" cy="138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직선 연결선[R] 417">
            <a:extLst>
              <a:ext uri="{FF2B5EF4-FFF2-40B4-BE49-F238E27FC236}">
                <a16:creationId xmlns="" xmlns:a16="http://schemas.microsoft.com/office/drawing/2014/main" id="{E17F7859-3BE6-4F46-900F-37F64BD1CD4E}"/>
              </a:ext>
            </a:extLst>
          </p:cNvPr>
          <p:cNvCxnSpPr>
            <a:stCxn id="414" idx="4"/>
          </p:cNvCxnSpPr>
          <p:nvPr/>
        </p:nvCxnSpPr>
        <p:spPr>
          <a:xfrm flipH="1">
            <a:off x="-1684637" y="1518930"/>
            <a:ext cx="10898" cy="1449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직사각형 418">
            <a:extLst>
              <a:ext uri="{FF2B5EF4-FFF2-40B4-BE49-F238E27FC236}">
                <a16:creationId xmlns="" xmlns:a16="http://schemas.microsoft.com/office/drawing/2014/main" id="{BF4E6885-50DD-B44E-8431-A640ED3BE6E6}"/>
              </a:ext>
            </a:extLst>
          </p:cNvPr>
          <p:cNvSpPr/>
          <p:nvPr/>
        </p:nvSpPr>
        <p:spPr>
          <a:xfrm>
            <a:off x="-3202887" y="1814503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420" name="직사각형 419">
            <a:extLst>
              <a:ext uri="{FF2B5EF4-FFF2-40B4-BE49-F238E27FC236}">
                <a16:creationId xmlns="" xmlns:a16="http://schemas.microsoft.com/office/drawing/2014/main" id="{CEFB3521-00D5-724C-B785-2C6A1AB6D791}"/>
              </a:ext>
            </a:extLst>
          </p:cNvPr>
          <p:cNvSpPr/>
          <p:nvPr/>
        </p:nvSpPr>
        <p:spPr>
          <a:xfrm>
            <a:off x="-3202887" y="2626154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421" name="직사각형 420">
            <a:extLst>
              <a:ext uri="{FF2B5EF4-FFF2-40B4-BE49-F238E27FC236}">
                <a16:creationId xmlns="" xmlns:a16="http://schemas.microsoft.com/office/drawing/2014/main" id="{B0880ED0-8BF3-304E-B0D0-68EB39DAF496}"/>
              </a:ext>
            </a:extLst>
          </p:cNvPr>
          <p:cNvSpPr/>
          <p:nvPr/>
        </p:nvSpPr>
        <p:spPr>
          <a:xfrm>
            <a:off x="-3202887" y="3442299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422" name="직사각형 421">
            <a:extLst>
              <a:ext uri="{FF2B5EF4-FFF2-40B4-BE49-F238E27FC236}">
                <a16:creationId xmlns="" xmlns:a16="http://schemas.microsoft.com/office/drawing/2014/main" id="{8410264E-5001-524B-82B4-3706AF71862C}"/>
              </a:ext>
            </a:extLst>
          </p:cNvPr>
          <p:cNvSpPr/>
          <p:nvPr/>
        </p:nvSpPr>
        <p:spPr>
          <a:xfrm>
            <a:off x="-3123751" y="2442661"/>
            <a:ext cx="937260" cy="148590"/>
          </a:xfrm>
          <a:prstGeom prst="rect">
            <a:avLst/>
          </a:prstGeom>
          <a:solidFill>
            <a:srgbClr val="D883FF">
              <a:alpha val="21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3" name="직사각형 422">
            <a:extLst>
              <a:ext uri="{FF2B5EF4-FFF2-40B4-BE49-F238E27FC236}">
                <a16:creationId xmlns="" xmlns:a16="http://schemas.microsoft.com/office/drawing/2014/main" id="{21B62C6E-86FB-214F-B10B-A5A4A30ED66C}"/>
              </a:ext>
            </a:extLst>
          </p:cNvPr>
          <p:cNvSpPr/>
          <p:nvPr/>
        </p:nvSpPr>
        <p:spPr>
          <a:xfrm>
            <a:off x="-2404594" y="1433450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4" name="직사각형 423">
            <a:extLst>
              <a:ext uri="{FF2B5EF4-FFF2-40B4-BE49-F238E27FC236}">
                <a16:creationId xmlns="" xmlns:a16="http://schemas.microsoft.com/office/drawing/2014/main" id="{F78EB555-A371-5E41-842B-1BF62D080961}"/>
              </a:ext>
            </a:extLst>
          </p:cNvPr>
          <p:cNvSpPr/>
          <p:nvPr/>
        </p:nvSpPr>
        <p:spPr>
          <a:xfrm>
            <a:off x="-2404594" y="2249564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5" name="직사각형 424">
            <a:extLst>
              <a:ext uri="{FF2B5EF4-FFF2-40B4-BE49-F238E27FC236}">
                <a16:creationId xmlns="" xmlns:a16="http://schemas.microsoft.com/office/drawing/2014/main" id="{042F8768-74C3-A642-B563-56017B3EEF16}"/>
              </a:ext>
            </a:extLst>
          </p:cNvPr>
          <p:cNvSpPr/>
          <p:nvPr/>
        </p:nvSpPr>
        <p:spPr>
          <a:xfrm>
            <a:off x="-2404594" y="3097113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26" name="그룹 425">
            <a:extLst>
              <a:ext uri="{FF2B5EF4-FFF2-40B4-BE49-F238E27FC236}">
                <a16:creationId xmlns="" xmlns:a16="http://schemas.microsoft.com/office/drawing/2014/main" id="{C0D65E0C-32CE-6D4D-AE63-FBAD22898FE5}"/>
              </a:ext>
            </a:extLst>
          </p:cNvPr>
          <p:cNvGrpSpPr/>
          <p:nvPr/>
        </p:nvGrpSpPr>
        <p:grpSpPr>
          <a:xfrm>
            <a:off x="-3112990" y="1799716"/>
            <a:ext cx="688613" cy="91777"/>
            <a:chOff x="2814242" y="3002024"/>
            <a:chExt cx="688613" cy="91777"/>
          </a:xfrm>
        </p:grpSpPr>
        <p:sp>
          <p:nvSpPr>
            <p:cNvPr id="427" name="직사각형 426">
              <a:extLst>
                <a:ext uri="{FF2B5EF4-FFF2-40B4-BE49-F238E27FC236}">
                  <a16:creationId xmlns="" xmlns:a16="http://schemas.microsoft.com/office/drawing/2014/main" id="{61A16D44-E40F-FF4B-B3C2-123FA49AA2A0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28" name="그림 427">
              <a:extLst>
                <a:ext uri="{FF2B5EF4-FFF2-40B4-BE49-F238E27FC236}">
                  <a16:creationId xmlns="" xmlns:a16="http://schemas.microsoft.com/office/drawing/2014/main" id="{19087362-7A14-6D41-95BD-79F680DA6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429" name="그룹 428">
            <a:extLst>
              <a:ext uri="{FF2B5EF4-FFF2-40B4-BE49-F238E27FC236}">
                <a16:creationId xmlns="" xmlns:a16="http://schemas.microsoft.com/office/drawing/2014/main" id="{AF141597-DB51-544C-9838-4B3927736D6F}"/>
              </a:ext>
            </a:extLst>
          </p:cNvPr>
          <p:cNvGrpSpPr/>
          <p:nvPr/>
        </p:nvGrpSpPr>
        <p:grpSpPr>
          <a:xfrm>
            <a:off x="-3112990" y="2605077"/>
            <a:ext cx="688613" cy="91777"/>
            <a:chOff x="2814242" y="3002024"/>
            <a:chExt cx="688613" cy="91777"/>
          </a:xfrm>
        </p:grpSpPr>
        <p:sp>
          <p:nvSpPr>
            <p:cNvPr id="430" name="직사각형 429">
              <a:extLst>
                <a:ext uri="{FF2B5EF4-FFF2-40B4-BE49-F238E27FC236}">
                  <a16:creationId xmlns="" xmlns:a16="http://schemas.microsoft.com/office/drawing/2014/main" id="{C4B0C6CE-118C-C047-93F8-DF0B17DE43E8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31" name="그림 430">
              <a:extLst>
                <a:ext uri="{FF2B5EF4-FFF2-40B4-BE49-F238E27FC236}">
                  <a16:creationId xmlns="" xmlns:a16="http://schemas.microsoft.com/office/drawing/2014/main" id="{AE80201B-8F54-0849-B2B2-B72A8813A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432" name="그룹 431">
            <a:extLst>
              <a:ext uri="{FF2B5EF4-FFF2-40B4-BE49-F238E27FC236}">
                <a16:creationId xmlns="" xmlns:a16="http://schemas.microsoft.com/office/drawing/2014/main" id="{EF6B9F56-451B-A041-9F78-01932136DA50}"/>
              </a:ext>
            </a:extLst>
          </p:cNvPr>
          <p:cNvGrpSpPr/>
          <p:nvPr/>
        </p:nvGrpSpPr>
        <p:grpSpPr>
          <a:xfrm>
            <a:off x="-3112990" y="3416312"/>
            <a:ext cx="688613" cy="91777"/>
            <a:chOff x="2814242" y="3002024"/>
            <a:chExt cx="688613" cy="91777"/>
          </a:xfrm>
        </p:grpSpPr>
        <p:sp>
          <p:nvSpPr>
            <p:cNvPr id="433" name="직사각형 432">
              <a:extLst>
                <a:ext uri="{FF2B5EF4-FFF2-40B4-BE49-F238E27FC236}">
                  <a16:creationId xmlns="" xmlns:a16="http://schemas.microsoft.com/office/drawing/2014/main" id="{ADE68325-4242-0C43-8F34-3AD3F8FD1C0D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34" name="그림 433">
              <a:extLst>
                <a:ext uri="{FF2B5EF4-FFF2-40B4-BE49-F238E27FC236}">
                  <a16:creationId xmlns="" xmlns:a16="http://schemas.microsoft.com/office/drawing/2014/main" id="{BB22DD2E-BA6C-A246-B727-AEF1D0231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472" name="제목 2">
            <a:extLst>
              <a:ext uri="{FF2B5EF4-FFF2-40B4-BE49-F238E27FC236}">
                <a16:creationId xmlns="" xmlns:a16="http://schemas.microsoft.com/office/drawing/2014/main" id="{1009143C-B189-7240-B8BC-377306BBD639}"/>
              </a:ext>
            </a:extLst>
          </p:cNvPr>
          <p:cNvSpPr txBox="1">
            <a:spLocks/>
          </p:cNvSpPr>
          <p:nvPr/>
        </p:nvSpPr>
        <p:spPr bwMode="auto">
          <a:xfrm>
            <a:off x="-5452015" y="3136138"/>
            <a:ext cx="1593702" cy="78861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Item type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column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73" name="직사각형 472">
            <a:extLst>
              <a:ext uri="{FF2B5EF4-FFF2-40B4-BE49-F238E27FC236}">
                <a16:creationId xmlns="" xmlns:a16="http://schemas.microsoft.com/office/drawing/2014/main" id="{88FB11D8-B13E-F44B-97EF-1EA3B7C9AA32}"/>
              </a:ext>
            </a:extLst>
          </p:cNvPr>
          <p:cNvSpPr/>
          <p:nvPr/>
        </p:nvSpPr>
        <p:spPr>
          <a:xfrm>
            <a:off x="-5452017" y="3141067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74" name="직선 연결선[R] 473">
            <a:extLst>
              <a:ext uri="{FF2B5EF4-FFF2-40B4-BE49-F238E27FC236}">
                <a16:creationId xmlns="" xmlns:a16="http://schemas.microsoft.com/office/drawing/2014/main" id="{523EABAF-1A53-614C-8C82-B072659051E3}"/>
              </a:ext>
            </a:extLst>
          </p:cNvPr>
          <p:cNvCxnSpPr/>
          <p:nvPr/>
        </p:nvCxnSpPr>
        <p:spPr>
          <a:xfrm>
            <a:off x="-5421096" y="3404079"/>
            <a:ext cx="153102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5" name="제목 2">
            <a:extLst>
              <a:ext uri="{FF2B5EF4-FFF2-40B4-BE49-F238E27FC236}">
                <a16:creationId xmlns="" xmlns:a16="http://schemas.microsoft.com/office/drawing/2014/main" id="{D7AA1AA1-2C5F-284E-A21D-48CE72FCAAB9}"/>
              </a:ext>
            </a:extLst>
          </p:cNvPr>
          <p:cNvSpPr txBox="1">
            <a:spLocks/>
          </p:cNvSpPr>
          <p:nvPr/>
        </p:nvSpPr>
        <p:spPr bwMode="auto">
          <a:xfrm>
            <a:off x="-5226038" y="3266921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76" name="그룹 475">
            <a:extLst>
              <a:ext uri="{FF2B5EF4-FFF2-40B4-BE49-F238E27FC236}">
                <a16:creationId xmlns="" xmlns:a16="http://schemas.microsoft.com/office/drawing/2014/main" id="{A7ADA8EF-7B50-FE42-A8BF-C6BF0B44986C}"/>
              </a:ext>
            </a:extLst>
          </p:cNvPr>
          <p:cNvGrpSpPr/>
          <p:nvPr/>
        </p:nvGrpSpPr>
        <p:grpSpPr>
          <a:xfrm>
            <a:off x="-5407274" y="3174622"/>
            <a:ext cx="166359" cy="166453"/>
            <a:chOff x="831205" y="2866671"/>
            <a:chExt cx="166359" cy="166453"/>
          </a:xfrm>
        </p:grpSpPr>
        <p:sp>
          <p:nvSpPr>
            <p:cNvPr id="477" name="직사각형 476">
              <a:extLst>
                <a:ext uri="{FF2B5EF4-FFF2-40B4-BE49-F238E27FC236}">
                  <a16:creationId xmlns="" xmlns:a16="http://schemas.microsoft.com/office/drawing/2014/main" id="{BC69E92A-7EE2-5045-B125-ED2C61F04538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478" name="타원 477">
              <a:extLst>
                <a:ext uri="{FF2B5EF4-FFF2-40B4-BE49-F238E27FC236}">
                  <a16:creationId xmlns="" xmlns:a16="http://schemas.microsoft.com/office/drawing/2014/main" id="{6001E2AE-3487-5047-BB4B-08B945913DB4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79" name="그룹 478">
            <a:extLst>
              <a:ext uri="{FF2B5EF4-FFF2-40B4-BE49-F238E27FC236}">
                <a16:creationId xmlns="" xmlns:a16="http://schemas.microsoft.com/office/drawing/2014/main" id="{D8BD824B-7244-7E40-81B1-CB022AA92E71}"/>
              </a:ext>
            </a:extLst>
          </p:cNvPr>
          <p:cNvGrpSpPr/>
          <p:nvPr/>
        </p:nvGrpSpPr>
        <p:grpSpPr>
          <a:xfrm>
            <a:off x="-4182966" y="3285971"/>
            <a:ext cx="315880" cy="100134"/>
            <a:chOff x="5787718" y="7281102"/>
            <a:chExt cx="315880" cy="100134"/>
          </a:xfrm>
        </p:grpSpPr>
        <p:pic>
          <p:nvPicPr>
            <p:cNvPr id="480" name="그림 479">
              <a:extLst>
                <a:ext uri="{FF2B5EF4-FFF2-40B4-BE49-F238E27FC236}">
                  <a16:creationId xmlns="" xmlns:a16="http://schemas.microsoft.com/office/drawing/2014/main" id="{374442BD-1BD9-EF46-84AB-06E2A854E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915" y="7281102"/>
              <a:ext cx="217683" cy="100134"/>
            </a:xfrm>
            <a:prstGeom prst="rect">
              <a:avLst/>
            </a:prstGeom>
          </p:spPr>
        </p:pic>
        <p:pic>
          <p:nvPicPr>
            <p:cNvPr id="481" name="그림 480">
              <a:extLst>
                <a:ext uri="{FF2B5EF4-FFF2-40B4-BE49-F238E27FC236}">
                  <a16:creationId xmlns="" xmlns:a16="http://schemas.microsoft.com/office/drawing/2014/main" id="{839D0E70-9F6F-BC41-BDD1-A6DD89AB2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87718" y="7292270"/>
              <a:ext cx="67145" cy="72545"/>
            </a:xfrm>
            <a:prstGeom prst="rect">
              <a:avLst/>
            </a:prstGeom>
          </p:spPr>
        </p:pic>
      </p:grpSp>
      <p:sp>
        <p:nvSpPr>
          <p:cNvPr id="482" name="직사각형 481">
            <a:extLst>
              <a:ext uri="{FF2B5EF4-FFF2-40B4-BE49-F238E27FC236}">
                <a16:creationId xmlns="" xmlns:a16="http://schemas.microsoft.com/office/drawing/2014/main" id="{8BB2A3DB-7DC2-2E4C-B449-87530D01B834}"/>
              </a:ext>
            </a:extLst>
          </p:cNvPr>
          <p:cNvSpPr/>
          <p:nvPr/>
        </p:nvSpPr>
        <p:spPr>
          <a:xfrm>
            <a:off x="-5425517" y="3453468"/>
            <a:ext cx="121527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☐ 항목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484" name="직사각형 483">
            <a:extLst>
              <a:ext uri="{FF2B5EF4-FFF2-40B4-BE49-F238E27FC236}">
                <a16:creationId xmlns="" xmlns:a16="http://schemas.microsoft.com/office/drawing/2014/main" id="{DF9C1271-0AC3-5A49-95F8-C748EBF11BCF}"/>
              </a:ext>
            </a:extLst>
          </p:cNvPr>
          <p:cNvSpPr/>
          <p:nvPr/>
        </p:nvSpPr>
        <p:spPr>
          <a:xfrm>
            <a:off x="-4627224" y="3076082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grpSp>
        <p:nvGrpSpPr>
          <p:cNvPr id="485" name="그룹 484">
            <a:extLst>
              <a:ext uri="{FF2B5EF4-FFF2-40B4-BE49-F238E27FC236}">
                <a16:creationId xmlns="" xmlns:a16="http://schemas.microsoft.com/office/drawing/2014/main" id="{F82B6DD0-7652-3447-9571-A6853941E2F2}"/>
              </a:ext>
            </a:extLst>
          </p:cNvPr>
          <p:cNvGrpSpPr/>
          <p:nvPr/>
        </p:nvGrpSpPr>
        <p:grpSpPr>
          <a:xfrm>
            <a:off x="-5335620" y="3428148"/>
            <a:ext cx="688613" cy="91777"/>
            <a:chOff x="2814242" y="3002024"/>
            <a:chExt cx="688613" cy="91777"/>
          </a:xfrm>
        </p:grpSpPr>
        <p:sp>
          <p:nvSpPr>
            <p:cNvPr id="486" name="직사각형 485">
              <a:extLst>
                <a:ext uri="{FF2B5EF4-FFF2-40B4-BE49-F238E27FC236}">
                  <a16:creationId xmlns="" xmlns:a16="http://schemas.microsoft.com/office/drawing/2014/main" id="{6D0F26FB-9FEE-EF45-8176-993C007BC435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5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항목찾기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87" name="그림 486">
              <a:extLst>
                <a:ext uri="{FF2B5EF4-FFF2-40B4-BE49-F238E27FC236}">
                  <a16:creationId xmlns="" xmlns:a16="http://schemas.microsoft.com/office/drawing/2014/main" id="{3EE9A3C7-0D2C-E246-9708-D3B9A4DAD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488" name="직사각형 487">
            <a:extLst>
              <a:ext uri="{FF2B5EF4-FFF2-40B4-BE49-F238E27FC236}">
                <a16:creationId xmlns="" xmlns:a16="http://schemas.microsoft.com/office/drawing/2014/main" id="{F574D996-77E1-9144-9D77-39C6AA163388}"/>
              </a:ext>
            </a:extLst>
          </p:cNvPr>
          <p:cNvSpPr/>
          <p:nvPr/>
        </p:nvSpPr>
        <p:spPr>
          <a:xfrm>
            <a:off x="-5470366" y="1295678"/>
            <a:ext cx="554673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489" name="직사각형 488">
            <a:extLst>
              <a:ext uri="{FF2B5EF4-FFF2-40B4-BE49-F238E27FC236}">
                <a16:creationId xmlns="" xmlns:a16="http://schemas.microsoft.com/office/drawing/2014/main" id="{4291F57D-4554-894B-8690-177EA3B261B0}"/>
              </a:ext>
            </a:extLst>
          </p:cNvPr>
          <p:cNvSpPr/>
          <p:nvPr/>
        </p:nvSpPr>
        <p:spPr>
          <a:xfrm>
            <a:off x="-3226671" y="1023269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490" name="직사각형 489">
            <a:extLst>
              <a:ext uri="{FF2B5EF4-FFF2-40B4-BE49-F238E27FC236}">
                <a16:creationId xmlns="" xmlns:a16="http://schemas.microsoft.com/office/drawing/2014/main" id="{6647EF4C-746E-F74E-80C1-BEAA915B56EE}"/>
              </a:ext>
            </a:extLst>
          </p:cNvPr>
          <p:cNvSpPr/>
          <p:nvPr/>
        </p:nvSpPr>
        <p:spPr>
          <a:xfrm>
            <a:off x="152821" y="1115301"/>
            <a:ext cx="1593703" cy="21706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91" name="그룹 490">
            <a:extLst>
              <a:ext uri="{FF2B5EF4-FFF2-40B4-BE49-F238E27FC236}">
                <a16:creationId xmlns="" xmlns:a16="http://schemas.microsoft.com/office/drawing/2014/main" id="{B37E6897-05B2-BA46-A828-43B8BCADD481}"/>
              </a:ext>
            </a:extLst>
          </p:cNvPr>
          <p:cNvGrpSpPr/>
          <p:nvPr/>
        </p:nvGrpSpPr>
        <p:grpSpPr>
          <a:xfrm>
            <a:off x="202972" y="1204271"/>
            <a:ext cx="166359" cy="166453"/>
            <a:chOff x="831205" y="2866671"/>
            <a:chExt cx="166359" cy="166453"/>
          </a:xfrm>
        </p:grpSpPr>
        <p:sp>
          <p:nvSpPr>
            <p:cNvPr id="492" name="직사각형 491">
              <a:extLst>
                <a:ext uri="{FF2B5EF4-FFF2-40B4-BE49-F238E27FC236}">
                  <a16:creationId xmlns="" xmlns:a16="http://schemas.microsoft.com/office/drawing/2014/main" id="{D29662F7-C49F-7840-B4F7-1BFFA874586A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493" name="타원 492">
              <a:extLst>
                <a:ext uri="{FF2B5EF4-FFF2-40B4-BE49-F238E27FC236}">
                  <a16:creationId xmlns="" xmlns:a16="http://schemas.microsoft.com/office/drawing/2014/main" id="{504E47AB-409E-1C47-BB9E-3576AB5E9CB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494" name="그림 493">
            <a:extLst>
              <a:ext uri="{FF2B5EF4-FFF2-40B4-BE49-F238E27FC236}">
                <a16:creationId xmlns="" xmlns:a16="http://schemas.microsoft.com/office/drawing/2014/main" id="{E4065A00-7656-4C4C-A9D1-1997FF68FC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5" y="1179437"/>
            <a:ext cx="102970" cy="102970"/>
          </a:xfrm>
          <a:prstGeom prst="rect">
            <a:avLst/>
          </a:prstGeom>
        </p:spPr>
      </p:pic>
      <p:pic>
        <p:nvPicPr>
          <p:cNvPr id="495" name="그림 494">
            <a:extLst>
              <a:ext uri="{FF2B5EF4-FFF2-40B4-BE49-F238E27FC236}">
                <a16:creationId xmlns="" xmlns:a16="http://schemas.microsoft.com/office/drawing/2014/main" id="{AFEC8779-FC6B-0F40-8891-BB9535E9A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497" name="직선 연결선[R] 496">
            <a:extLst>
              <a:ext uri="{FF2B5EF4-FFF2-40B4-BE49-F238E27FC236}">
                <a16:creationId xmlns="" xmlns:a16="http://schemas.microsoft.com/office/drawing/2014/main" id="{0CD6E5E8-496C-2545-82CE-6F73773F04C2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8" name="직사각형 497">
            <a:extLst>
              <a:ext uri="{FF2B5EF4-FFF2-40B4-BE49-F238E27FC236}">
                <a16:creationId xmlns="" xmlns:a16="http://schemas.microsoft.com/office/drawing/2014/main" id="{00938584-E413-3D4E-943C-D6B52D02AF6F}"/>
              </a:ext>
            </a:extLst>
          </p:cNvPr>
          <p:cNvSpPr/>
          <p:nvPr/>
        </p:nvSpPr>
        <p:spPr>
          <a:xfrm>
            <a:off x="117953" y="1564486"/>
            <a:ext cx="1215271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02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03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04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05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06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07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08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한페이지에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499" name="그림 498">
            <a:extLst>
              <a:ext uri="{FF2B5EF4-FFF2-40B4-BE49-F238E27FC236}">
                <a16:creationId xmlns="" xmlns:a16="http://schemas.microsoft.com/office/drawing/2014/main" id="{CFE4432E-64F8-5547-B75A-63D582BCB0A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287865" y="3153548"/>
            <a:ext cx="423619" cy="107523"/>
          </a:xfrm>
          <a:prstGeom prst="rect">
            <a:avLst/>
          </a:prstGeom>
        </p:spPr>
      </p:pic>
      <p:grpSp>
        <p:nvGrpSpPr>
          <p:cNvPr id="500" name="그룹 499">
            <a:extLst>
              <a:ext uri="{FF2B5EF4-FFF2-40B4-BE49-F238E27FC236}">
                <a16:creationId xmlns="" xmlns:a16="http://schemas.microsoft.com/office/drawing/2014/main" id="{A9018248-F36C-9849-BBF6-0034796FD2A4}"/>
              </a:ext>
            </a:extLst>
          </p:cNvPr>
          <p:cNvGrpSpPr/>
          <p:nvPr/>
        </p:nvGrpSpPr>
        <p:grpSpPr>
          <a:xfrm>
            <a:off x="218683" y="1508557"/>
            <a:ext cx="688613" cy="91777"/>
            <a:chOff x="2814242" y="3002024"/>
            <a:chExt cx="688613" cy="91777"/>
          </a:xfrm>
        </p:grpSpPr>
        <p:sp>
          <p:nvSpPr>
            <p:cNvPr id="501" name="직사각형 500">
              <a:extLst>
                <a:ext uri="{FF2B5EF4-FFF2-40B4-BE49-F238E27FC236}">
                  <a16:creationId xmlns="" xmlns:a16="http://schemas.microsoft.com/office/drawing/2014/main" id="{5E34DB96-8F33-B24B-81AE-3B39901D9E35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02" name="그림 501">
              <a:extLst>
                <a:ext uri="{FF2B5EF4-FFF2-40B4-BE49-F238E27FC236}">
                  <a16:creationId xmlns="" xmlns:a16="http://schemas.microsoft.com/office/drawing/2014/main" id="{24A6C5D9-230B-5149-A425-2C4023035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503" name="그룹 502">
            <a:extLst>
              <a:ext uri="{FF2B5EF4-FFF2-40B4-BE49-F238E27FC236}">
                <a16:creationId xmlns="" xmlns:a16="http://schemas.microsoft.com/office/drawing/2014/main" id="{4D6AE762-1B8E-824F-B9F8-06B056FF51E2}"/>
              </a:ext>
            </a:extLst>
          </p:cNvPr>
          <p:cNvGrpSpPr/>
          <p:nvPr/>
        </p:nvGrpSpPr>
        <p:grpSpPr>
          <a:xfrm rot="10800000" flipV="1">
            <a:off x="208639" y="3163715"/>
            <a:ext cx="151148" cy="76099"/>
            <a:chOff x="4465188" y="1361650"/>
            <a:chExt cx="335526" cy="132138"/>
          </a:xfrm>
        </p:grpSpPr>
        <p:sp>
          <p:nvSpPr>
            <p:cNvPr id="504" name="직사각형 503">
              <a:extLst>
                <a:ext uri="{FF2B5EF4-FFF2-40B4-BE49-F238E27FC236}">
                  <a16:creationId xmlns="" xmlns:a16="http://schemas.microsoft.com/office/drawing/2014/main" id="{C3AB2271-E505-F44B-923D-723E4A25E153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505" name="직사각형 504">
              <a:extLst>
                <a:ext uri="{FF2B5EF4-FFF2-40B4-BE49-F238E27FC236}">
                  <a16:creationId xmlns="" xmlns:a16="http://schemas.microsoft.com/office/drawing/2014/main" id="{8F174662-279E-4D48-A90D-68ECF31D6EBA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506" name="모서리가 둥근 직사각형 58">
            <a:extLst>
              <a:ext uri="{FF2B5EF4-FFF2-40B4-BE49-F238E27FC236}">
                <a16:creationId xmlns="" xmlns:a16="http://schemas.microsoft.com/office/drawing/2014/main" id="{52A08732-8C81-264C-9B05-35FC24F799DD}"/>
              </a:ext>
            </a:extLst>
          </p:cNvPr>
          <p:cNvSpPr/>
          <p:nvPr/>
        </p:nvSpPr>
        <p:spPr>
          <a:xfrm>
            <a:off x="282241" y="308206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34 Selected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507" name="그래픽 506" descr="경고">
            <a:extLst>
              <a:ext uri="{FF2B5EF4-FFF2-40B4-BE49-F238E27FC236}">
                <a16:creationId xmlns="" xmlns:a16="http://schemas.microsoft.com/office/drawing/2014/main" id="{D9ACC52E-BB0B-C346-A2CE-C453B369FF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58611" y="1474341"/>
            <a:ext cx="138346" cy="138346"/>
          </a:xfrm>
          <a:prstGeom prst="rect">
            <a:avLst/>
          </a:prstGeom>
        </p:spPr>
      </p:pic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C23A3C28-1ED4-B14A-877D-D3A67197E70B}"/>
              </a:ext>
            </a:extLst>
          </p:cNvPr>
          <p:cNvSpPr/>
          <p:nvPr/>
        </p:nvSpPr>
        <p:spPr>
          <a:xfrm>
            <a:off x="1459733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="" xmlns:a16="http://schemas.microsoft.com/office/drawing/2014/main" id="{835918C3-2E40-794E-A911-EF6E45452B70}"/>
              </a:ext>
            </a:extLst>
          </p:cNvPr>
          <p:cNvSpPr/>
          <p:nvPr/>
        </p:nvSpPr>
        <p:spPr>
          <a:xfrm>
            <a:off x="276351" y="9312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0D294A92-0B52-204D-955B-3AFD5D8D3240}"/>
              </a:ext>
            </a:extLst>
          </p:cNvPr>
          <p:cNvSpPr/>
          <p:nvPr/>
        </p:nvSpPr>
        <p:spPr>
          <a:xfrm>
            <a:off x="186206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="" xmlns:a16="http://schemas.microsoft.com/office/drawing/2014/main" id="{9358462C-CBC6-6E4B-9043-437D457D90DD}"/>
              </a:ext>
            </a:extLst>
          </p:cNvPr>
          <p:cNvSpPr/>
          <p:nvPr/>
        </p:nvSpPr>
        <p:spPr>
          <a:xfrm>
            <a:off x="387684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="" xmlns:a16="http://schemas.microsoft.com/office/drawing/2014/main" id="{E7BBB641-49F0-2D42-8F0F-928216FACF5E}"/>
              </a:ext>
            </a:extLst>
          </p:cNvPr>
          <p:cNvSpPr/>
          <p:nvPr/>
        </p:nvSpPr>
        <p:spPr>
          <a:xfrm>
            <a:off x="1627193" y="107011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="" xmlns:a16="http://schemas.microsoft.com/office/drawing/2014/main" id="{5EA5810E-D8BF-9941-AB39-4B4A79C8E5A9}"/>
              </a:ext>
            </a:extLst>
          </p:cNvPr>
          <p:cNvGrpSpPr/>
          <p:nvPr/>
        </p:nvGrpSpPr>
        <p:grpSpPr>
          <a:xfrm>
            <a:off x="4429214" y="2970356"/>
            <a:ext cx="1297863" cy="1380556"/>
            <a:chOff x="5376712" y="2887832"/>
            <a:chExt cx="1297863" cy="1380556"/>
          </a:xfrm>
        </p:grpSpPr>
        <p:sp>
          <p:nvSpPr>
            <p:cNvPr id="122" name="직사각형 121">
              <a:extLst>
                <a:ext uri="{FF2B5EF4-FFF2-40B4-BE49-F238E27FC236}">
                  <a16:creationId xmlns="" xmlns:a16="http://schemas.microsoft.com/office/drawing/2014/main" id="{7CBB58A9-53C9-1341-AFB1-5447CD7CE063}"/>
                </a:ext>
              </a:extLst>
            </p:cNvPr>
            <p:cNvSpPr/>
            <p:nvPr/>
          </p:nvSpPr>
          <p:spPr>
            <a:xfrm>
              <a:off x="5376712" y="2887832"/>
              <a:ext cx="1297863" cy="13805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Sales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Sales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...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Restore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Edit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Delete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Selection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Sort by    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</a:t>
              </a:r>
            </a:p>
          </p:txBody>
        </p:sp>
        <p:cxnSp>
          <p:nvCxnSpPr>
            <p:cNvPr id="125" name="직선 연결선[R] 124">
              <a:extLst>
                <a:ext uri="{FF2B5EF4-FFF2-40B4-BE49-F238E27FC236}">
                  <a16:creationId xmlns="" xmlns:a16="http://schemas.microsoft.com/office/drawing/2014/main" id="{0F1199C2-0114-544A-9365-7C9CA69E1BE3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12" y="3822349"/>
              <a:ext cx="129786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[R] 125">
              <a:extLst>
                <a:ext uri="{FF2B5EF4-FFF2-40B4-BE49-F238E27FC236}">
                  <a16:creationId xmlns="" xmlns:a16="http://schemas.microsoft.com/office/drawing/2014/main" id="{785F15FD-AC12-F94B-BF53-F121FF8E706A}"/>
                </a:ext>
              </a:extLst>
            </p:cNvPr>
            <p:cNvCxnSpPr>
              <a:cxnSpLocks/>
            </p:cNvCxnSpPr>
            <p:nvPr/>
          </p:nvCxnSpPr>
          <p:spPr>
            <a:xfrm>
              <a:off x="5376712" y="3193500"/>
              <a:ext cx="129786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7" name="그림 126">
            <a:extLst>
              <a:ext uri="{FF2B5EF4-FFF2-40B4-BE49-F238E27FC236}">
                <a16:creationId xmlns="" xmlns:a16="http://schemas.microsoft.com/office/drawing/2014/main" id="{9A6CD126-E4E9-7246-A48A-B15F6A205F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31" y="3048615"/>
            <a:ext cx="90352" cy="90352"/>
          </a:xfrm>
          <a:prstGeom prst="rect">
            <a:avLst/>
          </a:prstGeom>
        </p:spPr>
      </p:pic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FE5537D8-5862-0443-A414-6AD731F62525}"/>
              </a:ext>
            </a:extLst>
          </p:cNvPr>
          <p:cNvSpPr/>
          <p:nvPr/>
        </p:nvSpPr>
        <p:spPr>
          <a:xfrm>
            <a:off x="5745069" y="3943429"/>
            <a:ext cx="1262571" cy="4496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● 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Single	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Multiple	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DA534D09-5476-D44C-82F0-A2418FFE17AF}"/>
              </a:ext>
            </a:extLst>
          </p:cNvPr>
          <p:cNvGrpSpPr/>
          <p:nvPr/>
        </p:nvGrpSpPr>
        <p:grpSpPr>
          <a:xfrm>
            <a:off x="4487610" y="4174929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1" name="아래쪽 화살표[D] 130">
              <a:extLst>
                <a:ext uri="{FF2B5EF4-FFF2-40B4-BE49-F238E27FC236}">
                  <a16:creationId xmlns="" xmlns:a16="http://schemas.microsoft.com/office/drawing/2014/main" id="{A77A4DBE-6E76-0947-AED0-7E0BCE108124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2" name="아래쪽 화살표[D] 131">
              <a:extLst>
                <a:ext uri="{FF2B5EF4-FFF2-40B4-BE49-F238E27FC236}">
                  <a16:creationId xmlns="" xmlns:a16="http://schemas.microsoft.com/office/drawing/2014/main" id="{260014B3-ABE1-2742-9F5B-1D1A52F7B5BB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33" name="직사각형 132">
            <a:extLst>
              <a:ext uri="{FF2B5EF4-FFF2-40B4-BE49-F238E27FC236}">
                <a16:creationId xmlns="" xmlns:a16="http://schemas.microsoft.com/office/drawing/2014/main" id="{12E23FC3-2B0F-6A4F-AB79-0F21EA3DB3F2}"/>
              </a:ext>
            </a:extLst>
          </p:cNvPr>
          <p:cNvSpPr/>
          <p:nvPr/>
        </p:nvSpPr>
        <p:spPr>
          <a:xfrm>
            <a:off x="5745069" y="4431124"/>
            <a:ext cx="1262571" cy="730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● A-z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Z-A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High Frequency → low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Low Frequency → high</a:t>
            </a:r>
          </a:p>
        </p:txBody>
      </p:sp>
      <p:grpSp>
        <p:nvGrpSpPr>
          <p:cNvPr id="136" name="그룹 135">
            <a:extLst>
              <a:ext uri="{FF2B5EF4-FFF2-40B4-BE49-F238E27FC236}">
                <a16:creationId xmlns="" xmlns:a16="http://schemas.microsoft.com/office/drawing/2014/main" id="{96D59EDB-0F68-1A44-B2D7-8D557FF2FED9}"/>
              </a:ext>
            </a:extLst>
          </p:cNvPr>
          <p:cNvGrpSpPr/>
          <p:nvPr/>
        </p:nvGrpSpPr>
        <p:grpSpPr>
          <a:xfrm>
            <a:off x="-942245" y="4181333"/>
            <a:ext cx="942245" cy="608203"/>
            <a:chOff x="1100614" y="457186"/>
            <a:chExt cx="942245" cy="608203"/>
          </a:xfrm>
        </p:grpSpPr>
        <p:grpSp>
          <p:nvGrpSpPr>
            <p:cNvPr id="137" name="그룹 136">
              <a:extLst>
                <a:ext uri="{FF2B5EF4-FFF2-40B4-BE49-F238E27FC236}">
                  <a16:creationId xmlns="" xmlns:a16="http://schemas.microsoft.com/office/drawing/2014/main" id="{57576689-5F36-9D46-A1CA-63FE12AA571C}"/>
                </a:ext>
              </a:extLst>
            </p:cNvPr>
            <p:cNvGrpSpPr/>
            <p:nvPr/>
          </p:nvGrpSpPr>
          <p:grpSpPr>
            <a:xfrm>
              <a:off x="1100614" y="457186"/>
              <a:ext cx="942245" cy="608203"/>
              <a:chOff x="1514291" y="2390369"/>
              <a:chExt cx="956341" cy="629787"/>
            </a:xfrm>
          </p:grpSpPr>
          <p:sp>
            <p:nvSpPr>
              <p:cNvPr id="140" name="모서리가 둥근 직사각형 402">
                <a:extLst>
                  <a:ext uri="{FF2B5EF4-FFF2-40B4-BE49-F238E27FC236}">
                    <a16:creationId xmlns="" xmlns:a16="http://schemas.microsoft.com/office/drawing/2014/main" id="{B1A4F13A-BC9D-7446-BC6F-28565C87861C}"/>
                  </a:ext>
                </a:extLst>
              </p:cNvPr>
              <p:cNvSpPr/>
              <p:nvPr/>
            </p:nvSpPr>
            <p:spPr>
              <a:xfrm>
                <a:off x="1514291" y="2390369"/>
                <a:ext cx="956341" cy="581384"/>
              </a:xfrm>
              <a:prstGeom prst="roundRect">
                <a:avLst>
                  <a:gd name="adj" fmla="val 371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44000" tIns="36000" rIns="72000" bIns="36000" rtlCol="0" anchor="t" anchorCtr="0"/>
              <a:lstStyle/>
              <a:p>
                <a:pPr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column name A... / </a:t>
                </a:r>
                <a:r>
                  <a:rPr lang="en-US" altLang="ko-KR" sz="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datasource</a:t>
                </a:r>
                <a:r>
                  <a: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 name A</a:t>
                </a:r>
              </a:p>
              <a:p>
                <a:pPr>
                  <a:buClr>
                    <a:srgbClr val="336699"/>
                  </a:buClr>
                </a:pPr>
                <a:endPara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endParaRPr>
              </a:p>
              <a:p>
                <a:pPr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column name C... / </a:t>
                </a:r>
                <a:r>
                  <a:rPr lang="en-US" altLang="ko-KR" sz="60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datasource</a:t>
                </a:r>
                <a:r>
                  <a: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rPr>
                  <a:t> name C</a:t>
                </a:r>
              </a:p>
              <a:p>
                <a:pPr>
                  <a:buClr>
                    <a:srgbClr val="336699"/>
                  </a:buClr>
                </a:pPr>
                <a:endPara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endParaRPr>
              </a:p>
              <a:p>
                <a:pPr>
                  <a:buClr>
                    <a:srgbClr val="336699"/>
                  </a:buClr>
                </a:pPr>
                <a:endPara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41" name="삼각형 140">
                <a:extLst>
                  <a:ext uri="{FF2B5EF4-FFF2-40B4-BE49-F238E27FC236}">
                    <a16:creationId xmlns="" xmlns:a16="http://schemas.microsoft.com/office/drawing/2014/main" id="{A8C45846-74F6-4844-A788-CE4E340DE363}"/>
                  </a:ext>
                </a:extLst>
              </p:cNvPr>
              <p:cNvSpPr/>
              <p:nvPr/>
            </p:nvSpPr>
            <p:spPr>
              <a:xfrm rot="10800000">
                <a:off x="1652234" y="2971753"/>
                <a:ext cx="56148" cy="48403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138" name="그래픽 137" descr="링크">
              <a:extLst>
                <a:ext uri="{FF2B5EF4-FFF2-40B4-BE49-F238E27FC236}">
                  <a16:creationId xmlns="" xmlns:a16="http://schemas.microsoft.com/office/drawing/2014/main" id="{3899BB87-455A-BB47-8F3B-61CC55DB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2780" y="511229"/>
              <a:ext cx="115536" cy="115536"/>
            </a:xfrm>
            <a:prstGeom prst="rect">
              <a:avLst/>
            </a:prstGeom>
          </p:spPr>
        </p:pic>
        <p:pic>
          <p:nvPicPr>
            <p:cNvPr id="139" name="그래픽 138" descr="링크">
              <a:extLst>
                <a:ext uri="{FF2B5EF4-FFF2-40B4-BE49-F238E27FC236}">
                  <a16:creationId xmlns="" xmlns:a16="http://schemas.microsoft.com/office/drawing/2014/main" id="{055D5AB5-838D-D042-BD1C-CF83513F2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22780" y="783886"/>
              <a:ext cx="115536" cy="115536"/>
            </a:xfrm>
            <a:prstGeom prst="rect">
              <a:avLst/>
            </a:prstGeom>
          </p:spPr>
        </p:pic>
      </p:grpSp>
      <p:cxnSp>
        <p:nvCxnSpPr>
          <p:cNvPr id="9" name="직선 연결선[R] 8">
            <a:extLst>
              <a:ext uri="{FF2B5EF4-FFF2-40B4-BE49-F238E27FC236}">
                <a16:creationId xmlns="" xmlns:a16="http://schemas.microsoft.com/office/drawing/2014/main" id="{DD2D2AAF-E6DB-D649-B247-CBF3A72147FE}"/>
              </a:ext>
            </a:extLst>
          </p:cNvPr>
          <p:cNvCxnSpPr>
            <a:stCxn id="116" idx="4"/>
            <a:endCxn id="493" idx="0"/>
          </p:cNvCxnSpPr>
          <p:nvPr/>
        </p:nvCxnSpPr>
        <p:spPr>
          <a:xfrm flipH="1">
            <a:off x="325378" y="1048006"/>
            <a:ext cx="9327" cy="2348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3E7AEF10-8ED2-6D47-8C37-EE697A1DACF1}"/>
              </a:ext>
            </a:extLst>
          </p:cNvPr>
          <p:cNvSpPr/>
          <p:nvPr/>
        </p:nvSpPr>
        <p:spPr>
          <a:xfrm>
            <a:off x="4440071" y="2986777"/>
            <a:ext cx="128700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미정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595158A-955F-7946-A119-F182D0492C77}"/>
              </a:ext>
            </a:extLst>
          </p:cNvPr>
          <p:cNvGrpSpPr/>
          <p:nvPr/>
        </p:nvGrpSpPr>
        <p:grpSpPr>
          <a:xfrm>
            <a:off x="4459040" y="3353350"/>
            <a:ext cx="131734" cy="456686"/>
            <a:chOff x="4840385" y="3538849"/>
            <a:chExt cx="131734" cy="456686"/>
          </a:xfrm>
        </p:grpSpPr>
        <p:pic>
          <p:nvPicPr>
            <p:cNvPr id="157" name="그림 156">
              <a:extLst>
                <a:ext uri="{FF2B5EF4-FFF2-40B4-BE49-F238E27FC236}">
                  <a16:creationId xmlns="" xmlns:a16="http://schemas.microsoft.com/office/drawing/2014/main" id="{9E97EF03-7EBE-F149-8732-DD770BF60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9" y="3698768"/>
              <a:ext cx="100277" cy="100277"/>
            </a:xfrm>
            <a:prstGeom prst="rect">
              <a:avLst/>
            </a:prstGeom>
          </p:spPr>
        </p:pic>
        <p:pic>
          <p:nvPicPr>
            <p:cNvPr id="158" name="그래픽 157" descr="왼쪽으로 도는 줄 화살표">
              <a:extLst>
                <a:ext uri="{FF2B5EF4-FFF2-40B4-BE49-F238E27FC236}">
                  <a16:creationId xmlns="" xmlns:a16="http://schemas.microsoft.com/office/drawing/2014/main" id="{98CD396F-9A6D-1D4C-827D-0090A092B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40385" y="3538849"/>
              <a:ext cx="131734" cy="131734"/>
            </a:xfrm>
            <a:prstGeom prst="rect">
              <a:avLst/>
            </a:prstGeom>
          </p:spPr>
        </p:pic>
        <p:pic>
          <p:nvPicPr>
            <p:cNvPr id="159" name="그림 158">
              <a:extLst>
                <a:ext uri="{FF2B5EF4-FFF2-40B4-BE49-F238E27FC236}">
                  <a16:creationId xmlns="" xmlns:a16="http://schemas.microsoft.com/office/drawing/2014/main" id="{8ABEA426-8F4F-6C49-80D5-2CF7B4A96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160" y="3879965"/>
              <a:ext cx="115570" cy="115570"/>
            </a:xfrm>
            <a:prstGeom prst="rect">
              <a:avLst/>
            </a:prstGeom>
          </p:spPr>
        </p:pic>
      </p:grpSp>
      <p:sp>
        <p:nvSpPr>
          <p:cNvPr id="162" name="직사각형 161">
            <a:extLst>
              <a:ext uri="{FF2B5EF4-FFF2-40B4-BE49-F238E27FC236}">
                <a16:creationId xmlns="" xmlns:a16="http://schemas.microsoft.com/office/drawing/2014/main" id="{AE713546-135E-6A42-884D-07DA23293515}"/>
              </a:ext>
            </a:extLst>
          </p:cNvPr>
          <p:cNvSpPr/>
          <p:nvPr/>
        </p:nvSpPr>
        <p:spPr>
          <a:xfrm>
            <a:off x="5148032" y="3929994"/>
            <a:ext cx="456405" cy="39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Single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A-z</a:t>
            </a:r>
          </a:p>
        </p:txBody>
      </p:sp>
      <p:pic>
        <p:nvPicPr>
          <p:cNvPr id="163" name="그래픽 162" descr="확인 표시">
            <a:extLst>
              <a:ext uri="{FF2B5EF4-FFF2-40B4-BE49-F238E27FC236}">
                <a16:creationId xmlns="" xmlns:a16="http://schemas.microsoft.com/office/drawing/2014/main" id="{36988306-883C-0041-AB47-B7905013E1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79293" y="4009505"/>
            <a:ext cx="96774" cy="96774"/>
          </a:xfrm>
          <a:prstGeom prst="rect">
            <a:avLst/>
          </a:prstGeom>
        </p:spPr>
      </p:pic>
      <p:sp>
        <p:nvSpPr>
          <p:cNvPr id="165" name="타원 164">
            <a:extLst>
              <a:ext uri="{FF2B5EF4-FFF2-40B4-BE49-F238E27FC236}">
                <a16:creationId xmlns="" xmlns:a16="http://schemas.microsoft.com/office/drawing/2014/main" id="{1BC9039E-55B0-D245-9D0C-265CC1943418}"/>
              </a:ext>
            </a:extLst>
          </p:cNvPr>
          <p:cNvSpPr/>
          <p:nvPr/>
        </p:nvSpPr>
        <p:spPr>
          <a:xfrm>
            <a:off x="4308226" y="277826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9" name="타원 168">
            <a:extLst>
              <a:ext uri="{FF2B5EF4-FFF2-40B4-BE49-F238E27FC236}">
                <a16:creationId xmlns="" xmlns:a16="http://schemas.microsoft.com/office/drawing/2014/main" id="{2257FB0B-DFA5-CF45-A452-405878EC08ED}"/>
              </a:ext>
            </a:extLst>
          </p:cNvPr>
          <p:cNvSpPr/>
          <p:nvPr/>
        </p:nvSpPr>
        <p:spPr>
          <a:xfrm>
            <a:off x="72244" y="1461964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0" name="타원 169">
            <a:extLst>
              <a:ext uri="{FF2B5EF4-FFF2-40B4-BE49-F238E27FC236}">
                <a16:creationId xmlns="" xmlns:a16="http://schemas.microsoft.com/office/drawing/2014/main" id="{37248AE9-EDA2-6348-BBD3-7924695B84ED}"/>
              </a:ext>
            </a:extLst>
          </p:cNvPr>
          <p:cNvSpPr/>
          <p:nvPr/>
        </p:nvSpPr>
        <p:spPr>
          <a:xfrm>
            <a:off x="72244" y="162524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1" name="타원 170">
            <a:extLst>
              <a:ext uri="{FF2B5EF4-FFF2-40B4-BE49-F238E27FC236}">
                <a16:creationId xmlns="" xmlns:a16="http://schemas.microsoft.com/office/drawing/2014/main" id="{B006A39B-C0D7-D340-A271-425ED3375AE3}"/>
              </a:ext>
            </a:extLst>
          </p:cNvPr>
          <p:cNvSpPr/>
          <p:nvPr/>
        </p:nvSpPr>
        <p:spPr>
          <a:xfrm>
            <a:off x="72244" y="3151971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DE74876-004F-0341-9322-88BB50A54BCC}"/>
              </a:ext>
            </a:extLst>
          </p:cNvPr>
          <p:cNvGrpSpPr/>
          <p:nvPr/>
        </p:nvGrpSpPr>
        <p:grpSpPr>
          <a:xfrm>
            <a:off x="3059680" y="6481161"/>
            <a:ext cx="1985808" cy="376839"/>
            <a:chOff x="3095951" y="5846683"/>
            <a:chExt cx="1985808" cy="376839"/>
          </a:xfrm>
        </p:grpSpPr>
        <p:grpSp>
          <p:nvGrpSpPr>
            <p:cNvPr id="172" name="그룹 171">
              <a:extLst>
                <a:ext uri="{FF2B5EF4-FFF2-40B4-BE49-F238E27FC236}">
                  <a16:creationId xmlns="" xmlns:a16="http://schemas.microsoft.com/office/drawing/2014/main" id="{0E4BDC6C-0442-7045-AB03-60FC80D79D2E}"/>
                </a:ext>
              </a:extLst>
            </p:cNvPr>
            <p:cNvGrpSpPr/>
            <p:nvPr/>
          </p:nvGrpSpPr>
          <p:grpSpPr>
            <a:xfrm rot="10800000" flipV="1">
              <a:off x="3095951" y="5904205"/>
              <a:ext cx="151148" cy="76099"/>
              <a:chOff x="4465188" y="1361650"/>
              <a:chExt cx="335526" cy="132138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="" xmlns:a16="http://schemas.microsoft.com/office/drawing/2014/main" id="{D03DB0B2-DBD0-8144-B902-0D53C0FEDAB8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="" xmlns:a16="http://schemas.microsoft.com/office/drawing/2014/main" id="{89149979-C692-9746-BAC7-FD1CAC5362B2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175" name="모서리가 둥근 직사각형 58">
              <a:extLst>
                <a:ext uri="{FF2B5EF4-FFF2-40B4-BE49-F238E27FC236}">
                  <a16:creationId xmlns="" xmlns:a16="http://schemas.microsoft.com/office/drawing/2014/main" id="{A588A172-94FF-E74F-8E88-0CDC4EFFAD48}"/>
                </a:ext>
              </a:extLst>
            </p:cNvPr>
            <p:cNvSpPr/>
            <p:nvPr/>
          </p:nvSpPr>
          <p:spPr>
            <a:xfrm>
              <a:off x="3243761" y="5846683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5A8E9CDB-5697-8943-9310-E73B9C80DF42}"/>
                </a:ext>
              </a:extLst>
            </p:cNvPr>
            <p:cNvGrpSpPr/>
            <p:nvPr/>
          </p:nvGrpSpPr>
          <p:grpSpPr>
            <a:xfrm rot="10800000" flipV="1">
              <a:off x="3095951" y="6094997"/>
              <a:ext cx="151148" cy="76099"/>
              <a:chOff x="4465188" y="1361650"/>
              <a:chExt cx="335526" cy="132138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="" xmlns:a16="http://schemas.microsoft.com/office/drawing/2014/main" id="{88E1E418-1415-0A45-B8B3-064C1D1C0787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178" name="직사각형 177">
                <a:extLst>
                  <a:ext uri="{FF2B5EF4-FFF2-40B4-BE49-F238E27FC236}">
                    <a16:creationId xmlns="" xmlns:a16="http://schemas.microsoft.com/office/drawing/2014/main" id="{393D4B58-D2AD-4748-827A-0101601554E9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79" name="모서리가 둥근 직사각형 58">
              <a:extLst>
                <a:ext uri="{FF2B5EF4-FFF2-40B4-BE49-F238E27FC236}">
                  <a16:creationId xmlns="" xmlns:a16="http://schemas.microsoft.com/office/drawing/2014/main" id="{06C726C4-B1A3-5342-A9E7-3CFF322E310B}"/>
                </a:ext>
              </a:extLst>
            </p:cNvPr>
            <p:cNvSpPr/>
            <p:nvPr/>
          </p:nvSpPr>
          <p:spPr>
            <a:xfrm>
              <a:off x="3243761" y="6037475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Selected (1,000)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741218BA-A730-0C41-ACAA-780A7E21A79D}"/>
              </a:ext>
            </a:extLst>
          </p:cNvPr>
          <p:cNvSpPr/>
          <p:nvPr/>
        </p:nvSpPr>
        <p:spPr>
          <a:xfrm>
            <a:off x="7288161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24FA4D6D-E2F0-F644-9365-72CB6D26C6E5}"/>
              </a:ext>
            </a:extLst>
          </p:cNvPr>
          <p:cNvSpPr/>
          <p:nvPr/>
        </p:nvSpPr>
        <p:spPr>
          <a:xfrm>
            <a:off x="7288161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A79419CD-77D8-554E-BC7A-E79B2FAAD17C}"/>
              </a:ext>
            </a:extLst>
          </p:cNvPr>
          <p:cNvSpPr/>
          <p:nvPr/>
        </p:nvSpPr>
        <p:spPr>
          <a:xfrm>
            <a:off x="7281646" y="1115301"/>
            <a:ext cx="1593703" cy="21706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373F8BCE-9AC3-854E-82BE-C6370FDABB88}"/>
              </a:ext>
            </a:extLst>
          </p:cNvPr>
          <p:cNvSpPr/>
          <p:nvPr/>
        </p:nvSpPr>
        <p:spPr>
          <a:xfrm>
            <a:off x="7331797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152" name="그림 151">
            <a:extLst>
              <a:ext uri="{FF2B5EF4-FFF2-40B4-BE49-F238E27FC236}">
                <a16:creationId xmlns="" xmlns:a16="http://schemas.microsoft.com/office/drawing/2014/main" id="{91F8CC9D-4E1E-3F4B-8980-FE72025C27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4765" y="1192759"/>
            <a:ext cx="22860" cy="90932"/>
          </a:xfrm>
          <a:prstGeom prst="rect">
            <a:avLst/>
          </a:prstGeom>
        </p:spPr>
      </p:pic>
      <p:cxnSp>
        <p:nvCxnSpPr>
          <p:cNvPr id="153" name="직선 연결선[R] 152">
            <a:extLst>
              <a:ext uri="{FF2B5EF4-FFF2-40B4-BE49-F238E27FC236}">
                <a16:creationId xmlns="" xmlns:a16="http://schemas.microsoft.com/office/drawing/2014/main" id="{42FAC280-D3EE-4742-BDDB-86BE76C7E6FE}"/>
              </a:ext>
            </a:extLst>
          </p:cNvPr>
          <p:cNvCxnSpPr/>
          <p:nvPr/>
        </p:nvCxnSpPr>
        <p:spPr>
          <a:xfrm>
            <a:off x="7276602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1979D5C0-10CE-CE4C-B1D6-0F7E03336E1E}"/>
              </a:ext>
            </a:extLst>
          </p:cNvPr>
          <p:cNvSpPr/>
          <p:nvPr/>
        </p:nvSpPr>
        <p:spPr>
          <a:xfrm>
            <a:off x="7246778" y="1564486"/>
            <a:ext cx="1215271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02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item 03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04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05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06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item 07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item 08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한페이지에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="" xmlns:a16="http://schemas.microsoft.com/office/drawing/2014/main" id="{05B7F941-B6A3-ED45-9A98-E5295F9C3A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8416690" y="3153548"/>
            <a:ext cx="423619" cy="107523"/>
          </a:xfrm>
          <a:prstGeom prst="rect">
            <a:avLst/>
          </a:prstGeom>
        </p:spPr>
      </p:pic>
      <p:grpSp>
        <p:nvGrpSpPr>
          <p:cNvPr id="156" name="그룹 155">
            <a:extLst>
              <a:ext uri="{FF2B5EF4-FFF2-40B4-BE49-F238E27FC236}">
                <a16:creationId xmlns="" xmlns:a16="http://schemas.microsoft.com/office/drawing/2014/main" id="{094B4B6F-A2E2-6547-ABF4-34AB4D5996F1}"/>
              </a:ext>
            </a:extLst>
          </p:cNvPr>
          <p:cNvGrpSpPr/>
          <p:nvPr/>
        </p:nvGrpSpPr>
        <p:grpSpPr>
          <a:xfrm>
            <a:off x="7347508" y="1508557"/>
            <a:ext cx="688613" cy="91777"/>
            <a:chOff x="2814242" y="3002024"/>
            <a:chExt cx="688613" cy="91777"/>
          </a:xfrm>
        </p:grpSpPr>
        <p:sp>
          <p:nvSpPr>
            <p:cNvPr id="160" name="직사각형 159">
              <a:extLst>
                <a:ext uri="{FF2B5EF4-FFF2-40B4-BE49-F238E27FC236}">
                  <a16:creationId xmlns="" xmlns:a16="http://schemas.microsoft.com/office/drawing/2014/main" id="{90A0F88E-E6D3-6C49-92E6-A700F3079C20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61" name="그림 160">
              <a:extLst>
                <a:ext uri="{FF2B5EF4-FFF2-40B4-BE49-F238E27FC236}">
                  <a16:creationId xmlns="" xmlns:a16="http://schemas.microsoft.com/office/drawing/2014/main" id="{9BCFC1C7-DBB4-CD48-96BC-266FB8182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164" name="그룹 163">
            <a:extLst>
              <a:ext uri="{FF2B5EF4-FFF2-40B4-BE49-F238E27FC236}">
                <a16:creationId xmlns="" xmlns:a16="http://schemas.microsoft.com/office/drawing/2014/main" id="{17C8C1D3-86F7-BA4D-8EDE-E21023B8B726}"/>
              </a:ext>
            </a:extLst>
          </p:cNvPr>
          <p:cNvGrpSpPr/>
          <p:nvPr/>
        </p:nvGrpSpPr>
        <p:grpSpPr>
          <a:xfrm rot="10800000" flipV="1">
            <a:off x="7337464" y="3163715"/>
            <a:ext cx="151148" cy="76099"/>
            <a:chOff x="4465188" y="1361650"/>
            <a:chExt cx="335526" cy="132138"/>
          </a:xfrm>
        </p:grpSpPr>
        <p:sp>
          <p:nvSpPr>
            <p:cNvPr id="166" name="직사각형 165">
              <a:extLst>
                <a:ext uri="{FF2B5EF4-FFF2-40B4-BE49-F238E27FC236}">
                  <a16:creationId xmlns="" xmlns:a16="http://schemas.microsoft.com/office/drawing/2014/main" id="{2DCD3E63-0853-0D43-A7CC-E1C25D5863F6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="" xmlns:a16="http://schemas.microsoft.com/office/drawing/2014/main" id="{A3BB40E8-CDF3-F24C-B7AF-6BF8CB43C9C8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8" name="모서리가 둥근 직사각형 58">
            <a:extLst>
              <a:ext uri="{FF2B5EF4-FFF2-40B4-BE49-F238E27FC236}">
                <a16:creationId xmlns="" xmlns:a16="http://schemas.microsoft.com/office/drawing/2014/main" id="{90F56031-BE79-014F-BA21-065399D0B52D}"/>
              </a:ext>
            </a:extLst>
          </p:cNvPr>
          <p:cNvSpPr/>
          <p:nvPr/>
        </p:nvSpPr>
        <p:spPr>
          <a:xfrm>
            <a:off x="7411066" y="308206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180" name="그래픽 179" descr="경고">
            <a:extLst>
              <a:ext uri="{FF2B5EF4-FFF2-40B4-BE49-F238E27FC236}">
                <a16:creationId xmlns="" xmlns:a16="http://schemas.microsoft.com/office/drawing/2014/main" id="{CD18AA7E-C1FC-244C-9A84-F8E1CBCB97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87436" y="1474341"/>
            <a:ext cx="138346" cy="138346"/>
          </a:xfrm>
          <a:prstGeom prst="rect">
            <a:avLst/>
          </a:prstGeom>
        </p:spPr>
      </p:pic>
      <p:sp>
        <p:nvSpPr>
          <p:cNvPr id="181" name="타원 180">
            <a:extLst>
              <a:ext uri="{FF2B5EF4-FFF2-40B4-BE49-F238E27FC236}">
                <a16:creationId xmlns="" xmlns:a16="http://schemas.microsoft.com/office/drawing/2014/main" id="{43CB4A33-D18F-9A40-9B7E-B0B7C6C9D841}"/>
              </a:ext>
            </a:extLst>
          </p:cNvPr>
          <p:cNvSpPr/>
          <p:nvPr/>
        </p:nvSpPr>
        <p:spPr>
          <a:xfrm>
            <a:off x="8588558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="" xmlns:a16="http://schemas.microsoft.com/office/drawing/2014/main" id="{FA2D1350-FDCC-9A4C-B836-BF784AE566AC}"/>
              </a:ext>
            </a:extLst>
          </p:cNvPr>
          <p:cNvSpPr/>
          <p:nvPr/>
        </p:nvSpPr>
        <p:spPr>
          <a:xfrm>
            <a:off x="7315031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4" name="타원 183">
            <a:extLst>
              <a:ext uri="{FF2B5EF4-FFF2-40B4-BE49-F238E27FC236}">
                <a16:creationId xmlns="" xmlns:a16="http://schemas.microsoft.com/office/drawing/2014/main" id="{AE283899-3D26-184F-B0D2-CA2C7EC4CE14}"/>
              </a:ext>
            </a:extLst>
          </p:cNvPr>
          <p:cNvSpPr/>
          <p:nvPr/>
        </p:nvSpPr>
        <p:spPr>
          <a:xfrm>
            <a:off x="7516509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5" name="타원 184">
            <a:extLst>
              <a:ext uri="{FF2B5EF4-FFF2-40B4-BE49-F238E27FC236}">
                <a16:creationId xmlns="" xmlns:a16="http://schemas.microsoft.com/office/drawing/2014/main" id="{FFCEFA01-056F-5649-9AD5-FC17EE14A1F1}"/>
              </a:ext>
            </a:extLst>
          </p:cNvPr>
          <p:cNvSpPr/>
          <p:nvPr/>
        </p:nvSpPr>
        <p:spPr>
          <a:xfrm>
            <a:off x="8756018" y="107011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7" name="타원 186">
            <a:extLst>
              <a:ext uri="{FF2B5EF4-FFF2-40B4-BE49-F238E27FC236}">
                <a16:creationId xmlns="" xmlns:a16="http://schemas.microsoft.com/office/drawing/2014/main" id="{041BCEAF-58C7-9B41-A3AC-656202F51786}"/>
              </a:ext>
            </a:extLst>
          </p:cNvPr>
          <p:cNvSpPr/>
          <p:nvPr/>
        </p:nvSpPr>
        <p:spPr>
          <a:xfrm>
            <a:off x="7201069" y="1461964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="" xmlns:a16="http://schemas.microsoft.com/office/drawing/2014/main" id="{E0D3A1E1-82AB-4142-95E8-3402385FB032}"/>
              </a:ext>
            </a:extLst>
          </p:cNvPr>
          <p:cNvSpPr/>
          <p:nvPr/>
        </p:nvSpPr>
        <p:spPr>
          <a:xfrm>
            <a:off x="7201069" y="162524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="" xmlns:a16="http://schemas.microsoft.com/office/drawing/2014/main" id="{F8E7A5FB-6C73-E749-9E1A-F9532C31AD14}"/>
              </a:ext>
            </a:extLst>
          </p:cNvPr>
          <p:cNvSpPr/>
          <p:nvPr/>
        </p:nvSpPr>
        <p:spPr>
          <a:xfrm>
            <a:off x="7201069" y="3151971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="" xmlns:a16="http://schemas.microsoft.com/office/drawing/2014/main" id="{1E7AC6F0-3597-DD4C-9C8A-B9A7D65D13C7}"/>
              </a:ext>
            </a:extLst>
          </p:cNvPr>
          <p:cNvCxnSpPr/>
          <p:nvPr/>
        </p:nvCxnSpPr>
        <p:spPr>
          <a:xfrm>
            <a:off x="7128825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>
            <a:extLst>
              <a:ext uri="{FF2B5EF4-FFF2-40B4-BE49-F238E27FC236}">
                <a16:creationId xmlns="" xmlns:a16="http://schemas.microsoft.com/office/drawing/2014/main" id="{3648EDC8-BD23-6F4E-9FF9-4995BE62A7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87" y="1782259"/>
            <a:ext cx="102970" cy="102970"/>
          </a:xfrm>
          <a:prstGeom prst="rect">
            <a:avLst/>
          </a:prstGeom>
        </p:spPr>
      </p:pic>
      <p:sp>
        <p:nvSpPr>
          <p:cNvPr id="193" name="타원 192">
            <a:extLst>
              <a:ext uri="{FF2B5EF4-FFF2-40B4-BE49-F238E27FC236}">
                <a16:creationId xmlns="" xmlns:a16="http://schemas.microsoft.com/office/drawing/2014/main" id="{B9D342B0-D75F-A94D-ABC0-6ED472773DA5}"/>
              </a:ext>
            </a:extLst>
          </p:cNvPr>
          <p:cNvSpPr/>
          <p:nvPr/>
        </p:nvSpPr>
        <p:spPr>
          <a:xfrm>
            <a:off x="7198324" y="177754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9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82" name="그림 181">
            <a:extLst>
              <a:ext uri="{FF2B5EF4-FFF2-40B4-BE49-F238E27FC236}">
                <a16:creationId xmlns="" xmlns:a16="http://schemas.microsoft.com/office/drawing/2014/main" id="{154491B9-B136-104F-8905-B6875E6549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87" y="1916391"/>
            <a:ext cx="102970" cy="102970"/>
          </a:xfrm>
          <a:prstGeom prst="rect">
            <a:avLst/>
          </a:prstGeom>
        </p:spPr>
      </p:pic>
      <p:sp>
        <p:nvSpPr>
          <p:cNvPr id="186" name="직사각형 185">
            <a:extLst>
              <a:ext uri="{FF2B5EF4-FFF2-40B4-BE49-F238E27FC236}">
                <a16:creationId xmlns="" xmlns:a16="http://schemas.microsoft.com/office/drawing/2014/main" id="{DB2491FD-E642-9A46-BBA1-914F2559BE57}"/>
              </a:ext>
            </a:extLst>
          </p:cNvPr>
          <p:cNvSpPr/>
          <p:nvPr/>
        </p:nvSpPr>
        <p:spPr>
          <a:xfrm>
            <a:off x="7136220" y="1748122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pic>
        <p:nvPicPr>
          <p:cNvPr id="190" name="그림 189">
            <a:extLst>
              <a:ext uri="{FF2B5EF4-FFF2-40B4-BE49-F238E27FC236}">
                <a16:creationId xmlns="" xmlns:a16="http://schemas.microsoft.com/office/drawing/2014/main" id="{196626FA-8FA5-E642-AB94-C02AEEA3D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267" y="1199236"/>
            <a:ext cx="102970" cy="102970"/>
          </a:xfrm>
          <a:prstGeom prst="rect">
            <a:avLst/>
          </a:prstGeom>
        </p:spPr>
      </p:pic>
      <p:sp>
        <p:nvSpPr>
          <p:cNvPr id="194" name="직사각형 193">
            <a:extLst>
              <a:ext uri="{FF2B5EF4-FFF2-40B4-BE49-F238E27FC236}">
                <a16:creationId xmlns="" xmlns:a16="http://schemas.microsoft.com/office/drawing/2014/main" id="{3D897F19-9B9A-D445-BBB3-601B608B83EB}"/>
              </a:ext>
            </a:extLst>
          </p:cNvPr>
          <p:cNvSpPr/>
          <p:nvPr/>
        </p:nvSpPr>
        <p:spPr>
          <a:xfrm>
            <a:off x="8342450" y="1073671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91" name="직사각형 190">
            <a:extLst>
              <a:ext uri="{FF2B5EF4-FFF2-40B4-BE49-F238E27FC236}">
                <a16:creationId xmlns="" xmlns:a16="http://schemas.microsoft.com/office/drawing/2014/main" id="{6F60228D-60CD-4C82-BDAD-953ACB83E6C0}"/>
              </a:ext>
            </a:extLst>
          </p:cNvPr>
          <p:cNvSpPr/>
          <p:nvPr/>
        </p:nvSpPr>
        <p:spPr>
          <a:xfrm>
            <a:off x="410223" y="1265444"/>
            <a:ext cx="994178" cy="1898271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2019.05.30</a:t>
            </a:r>
            <a:b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</a:b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기능 개선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000" dirty="0">
                <a:solidFill>
                  <a:srgbClr val="00B0F0"/>
                </a:solidFill>
                <a:latin typeface="+mj-lt"/>
              </a:rPr>
              <a:t>☞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[</a:t>
            </a:r>
            <a:r>
              <a:rPr kumimoji="1" lang="ko-KR" altLang="en-US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다음페이지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]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236303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A7A3E50-B5E5-3C44-B28C-8BBCC80F3AAD}"/>
              </a:ext>
            </a:extLst>
          </p:cNvPr>
          <p:cNvSpPr/>
          <p:nvPr/>
        </p:nvSpPr>
        <p:spPr>
          <a:xfrm>
            <a:off x="127698" y="1218063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2" name="Username Box">
            <a:extLst>
              <a:ext uri="{FF2B5EF4-FFF2-40B4-BE49-F238E27FC236}">
                <a16:creationId xmlns="" xmlns:a16="http://schemas.microsoft.com/office/drawing/2014/main" id="{A5AFA607-3443-2C47-9127-0562BA94C9B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32482" y="1589940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="" xmlns:a16="http://schemas.microsoft.com/office/drawing/2014/main" id="{A0F1A454-BD7A-F549-9E76-ACB5524E796A}"/>
              </a:ext>
            </a:extLst>
          </p:cNvPr>
          <p:cNvCxnSpPr/>
          <p:nvPr/>
        </p:nvCxnSpPr>
        <p:spPr>
          <a:xfrm>
            <a:off x="2146532" y="2107706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8DAC398-EC8D-2C48-8190-513D1313FB17}"/>
              </a:ext>
            </a:extLst>
          </p:cNvPr>
          <p:cNvSpPr txBox="1"/>
          <p:nvPr/>
        </p:nvSpPr>
        <p:spPr>
          <a:xfrm>
            <a:off x="253397" y="1868414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6E4BC91-3614-E346-85C6-5D8F2E5157B5}"/>
              </a:ext>
            </a:extLst>
          </p:cNvPr>
          <p:cNvSpPr txBox="1"/>
          <p:nvPr/>
        </p:nvSpPr>
        <p:spPr>
          <a:xfrm>
            <a:off x="1299410" y="1863146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4F8F95D-3E41-4344-B4DB-FA2DA0E78761}"/>
              </a:ext>
            </a:extLst>
          </p:cNvPr>
          <p:cNvSpPr/>
          <p:nvPr/>
        </p:nvSpPr>
        <p:spPr>
          <a:xfrm>
            <a:off x="315112" y="2127418"/>
            <a:ext cx="649217" cy="7870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="" xmlns:a16="http://schemas.microsoft.com/office/drawing/2014/main" id="{4069FC0D-2EF1-4143-A5FA-991F53E63626}"/>
              </a:ext>
            </a:extLst>
          </p:cNvPr>
          <p:cNvCxnSpPr/>
          <p:nvPr/>
        </p:nvCxnSpPr>
        <p:spPr>
          <a:xfrm>
            <a:off x="241285" y="2032230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AB22E38-1A28-CF4A-A25C-F25A32E7DEC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798826" y="3090800"/>
            <a:ext cx="423619" cy="107523"/>
          </a:xfrm>
          <a:prstGeom prst="rect">
            <a:avLst/>
          </a:prstGeom>
        </p:spPr>
      </p:pic>
      <p:cxnSp>
        <p:nvCxnSpPr>
          <p:cNvPr id="43" name="직선 연결선[R] 42">
            <a:extLst>
              <a:ext uri="{FF2B5EF4-FFF2-40B4-BE49-F238E27FC236}">
                <a16:creationId xmlns="" xmlns:a16="http://schemas.microsoft.com/office/drawing/2014/main" id="{37F62079-6663-8D4A-9E24-4347D4DA788F}"/>
              </a:ext>
            </a:extLst>
          </p:cNvPr>
          <p:cNvCxnSpPr/>
          <p:nvPr/>
        </p:nvCxnSpPr>
        <p:spPr>
          <a:xfrm>
            <a:off x="216620" y="3019316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46519925-0B61-BC47-8624-12EC3FD162F0}"/>
              </a:ext>
            </a:extLst>
          </p:cNvPr>
          <p:cNvGrpSpPr/>
          <p:nvPr/>
        </p:nvGrpSpPr>
        <p:grpSpPr>
          <a:xfrm rot="10800000" flipV="1">
            <a:off x="228732" y="3108077"/>
            <a:ext cx="151148" cy="76099"/>
            <a:chOff x="4465188" y="1361650"/>
            <a:chExt cx="335526" cy="132138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8F947674-CD43-5C40-881A-3695F7728F2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42C92B8C-FD66-A641-A4C6-82BD597FFF59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5" name="모서리가 둥근 직사각형 58">
            <a:extLst>
              <a:ext uri="{FF2B5EF4-FFF2-40B4-BE49-F238E27FC236}">
                <a16:creationId xmlns="" xmlns:a16="http://schemas.microsoft.com/office/drawing/2014/main" id="{D339F508-045F-1D41-A178-D9F286D44436}"/>
              </a:ext>
            </a:extLst>
          </p:cNvPr>
          <p:cNvSpPr/>
          <p:nvPr/>
        </p:nvSpPr>
        <p:spPr>
          <a:xfrm>
            <a:off x="433120" y="3098953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AC684E79-BBEB-8D48-BB1B-CBF60BED5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</p:spPr>
        <p:txBody>
          <a:bodyPr/>
          <a:lstStyle/>
          <a:p>
            <a:r>
              <a:rPr kumimoji="1" lang="en-US" altLang="ko-KR" dirty="0"/>
              <a:t>Multiple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CA92BBB-4D0E-304B-9189-11740BDC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 panel</a:t>
            </a:r>
            <a:endParaRPr kumimoji="1" lang="ko-KR" altLang="en-US" b="1" dirty="0"/>
          </a:p>
        </p:txBody>
      </p:sp>
      <p:pic>
        <p:nvPicPr>
          <p:cNvPr id="20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11973" y="1612873"/>
            <a:ext cx="138346" cy="13834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E1368D1-C5DD-4144-B114-FEA9FBD4A72C}"/>
              </a:ext>
            </a:extLst>
          </p:cNvPr>
          <p:cNvSpPr/>
          <p:nvPr/>
        </p:nvSpPr>
        <p:spPr>
          <a:xfrm>
            <a:off x="126633" y="814572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14C5120-AC04-3341-913E-9F1E1BE5FE22}"/>
              </a:ext>
            </a:extLst>
          </p:cNvPr>
          <p:cNvSpPr/>
          <p:nvPr/>
        </p:nvSpPr>
        <p:spPr>
          <a:xfrm>
            <a:off x="469189" y="1308818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E627448-EBB6-1947-8694-BF06BA412C22}"/>
              </a:ext>
            </a:extLst>
          </p:cNvPr>
          <p:cNvGrpSpPr/>
          <p:nvPr/>
        </p:nvGrpSpPr>
        <p:grpSpPr>
          <a:xfrm>
            <a:off x="242947" y="1320775"/>
            <a:ext cx="166359" cy="166453"/>
            <a:chOff x="831205" y="2866671"/>
            <a:chExt cx="166359" cy="166453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AC33129-20C4-974D-ADE3-3644DA09C799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8749078C-10DA-9849-A3F7-ED7D016CBF8D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3DC247D-2DC0-4749-994F-6A8F3A3502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85" y="1352516"/>
            <a:ext cx="102970" cy="102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581D27D-47C1-4342-864C-0962AF9638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2410" y="1358535"/>
            <a:ext cx="22860" cy="9093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5411CF3D-7AE9-4545-8C84-28D0822BDB4B}"/>
              </a:ext>
            </a:extLst>
          </p:cNvPr>
          <p:cNvSpPr/>
          <p:nvPr/>
        </p:nvSpPr>
        <p:spPr>
          <a:xfrm>
            <a:off x="469189" y="1403468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3C273870-52B8-A24C-8254-F8A16E2DC8DA}"/>
              </a:ext>
            </a:extLst>
          </p:cNvPr>
          <p:cNvSpPr/>
          <p:nvPr/>
        </p:nvSpPr>
        <p:spPr>
          <a:xfrm>
            <a:off x="477324" y="925605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5BAC965B-9767-3C4E-A660-426A6C74FF59}"/>
              </a:ext>
            </a:extLst>
          </p:cNvPr>
          <p:cNvSpPr/>
          <p:nvPr/>
        </p:nvSpPr>
        <p:spPr>
          <a:xfrm>
            <a:off x="251082" y="937562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8BA17D75-63C4-8541-96BC-FF3C0E90781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20" y="969303"/>
            <a:ext cx="102970" cy="1029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65B9562D-5489-5847-9B40-5BDBC32273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80545" y="975322"/>
            <a:ext cx="22860" cy="909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B29771DF-47DC-D64F-8DF5-28D6BFF20C7C}"/>
              </a:ext>
            </a:extLst>
          </p:cNvPr>
          <p:cNvSpPr/>
          <p:nvPr/>
        </p:nvSpPr>
        <p:spPr>
          <a:xfrm>
            <a:off x="477324" y="1020255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E988EEDD-BD0B-2141-9E4D-B6C10E2A490C}"/>
              </a:ext>
            </a:extLst>
          </p:cNvPr>
          <p:cNvSpPr/>
          <p:nvPr/>
        </p:nvSpPr>
        <p:spPr>
          <a:xfrm>
            <a:off x="127698" y="4316268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61" name="Username Box">
            <a:extLst>
              <a:ext uri="{FF2B5EF4-FFF2-40B4-BE49-F238E27FC236}">
                <a16:creationId xmlns="" xmlns:a16="http://schemas.microsoft.com/office/drawing/2014/main" id="{F70DA7AF-7110-1D40-89E9-3007255FF1D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32482" y="4688145"/>
            <a:ext cx="1456518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E69954DB-05EA-714A-A436-6CB96CE88F95}"/>
              </a:ext>
            </a:extLst>
          </p:cNvPr>
          <p:cNvSpPr/>
          <p:nvPr/>
        </p:nvSpPr>
        <p:spPr>
          <a:xfrm>
            <a:off x="1552803" y="4713705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3F760063-3C23-F143-8D58-5AC7D38F0053}"/>
              </a:ext>
            </a:extLst>
          </p:cNvPr>
          <p:cNvCxnSpPr/>
          <p:nvPr/>
        </p:nvCxnSpPr>
        <p:spPr>
          <a:xfrm>
            <a:off x="2150319" y="541874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B7141F9-2AD9-064B-B443-D133FDE3BD38}"/>
              </a:ext>
            </a:extLst>
          </p:cNvPr>
          <p:cNvSpPr txBox="1"/>
          <p:nvPr/>
        </p:nvSpPr>
        <p:spPr>
          <a:xfrm>
            <a:off x="257184" y="496661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75BE477-056F-944E-AF7C-A41102A65374}"/>
              </a:ext>
            </a:extLst>
          </p:cNvPr>
          <p:cNvSpPr txBox="1"/>
          <p:nvPr/>
        </p:nvSpPr>
        <p:spPr>
          <a:xfrm>
            <a:off x="1371754" y="4961351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9698B21B-D33E-9346-97F4-5B357882ED03}"/>
              </a:ext>
            </a:extLst>
          </p:cNvPr>
          <p:cNvSpPr/>
          <p:nvPr/>
        </p:nvSpPr>
        <p:spPr>
          <a:xfrm>
            <a:off x="311524" y="5438460"/>
            <a:ext cx="649217" cy="6261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="" xmlns:a16="http://schemas.microsoft.com/office/drawing/2014/main" id="{CF751903-B462-0C44-B85C-715738464AF8}"/>
              </a:ext>
            </a:extLst>
          </p:cNvPr>
          <p:cNvCxnSpPr/>
          <p:nvPr/>
        </p:nvCxnSpPr>
        <p:spPr>
          <a:xfrm>
            <a:off x="245072" y="5130435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0F17959-B49F-634A-8900-7E3965037322}"/>
              </a:ext>
            </a:extLst>
          </p:cNvPr>
          <p:cNvSpPr txBox="1"/>
          <p:nvPr/>
        </p:nvSpPr>
        <p:spPr>
          <a:xfrm>
            <a:off x="1782917" y="4701806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206257CE-79F9-FE4C-BCA7-AC3FF8CD719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802613" y="6189005"/>
            <a:ext cx="423619" cy="107523"/>
          </a:xfrm>
          <a:prstGeom prst="rect">
            <a:avLst/>
          </a:prstGeom>
        </p:spPr>
      </p:pic>
      <p:cxnSp>
        <p:nvCxnSpPr>
          <p:cNvPr id="72" name="직선 연결선[R] 71">
            <a:extLst>
              <a:ext uri="{FF2B5EF4-FFF2-40B4-BE49-F238E27FC236}">
                <a16:creationId xmlns="" xmlns:a16="http://schemas.microsoft.com/office/drawing/2014/main" id="{1EA1FF4D-AAB8-8446-BA4B-DF0A245F654C}"/>
              </a:ext>
            </a:extLst>
          </p:cNvPr>
          <p:cNvCxnSpPr/>
          <p:nvPr/>
        </p:nvCxnSpPr>
        <p:spPr>
          <a:xfrm>
            <a:off x="220407" y="6117521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216DFA9A-74B1-D048-900F-2781735207D3}"/>
              </a:ext>
            </a:extLst>
          </p:cNvPr>
          <p:cNvGrpSpPr/>
          <p:nvPr/>
        </p:nvGrpSpPr>
        <p:grpSpPr>
          <a:xfrm rot="10800000" flipV="1">
            <a:off x="232519" y="6206282"/>
            <a:ext cx="151148" cy="76099"/>
            <a:chOff x="4465188" y="1361650"/>
            <a:chExt cx="335526" cy="132138"/>
          </a:xfrm>
        </p:grpSpPr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FC102068-657A-414D-8FAE-B50F02B12A30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390283E4-3469-6D45-9AD2-6AC1C3900370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74" name="모서리가 둥근 직사각형 58">
            <a:extLst>
              <a:ext uri="{FF2B5EF4-FFF2-40B4-BE49-F238E27FC236}">
                <a16:creationId xmlns="" xmlns:a16="http://schemas.microsoft.com/office/drawing/2014/main" id="{5B3EF6FD-F92D-F246-82DE-9B3D8B0783A3}"/>
              </a:ext>
            </a:extLst>
          </p:cNvPr>
          <p:cNvSpPr/>
          <p:nvPr/>
        </p:nvSpPr>
        <p:spPr>
          <a:xfrm>
            <a:off x="436907" y="6197158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10338EF7-CBA9-4F45-A5C4-7E2DC0C53E5D}"/>
              </a:ext>
            </a:extLst>
          </p:cNvPr>
          <p:cNvSpPr/>
          <p:nvPr/>
        </p:nvSpPr>
        <p:spPr>
          <a:xfrm>
            <a:off x="126633" y="3912777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E1AB3A8-67DC-2645-842F-FA0A08C431EA}"/>
              </a:ext>
            </a:extLst>
          </p:cNvPr>
          <p:cNvSpPr/>
          <p:nvPr/>
        </p:nvSpPr>
        <p:spPr>
          <a:xfrm>
            <a:off x="469189" y="440702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1D9DB9A3-41BF-B549-BD7A-4630EBA83EA4}"/>
              </a:ext>
            </a:extLst>
          </p:cNvPr>
          <p:cNvGrpSpPr/>
          <p:nvPr/>
        </p:nvGrpSpPr>
        <p:grpSpPr>
          <a:xfrm>
            <a:off x="242947" y="4418980"/>
            <a:ext cx="166359" cy="166453"/>
            <a:chOff x="831205" y="2866671"/>
            <a:chExt cx="166359" cy="166453"/>
          </a:xfrm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1C826780-B327-2F47-9E9B-6D450F3F1FC6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6C8C364D-E636-BA42-AE9C-9F60A79FB814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0A8E3664-C3D4-3C4C-AE03-53E58F3CE95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50" y="4450721"/>
            <a:ext cx="102970" cy="10297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D68E3245-4423-CB4A-8D70-CD64CE379F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4275" y="4456740"/>
            <a:ext cx="22860" cy="90932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6F218009-2719-024F-BAAB-C9059C941E5E}"/>
              </a:ext>
            </a:extLst>
          </p:cNvPr>
          <p:cNvSpPr/>
          <p:nvPr/>
        </p:nvSpPr>
        <p:spPr>
          <a:xfrm>
            <a:off x="469189" y="450167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F9C52649-77CB-9345-A0E7-EB0BEFA237A8}"/>
              </a:ext>
            </a:extLst>
          </p:cNvPr>
          <p:cNvSpPr/>
          <p:nvPr/>
        </p:nvSpPr>
        <p:spPr>
          <a:xfrm>
            <a:off x="477324" y="4023810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72913446-F846-E441-A800-AD37C1CD53EE}"/>
              </a:ext>
            </a:extLst>
          </p:cNvPr>
          <p:cNvSpPr/>
          <p:nvPr/>
        </p:nvSpPr>
        <p:spPr>
          <a:xfrm>
            <a:off x="251082" y="403576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57440477-09C3-B140-94C9-E83953C6CB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385" y="4067508"/>
            <a:ext cx="102970" cy="10297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F7601985-9945-7B4D-9953-99A77C4C6B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2410" y="4073527"/>
            <a:ext cx="22860" cy="90932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2114FF29-BFD8-3046-8F66-82B75CD4A543}"/>
              </a:ext>
            </a:extLst>
          </p:cNvPr>
          <p:cNvSpPr/>
          <p:nvPr/>
        </p:nvSpPr>
        <p:spPr>
          <a:xfrm>
            <a:off x="477324" y="4118460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802DEF5F-40CA-9243-8A59-27666333DB38}"/>
              </a:ext>
            </a:extLst>
          </p:cNvPr>
          <p:cNvSpPr/>
          <p:nvPr/>
        </p:nvSpPr>
        <p:spPr>
          <a:xfrm>
            <a:off x="2528355" y="1218063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31" name="Username Box">
            <a:extLst>
              <a:ext uri="{FF2B5EF4-FFF2-40B4-BE49-F238E27FC236}">
                <a16:creationId xmlns="" xmlns:a16="http://schemas.microsoft.com/office/drawing/2014/main" id="{E1073087-AEE3-4843-9101-BD8ABCD78C4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633139" y="1589940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133" name="직선 연결선[R] 132">
            <a:extLst>
              <a:ext uri="{FF2B5EF4-FFF2-40B4-BE49-F238E27FC236}">
                <a16:creationId xmlns="" xmlns:a16="http://schemas.microsoft.com/office/drawing/2014/main" id="{854A3969-C6BD-DF42-BFD1-17BA899D955C}"/>
              </a:ext>
            </a:extLst>
          </p:cNvPr>
          <p:cNvCxnSpPr/>
          <p:nvPr/>
        </p:nvCxnSpPr>
        <p:spPr>
          <a:xfrm>
            <a:off x="4549388" y="2107706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="" xmlns:a16="http://schemas.microsoft.com/office/drawing/2014/main" id="{B0DEC33B-83D4-A54D-AADE-DF1CE20C99DC}"/>
              </a:ext>
            </a:extLst>
          </p:cNvPr>
          <p:cNvSpPr txBox="1"/>
          <p:nvPr/>
        </p:nvSpPr>
        <p:spPr>
          <a:xfrm>
            <a:off x="2656253" y="1868414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BB7B14FC-E95E-3747-98B9-CAE483E112CA}"/>
              </a:ext>
            </a:extLst>
          </p:cNvPr>
          <p:cNvSpPr txBox="1"/>
          <p:nvPr/>
        </p:nvSpPr>
        <p:spPr>
          <a:xfrm>
            <a:off x="3700067" y="1863146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864994FB-E6C4-C343-B187-718F5F3A6F80}"/>
              </a:ext>
            </a:extLst>
          </p:cNvPr>
          <p:cNvSpPr/>
          <p:nvPr/>
        </p:nvSpPr>
        <p:spPr>
          <a:xfrm>
            <a:off x="2717968" y="2127418"/>
            <a:ext cx="649217" cy="787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137" name="직선 연결선[R] 136">
            <a:extLst>
              <a:ext uri="{FF2B5EF4-FFF2-40B4-BE49-F238E27FC236}">
                <a16:creationId xmlns="" xmlns:a16="http://schemas.microsoft.com/office/drawing/2014/main" id="{F6A34900-CF33-0247-B096-F5B196BBE228}"/>
              </a:ext>
            </a:extLst>
          </p:cNvPr>
          <p:cNvCxnSpPr/>
          <p:nvPr/>
        </p:nvCxnSpPr>
        <p:spPr>
          <a:xfrm>
            <a:off x="2644141" y="2032230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="" xmlns:a16="http://schemas.microsoft.com/office/drawing/2014/main" id="{61115467-9EFD-A943-A784-DC2FD44D964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201682" y="3090800"/>
            <a:ext cx="423619" cy="107523"/>
          </a:xfrm>
          <a:prstGeom prst="rect">
            <a:avLst/>
          </a:prstGeom>
        </p:spPr>
      </p:pic>
      <p:cxnSp>
        <p:nvCxnSpPr>
          <p:cNvPr id="140" name="직선 연결선[R] 139">
            <a:extLst>
              <a:ext uri="{FF2B5EF4-FFF2-40B4-BE49-F238E27FC236}">
                <a16:creationId xmlns="" xmlns:a16="http://schemas.microsoft.com/office/drawing/2014/main" id="{764EF85E-F0D3-FD45-8146-79ECB577F12E}"/>
              </a:ext>
            </a:extLst>
          </p:cNvPr>
          <p:cNvCxnSpPr/>
          <p:nvPr/>
        </p:nvCxnSpPr>
        <p:spPr>
          <a:xfrm>
            <a:off x="2619476" y="3019316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1" name="그룹 140">
            <a:extLst>
              <a:ext uri="{FF2B5EF4-FFF2-40B4-BE49-F238E27FC236}">
                <a16:creationId xmlns="" xmlns:a16="http://schemas.microsoft.com/office/drawing/2014/main" id="{60C9E9AB-A791-2043-BCBF-13719A62C837}"/>
              </a:ext>
            </a:extLst>
          </p:cNvPr>
          <p:cNvGrpSpPr/>
          <p:nvPr/>
        </p:nvGrpSpPr>
        <p:grpSpPr>
          <a:xfrm rot="10800000" flipV="1">
            <a:off x="2631588" y="3108077"/>
            <a:ext cx="151148" cy="76099"/>
            <a:chOff x="4465188" y="1361650"/>
            <a:chExt cx="335526" cy="132138"/>
          </a:xfrm>
        </p:grpSpPr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730D6E2C-EDC3-7641-A0A4-D7486DBB2D8A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="" xmlns:a16="http://schemas.microsoft.com/office/drawing/2014/main" id="{4508C482-027A-2F4B-94B2-FB4C73DDFE67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42" name="모서리가 둥근 직사각형 58">
            <a:extLst>
              <a:ext uri="{FF2B5EF4-FFF2-40B4-BE49-F238E27FC236}">
                <a16:creationId xmlns="" xmlns:a16="http://schemas.microsoft.com/office/drawing/2014/main" id="{7830AF39-1FB3-6F44-8425-5E52DCACB93A}"/>
              </a:ext>
            </a:extLst>
          </p:cNvPr>
          <p:cNvSpPr/>
          <p:nvPr/>
        </p:nvSpPr>
        <p:spPr>
          <a:xfrm>
            <a:off x="2835976" y="3098953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145" name="그래픽 144" descr="경고">
            <a:extLst>
              <a:ext uri="{FF2B5EF4-FFF2-40B4-BE49-F238E27FC236}">
                <a16:creationId xmlns="" xmlns:a16="http://schemas.microsoft.com/office/drawing/2014/main" id="{3012C347-1FA2-9545-ADC5-1E265F821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12630" y="1612873"/>
            <a:ext cx="138346" cy="138346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398AC3AE-1107-1E4E-9511-E8B19FA0711A}"/>
              </a:ext>
            </a:extLst>
          </p:cNvPr>
          <p:cNvSpPr/>
          <p:nvPr/>
        </p:nvSpPr>
        <p:spPr>
          <a:xfrm>
            <a:off x="2527290" y="814572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E50527E3-35CE-9143-8076-E10AB1858DE9}"/>
              </a:ext>
            </a:extLst>
          </p:cNvPr>
          <p:cNvSpPr/>
          <p:nvPr/>
        </p:nvSpPr>
        <p:spPr>
          <a:xfrm>
            <a:off x="2869846" y="1308818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="" xmlns:a16="http://schemas.microsoft.com/office/drawing/2014/main" id="{BE71F4FA-C1B8-9E4C-B6A2-81888CB0A9D8}"/>
              </a:ext>
            </a:extLst>
          </p:cNvPr>
          <p:cNvGrpSpPr/>
          <p:nvPr/>
        </p:nvGrpSpPr>
        <p:grpSpPr>
          <a:xfrm>
            <a:off x="2643604" y="1320775"/>
            <a:ext cx="166359" cy="166453"/>
            <a:chOff x="831205" y="2866671"/>
            <a:chExt cx="166359" cy="166453"/>
          </a:xfrm>
        </p:grpSpPr>
        <p:sp>
          <p:nvSpPr>
            <p:cNvPr id="153" name="직사각형 152">
              <a:extLst>
                <a:ext uri="{FF2B5EF4-FFF2-40B4-BE49-F238E27FC236}">
                  <a16:creationId xmlns="" xmlns:a16="http://schemas.microsoft.com/office/drawing/2014/main" id="{3500D0F4-B200-FB40-9206-3148310993FC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54" name="타원 153">
              <a:extLst>
                <a:ext uri="{FF2B5EF4-FFF2-40B4-BE49-F238E27FC236}">
                  <a16:creationId xmlns="" xmlns:a16="http://schemas.microsoft.com/office/drawing/2014/main" id="{54C9E705-A180-E04B-BC71-76EF8F9923D3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50" name="그림 149">
            <a:extLst>
              <a:ext uri="{FF2B5EF4-FFF2-40B4-BE49-F238E27FC236}">
                <a16:creationId xmlns="" xmlns:a16="http://schemas.microsoft.com/office/drawing/2014/main" id="{BFF0348B-A04A-6E40-965B-AD54572C17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042" y="1352516"/>
            <a:ext cx="102970" cy="102970"/>
          </a:xfrm>
          <a:prstGeom prst="rect">
            <a:avLst/>
          </a:prstGeom>
        </p:spPr>
      </p:pic>
      <p:pic>
        <p:nvPicPr>
          <p:cNvPr id="151" name="그림 150">
            <a:extLst>
              <a:ext uri="{FF2B5EF4-FFF2-40B4-BE49-F238E27FC236}">
                <a16:creationId xmlns="" xmlns:a16="http://schemas.microsoft.com/office/drawing/2014/main" id="{24E114A7-D7F7-594C-84EE-39A50737CA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3067" y="1358535"/>
            <a:ext cx="22860" cy="90932"/>
          </a:xfrm>
          <a:prstGeom prst="rect">
            <a:avLst/>
          </a:prstGeom>
        </p:spPr>
      </p:pic>
      <p:sp>
        <p:nvSpPr>
          <p:cNvPr id="152" name="직사각형 151">
            <a:extLst>
              <a:ext uri="{FF2B5EF4-FFF2-40B4-BE49-F238E27FC236}">
                <a16:creationId xmlns="" xmlns:a16="http://schemas.microsoft.com/office/drawing/2014/main" id="{F64616CD-A673-F54E-B096-6A605A7A54AF}"/>
              </a:ext>
            </a:extLst>
          </p:cNvPr>
          <p:cNvSpPr/>
          <p:nvPr/>
        </p:nvSpPr>
        <p:spPr>
          <a:xfrm>
            <a:off x="2869846" y="1403468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D0DE37EE-F1BC-3140-9019-BBEE0D393C5D}"/>
              </a:ext>
            </a:extLst>
          </p:cNvPr>
          <p:cNvSpPr/>
          <p:nvPr/>
        </p:nvSpPr>
        <p:spPr>
          <a:xfrm>
            <a:off x="2877981" y="925605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45C22B16-8DD3-E94B-8743-7556F9B2854B}"/>
              </a:ext>
            </a:extLst>
          </p:cNvPr>
          <p:cNvSpPr/>
          <p:nvPr/>
        </p:nvSpPr>
        <p:spPr>
          <a:xfrm>
            <a:off x="2651739" y="937562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158" name="그림 157">
            <a:extLst>
              <a:ext uri="{FF2B5EF4-FFF2-40B4-BE49-F238E27FC236}">
                <a16:creationId xmlns="" xmlns:a16="http://schemas.microsoft.com/office/drawing/2014/main" id="{B64DB1C7-55B1-444F-AB56-D655D85104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77" y="969303"/>
            <a:ext cx="102970" cy="102970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="" xmlns:a16="http://schemas.microsoft.com/office/drawing/2014/main" id="{173F4BEB-4D41-FD40-8A42-B638DD004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1202" y="975322"/>
            <a:ext cx="22860" cy="90932"/>
          </a:xfrm>
          <a:prstGeom prst="rect">
            <a:avLst/>
          </a:prstGeom>
        </p:spPr>
      </p:pic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1108BB93-3C4D-3747-A252-92B655EBD3B6}"/>
              </a:ext>
            </a:extLst>
          </p:cNvPr>
          <p:cNvSpPr/>
          <p:nvPr/>
        </p:nvSpPr>
        <p:spPr>
          <a:xfrm>
            <a:off x="2877981" y="1020255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="" xmlns:a16="http://schemas.microsoft.com/office/drawing/2014/main" id="{21A54ECB-B772-654D-824A-6AE43B39522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507" t="18765" r="58164" b="15538"/>
          <a:stretch/>
        </p:blipFill>
        <p:spPr>
          <a:xfrm>
            <a:off x="3850581" y="1907744"/>
            <a:ext cx="100997" cy="158840"/>
          </a:xfrm>
          <a:prstGeom prst="rect">
            <a:avLst/>
          </a:prstGeom>
        </p:spPr>
      </p:pic>
      <p:sp>
        <p:nvSpPr>
          <p:cNvPr id="162" name="직사각형 161">
            <a:extLst>
              <a:ext uri="{FF2B5EF4-FFF2-40B4-BE49-F238E27FC236}">
                <a16:creationId xmlns="" xmlns:a16="http://schemas.microsoft.com/office/drawing/2014/main" id="{12A2DDDC-0D09-4C42-8C75-EEB1088E6FC6}"/>
              </a:ext>
            </a:extLst>
          </p:cNvPr>
          <p:cNvSpPr/>
          <p:nvPr/>
        </p:nvSpPr>
        <p:spPr>
          <a:xfrm>
            <a:off x="7400407" y="12171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63" name="Username Box">
            <a:extLst>
              <a:ext uri="{FF2B5EF4-FFF2-40B4-BE49-F238E27FC236}">
                <a16:creationId xmlns="" xmlns:a16="http://schemas.microsoft.com/office/drawing/2014/main" id="{01E0F598-907E-6644-AB09-706E043D668A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505191" y="1589044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447673AF-1F25-D24D-87C0-25E1A78500CA}"/>
              </a:ext>
            </a:extLst>
          </p:cNvPr>
          <p:cNvSpPr txBox="1"/>
          <p:nvPr/>
        </p:nvSpPr>
        <p:spPr>
          <a:xfrm>
            <a:off x="7530949" y="186751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A2DB5999-9A0D-CD4B-94AF-D56863AAF748}"/>
              </a:ext>
            </a:extLst>
          </p:cNvPr>
          <p:cNvSpPr txBox="1"/>
          <p:nvPr/>
        </p:nvSpPr>
        <p:spPr>
          <a:xfrm>
            <a:off x="8572119" y="1862250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68" name="직사각형 167">
            <a:extLst>
              <a:ext uri="{FF2B5EF4-FFF2-40B4-BE49-F238E27FC236}">
                <a16:creationId xmlns="" xmlns:a16="http://schemas.microsoft.com/office/drawing/2014/main" id="{9D79D1CB-A5A3-AC46-8458-497F1545DC46}"/>
              </a:ext>
            </a:extLst>
          </p:cNvPr>
          <p:cNvSpPr/>
          <p:nvPr/>
        </p:nvSpPr>
        <p:spPr>
          <a:xfrm>
            <a:off x="7592664" y="2126522"/>
            <a:ext cx="666849" cy="6302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Value123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ValueABC123</a:t>
            </a:r>
          </a:p>
        </p:txBody>
      </p:sp>
      <p:cxnSp>
        <p:nvCxnSpPr>
          <p:cNvPr id="169" name="직선 연결선[R] 168">
            <a:extLst>
              <a:ext uri="{FF2B5EF4-FFF2-40B4-BE49-F238E27FC236}">
                <a16:creationId xmlns="" xmlns:a16="http://schemas.microsoft.com/office/drawing/2014/main" id="{8A740E7E-2C88-1E4A-B5B3-564F897821E2}"/>
              </a:ext>
            </a:extLst>
          </p:cNvPr>
          <p:cNvCxnSpPr/>
          <p:nvPr/>
        </p:nvCxnSpPr>
        <p:spPr>
          <a:xfrm>
            <a:off x="7518837" y="2031334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그래픽 176" descr="경고">
            <a:extLst>
              <a:ext uri="{FF2B5EF4-FFF2-40B4-BE49-F238E27FC236}">
                <a16:creationId xmlns="" xmlns:a16="http://schemas.microsoft.com/office/drawing/2014/main" id="{9F9EF850-E2D4-0546-AB3E-83A03D1F5F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84682" y="1611977"/>
            <a:ext cx="138346" cy="138346"/>
          </a:xfrm>
          <a:prstGeom prst="rect">
            <a:avLst/>
          </a:prstGeom>
        </p:spPr>
      </p:pic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4316BFE0-96F1-3F48-B6C0-14ECE2D8EBF6}"/>
              </a:ext>
            </a:extLst>
          </p:cNvPr>
          <p:cNvSpPr/>
          <p:nvPr/>
        </p:nvSpPr>
        <p:spPr>
          <a:xfrm>
            <a:off x="7399342" y="813676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="" xmlns:a16="http://schemas.microsoft.com/office/drawing/2014/main" id="{3AEFC893-C37A-684F-8700-8D7F4790E6EE}"/>
              </a:ext>
            </a:extLst>
          </p:cNvPr>
          <p:cNvSpPr/>
          <p:nvPr/>
        </p:nvSpPr>
        <p:spPr>
          <a:xfrm>
            <a:off x="7741898" y="1307922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="" xmlns:a16="http://schemas.microsoft.com/office/drawing/2014/main" id="{B834B7EE-CD0A-6B44-A5D0-0C9F5987A373}"/>
              </a:ext>
            </a:extLst>
          </p:cNvPr>
          <p:cNvGrpSpPr/>
          <p:nvPr/>
        </p:nvGrpSpPr>
        <p:grpSpPr>
          <a:xfrm>
            <a:off x="7515656" y="1319879"/>
            <a:ext cx="166359" cy="166453"/>
            <a:chOff x="831205" y="2866671"/>
            <a:chExt cx="166359" cy="166453"/>
          </a:xfrm>
        </p:grpSpPr>
        <p:sp>
          <p:nvSpPr>
            <p:cNvPr id="185" name="직사각형 184">
              <a:extLst>
                <a:ext uri="{FF2B5EF4-FFF2-40B4-BE49-F238E27FC236}">
                  <a16:creationId xmlns="" xmlns:a16="http://schemas.microsoft.com/office/drawing/2014/main" id="{F94BC764-E014-8A45-8FC2-B2862591CB62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86" name="타원 185">
              <a:extLst>
                <a:ext uri="{FF2B5EF4-FFF2-40B4-BE49-F238E27FC236}">
                  <a16:creationId xmlns="" xmlns:a16="http://schemas.microsoft.com/office/drawing/2014/main" id="{12E67007-34C9-A241-8B40-75A140726266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82" name="그림 181">
            <a:extLst>
              <a:ext uri="{FF2B5EF4-FFF2-40B4-BE49-F238E27FC236}">
                <a16:creationId xmlns="" xmlns:a16="http://schemas.microsoft.com/office/drawing/2014/main" id="{F3FCE9FA-FC85-6442-81E0-99ED44D851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94" y="1351620"/>
            <a:ext cx="102970" cy="10297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="" xmlns:a16="http://schemas.microsoft.com/office/drawing/2014/main" id="{12E124B6-0828-8D49-8EB2-59E8626029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5119" y="1357639"/>
            <a:ext cx="22860" cy="90932"/>
          </a:xfrm>
          <a:prstGeom prst="rect">
            <a:avLst/>
          </a:prstGeom>
        </p:spPr>
      </p:pic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3AEE538A-DC2F-6E42-BB2E-71DBCF85D8A5}"/>
              </a:ext>
            </a:extLst>
          </p:cNvPr>
          <p:cNvSpPr/>
          <p:nvPr/>
        </p:nvSpPr>
        <p:spPr>
          <a:xfrm>
            <a:off x="7741898" y="1402572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="" xmlns:a16="http://schemas.microsoft.com/office/drawing/2014/main" id="{61333CFE-4FAC-5D43-83B0-205DF46A3A80}"/>
              </a:ext>
            </a:extLst>
          </p:cNvPr>
          <p:cNvSpPr/>
          <p:nvPr/>
        </p:nvSpPr>
        <p:spPr>
          <a:xfrm>
            <a:off x="7750033" y="924709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ECD74912-86D9-C14D-9649-0BE13E3CE1F2}"/>
              </a:ext>
            </a:extLst>
          </p:cNvPr>
          <p:cNvSpPr/>
          <p:nvPr/>
        </p:nvSpPr>
        <p:spPr>
          <a:xfrm>
            <a:off x="7523791" y="936666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190" name="그림 189">
            <a:extLst>
              <a:ext uri="{FF2B5EF4-FFF2-40B4-BE49-F238E27FC236}">
                <a16:creationId xmlns="" xmlns:a16="http://schemas.microsoft.com/office/drawing/2014/main" id="{437F83B9-90EE-0843-8ECE-768C0D451AF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229" y="968407"/>
            <a:ext cx="102970" cy="102970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="" xmlns:a16="http://schemas.microsoft.com/office/drawing/2014/main" id="{76E6A45B-8720-D241-B9DF-E4C48A333C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3254" y="974426"/>
            <a:ext cx="22860" cy="90932"/>
          </a:xfrm>
          <a:prstGeom prst="rect">
            <a:avLst/>
          </a:prstGeom>
        </p:spPr>
      </p:pic>
      <p:sp>
        <p:nvSpPr>
          <p:cNvPr id="192" name="직사각형 191">
            <a:extLst>
              <a:ext uri="{FF2B5EF4-FFF2-40B4-BE49-F238E27FC236}">
                <a16:creationId xmlns="" xmlns:a16="http://schemas.microsoft.com/office/drawing/2014/main" id="{86C04298-3F4A-B942-8018-34FE624AB03E}"/>
              </a:ext>
            </a:extLst>
          </p:cNvPr>
          <p:cNvSpPr/>
          <p:nvPr/>
        </p:nvSpPr>
        <p:spPr>
          <a:xfrm>
            <a:off x="7750033" y="1019359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03222878-ABE2-2F4B-A02A-4A672103D9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9075285" y="3090800"/>
            <a:ext cx="423619" cy="107523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6B531213-F2CE-C745-9E31-282720A7EDA6}"/>
              </a:ext>
            </a:extLst>
          </p:cNvPr>
          <p:cNvGrpSpPr/>
          <p:nvPr/>
        </p:nvGrpSpPr>
        <p:grpSpPr>
          <a:xfrm rot="10800000" flipV="1">
            <a:off x="7516355" y="3100967"/>
            <a:ext cx="151452" cy="76099"/>
            <a:chOff x="4633572" y="1361650"/>
            <a:chExt cx="336201" cy="132138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7DF32C1B-4B40-5A4B-8831-3316A1195830}"/>
                </a:ext>
              </a:extLst>
            </p:cNvPr>
            <p:cNvSpPr/>
            <p:nvPr/>
          </p:nvSpPr>
          <p:spPr>
            <a:xfrm>
              <a:off x="4802632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1F52EAC4-0E13-3E40-9C5E-A5BA4C805F6F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06" name="모서리가 둥근 직사각형 58">
            <a:extLst>
              <a:ext uri="{FF2B5EF4-FFF2-40B4-BE49-F238E27FC236}">
                <a16:creationId xmlns="" xmlns:a16="http://schemas.microsoft.com/office/drawing/2014/main" id="{7F45AB5E-86EC-4C43-92E6-938C552BEB75}"/>
              </a:ext>
            </a:extLst>
          </p:cNvPr>
          <p:cNvSpPr/>
          <p:nvPr/>
        </p:nvSpPr>
        <p:spPr>
          <a:xfrm>
            <a:off x="7768340" y="3091843"/>
            <a:ext cx="402354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Selected (</a:t>
            </a:r>
            <a:r>
              <a: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rPr>
              <a:t>4)</a:t>
            </a:r>
          </a:p>
        </p:txBody>
      </p:sp>
      <p:cxnSp>
        <p:nvCxnSpPr>
          <p:cNvPr id="107" name="직선 연결선[R] 106">
            <a:extLst>
              <a:ext uri="{FF2B5EF4-FFF2-40B4-BE49-F238E27FC236}">
                <a16:creationId xmlns="" xmlns:a16="http://schemas.microsoft.com/office/drawing/2014/main" id="{BD128CA8-2785-2442-996B-DF63501CAD0E}"/>
              </a:ext>
            </a:extLst>
          </p:cNvPr>
          <p:cNvCxnSpPr/>
          <p:nvPr/>
        </p:nvCxnSpPr>
        <p:spPr>
          <a:xfrm>
            <a:off x="7493079" y="3019316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사각형 설명선[R] 193">
            <a:extLst>
              <a:ext uri="{FF2B5EF4-FFF2-40B4-BE49-F238E27FC236}">
                <a16:creationId xmlns="" xmlns:a16="http://schemas.microsoft.com/office/drawing/2014/main" id="{0955C5CD-96DC-A54B-90FA-91A1C5CD7C04}"/>
              </a:ext>
            </a:extLst>
          </p:cNvPr>
          <p:cNvSpPr/>
          <p:nvPr/>
        </p:nvSpPr>
        <p:spPr>
          <a:xfrm>
            <a:off x="1170206" y="2095951"/>
            <a:ext cx="1214041" cy="257369"/>
          </a:xfrm>
          <a:prstGeom prst="wedgeRectCallout">
            <a:avLst>
              <a:gd name="adj1" fmla="val 25299"/>
              <a:gd name="adj2" fmla="val -19066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We are displaying 1000 data.</a:t>
            </a:r>
          </a:p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Try searching to find more data.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="" xmlns:a16="http://schemas.microsoft.com/office/drawing/2014/main" id="{7370C3A6-D6A2-B148-A824-07A338B7DD77}"/>
              </a:ext>
            </a:extLst>
          </p:cNvPr>
          <p:cNvSpPr/>
          <p:nvPr/>
        </p:nvSpPr>
        <p:spPr>
          <a:xfrm>
            <a:off x="4952865" y="12171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54" name="Username Box">
            <a:extLst>
              <a:ext uri="{FF2B5EF4-FFF2-40B4-BE49-F238E27FC236}">
                <a16:creationId xmlns="" xmlns:a16="http://schemas.microsoft.com/office/drawing/2014/main" id="{C922A6F8-39B1-104F-B6AF-0C1F54FE4A4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057649" y="1589044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255" name="직선 연결선[R] 254">
            <a:extLst>
              <a:ext uri="{FF2B5EF4-FFF2-40B4-BE49-F238E27FC236}">
                <a16:creationId xmlns="" xmlns:a16="http://schemas.microsoft.com/office/drawing/2014/main" id="{18238466-0782-324B-89A2-5AF21D0E875D}"/>
              </a:ext>
            </a:extLst>
          </p:cNvPr>
          <p:cNvCxnSpPr/>
          <p:nvPr/>
        </p:nvCxnSpPr>
        <p:spPr>
          <a:xfrm>
            <a:off x="6973898" y="210681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20AB13A5-79B1-CC4E-9FFC-5D67AEFAE667}"/>
              </a:ext>
            </a:extLst>
          </p:cNvPr>
          <p:cNvSpPr txBox="1"/>
          <p:nvPr/>
        </p:nvSpPr>
        <p:spPr>
          <a:xfrm>
            <a:off x="5080763" y="186751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="" xmlns:a16="http://schemas.microsoft.com/office/drawing/2014/main" id="{5808F35E-3DA5-984A-A9AB-1C9EC43E8D09}"/>
              </a:ext>
            </a:extLst>
          </p:cNvPr>
          <p:cNvSpPr txBox="1"/>
          <p:nvPr/>
        </p:nvSpPr>
        <p:spPr>
          <a:xfrm>
            <a:off x="6124577" y="1862250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b="1" u="sng" dirty="0">
                <a:solidFill>
                  <a:schemeClr val="accent6"/>
                </a:solidFill>
              </a:rPr>
              <a:t>Deselect all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="" xmlns:a16="http://schemas.microsoft.com/office/drawing/2014/main" id="{870CAE72-616D-8948-8E95-963725AFE083}"/>
              </a:ext>
            </a:extLst>
          </p:cNvPr>
          <p:cNvSpPr/>
          <p:nvPr/>
        </p:nvSpPr>
        <p:spPr>
          <a:xfrm>
            <a:off x="5142478" y="2126522"/>
            <a:ext cx="649217" cy="787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BD949444-8C79-B84C-B476-5296DFD5F737}"/>
              </a:ext>
            </a:extLst>
          </p:cNvPr>
          <p:cNvCxnSpPr/>
          <p:nvPr/>
        </p:nvCxnSpPr>
        <p:spPr>
          <a:xfrm>
            <a:off x="5068651" y="2031334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" name="그림 259">
            <a:extLst>
              <a:ext uri="{FF2B5EF4-FFF2-40B4-BE49-F238E27FC236}">
                <a16:creationId xmlns="" xmlns:a16="http://schemas.microsoft.com/office/drawing/2014/main" id="{CC4FCC68-360E-814B-89A4-8017824F98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626192" y="3089904"/>
            <a:ext cx="423619" cy="107523"/>
          </a:xfrm>
          <a:prstGeom prst="rect">
            <a:avLst/>
          </a:prstGeom>
        </p:spPr>
      </p:pic>
      <p:cxnSp>
        <p:nvCxnSpPr>
          <p:cNvPr id="261" name="직선 연결선[R] 260">
            <a:extLst>
              <a:ext uri="{FF2B5EF4-FFF2-40B4-BE49-F238E27FC236}">
                <a16:creationId xmlns="" xmlns:a16="http://schemas.microsoft.com/office/drawing/2014/main" id="{AA1495DA-9473-2D4E-A995-A33B53D4D8BA}"/>
              </a:ext>
            </a:extLst>
          </p:cNvPr>
          <p:cNvCxnSpPr/>
          <p:nvPr/>
        </p:nvCxnSpPr>
        <p:spPr>
          <a:xfrm>
            <a:off x="5043986" y="3018420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그룹 261">
            <a:extLst>
              <a:ext uri="{FF2B5EF4-FFF2-40B4-BE49-F238E27FC236}">
                <a16:creationId xmlns="" xmlns:a16="http://schemas.microsoft.com/office/drawing/2014/main" id="{235010FD-39EB-B34A-8E20-31E9A9E4B66D}"/>
              </a:ext>
            </a:extLst>
          </p:cNvPr>
          <p:cNvGrpSpPr/>
          <p:nvPr/>
        </p:nvGrpSpPr>
        <p:grpSpPr>
          <a:xfrm rot="10800000" flipV="1">
            <a:off x="5056098" y="3107181"/>
            <a:ext cx="151148" cy="76099"/>
            <a:chOff x="4465188" y="1361650"/>
            <a:chExt cx="335526" cy="132138"/>
          </a:xfrm>
        </p:grpSpPr>
        <p:sp>
          <p:nvSpPr>
            <p:cNvPr id="263" name="직사각형 262">
              <a:extLst>
                <a:ext uri="{FF2B5EF4-FFF2-40B4-BE49-F238E27FC236}">
                  <a16:creationId xmlns="" xmlns:a16="http://schemas.microsoft.com/office/drawing/2014/main" id="{98DE9928-711E-D148-820C-1E629727AD0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="" xmlns:a16="http://schemas.microsoft.com/office/drawing/2014/main" id="{A4FCC2D5-FB73-824E-8777-7967212A2D95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65" name="모서리가 둥근 직사각형 58">
            <a:extLst>
              <a:ext uri="{FF2B5EF4-FFF2-40B4-BE49-F238E27FC236}">
                <a16:creationId xmlns="" xmlns:a16="http://schemas.microsoft.com/office/drawing/2014/main" id="{77FA20A8-DCE1-1545-8B6F-7C4A450B2132}"/>
              </a:ext>
            </a:extLst>
          </p:cNvPr>
          <p:cNvSpPr/>
          <p:nvPr/>
        </p:nvSpPr>
        <p:spPr>
          <a:xfrm>
            <a:off x="5260486" y="3098057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266" name="그래픽 265" descr="경고">
            <a:extLst>
              <a:ext uri="{FF2B5EF4-FFF2-40B4-BE49-F238E27FC236}">
                <a16:creationId xmlns="" xmlns:a16="http://schemas.microsoft.com/office/drawing/2014/main" id="{D8E5C46C-FA00-6247-A8EE-0E59713A45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7140" y="1611977"/>
            <a:ext cx="138346" cy="138346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="" xmlns:a16="http://schemas.microsoft.com/office/drawing/2014/main" id="{221A1F89-6246-A349-A5D6-6D9D2629C9CC}"/>
              </a:ext>
            </a:extLst>
          </p:cNvPr>
          <p:cNvSpPr/>
          <p:nvPr/>
        </p:nvSpPr>
        <p:spPr>
          <a:xfrm>
            <a:off x="4951800" y="813676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="" xmlns:a16="http://schemas.microsoft.com/office/drawing/2014/main" id="{7DA4916D-6DDC-764F-8B98-A9EAFA2362A4}"/>
              </a:ext>
            </a:extLst>
          </p:cNvPr>
          <p:cNvSpPr/>
          <p:nvPr/>
        </p:nvSpPr>
        <p:spPr>
          <a:xfrm>
            <a:off x="5294356" y="1307922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269" name="그룹 268">
            <a:extLst>
              <a:ext uri="{FF2B5EF4-FFF2-40B4-BE49-F238E27FC236}">
                <a16:creationId xmlns="" xmlns:a16="http://schemas.microsoft.com/office/drawing/2014/main" id="{3C5D8959-E417-B546-AF93-F517990E0800}"/>
              </a:ext>
            </a:extLst>
          </p:cNvPr>
          <p:cNvGrpSpPr/>
          <p:nvPr/>
        </p:nvGrpSpPr>
        <p:grpSpPr>
          <a:xfrm>
            <a:off x="5068114" y="1319879"/>
            <a:ext cx="166359" cy="166453"/>
            <a:chOff x="831205" y="2866671"/>
            <a:chExt cx="166359" cy="166453"/>
          </a:xfrm>
        </p:grpSpPr>
        <p:sp>
          <p:nvSpPr>
            <p:cNvPr id="270" name="직사각형 269">
              <a:extLst>
                <a:ext uri="{FF2B5EF4-FFF2-40B4-BE49-F238E27FC236}">
                  <a16:creationId xmlns="" xmlns:a16="http://schemas.microsoft.com/office/drawing/2014/main" id="{A54E3667-3CCE-6740-84E8-105A1F5AE4EA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271" name="타원 270">
              <a:extLst>
                <a:ext uri="{FF2B5EF4-FFF2-40B4-BE49-F238E27FC236}">
                  <a16:creationId xmlns="" xmlns:a16="http://schemas.microsoft.com/office/drawing/2014/main" id="{D724BB8D-EC02-2444-8598-91BBFB7F6A17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72" name="그림 271">
            <a:extLst>
              <a:ext uri="{FF2B5EF4-FFF2-40B4-BE49-F238E27FC236}">
                <a16:creationId xmlns="" xmlns:a16="http://schemas.microsoft.com/office/drawing/2014/main" id="{B89BCBCF-EBD2-4042-9591-DB02D76CD8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52" y="1351620"/>
            <a:ext cx="102970" cy="102970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="" xmlns:a16="http://schemas.microsoft.com/office/drawing/2014/main" id="{E41BC616-B5E9-A64E-B85F-27E54DC9C5C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7577" y="1357639"/>
            <a:ext cx="22860" cy="9093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="" xmlns:a16="http://schemas.microsoft.com/office/drawing/2014/main" id="{A4ADCAB0-4FD8-FD40-B9B4-30C4248E341A}"/>
              </a:ext>
            </a:extLst>
          </p:cNvPr>
          <p:cNvSpPr/>
          <p:nvPr/>
        </p:nvSpPr>
        <p:spPr>
          <a:xfrm>
            <a:off x="5294356" y="1402572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C573B1BF-8514-3346-A2EE-7872C5F36DA5}"/>
              </a:ext>
            </a:extLst>
          </p:cNvPr>
          <p:cNvSpPr/>
          <p:nvPr/>
        </p:nvSpPr>
        <p:spPr>
          <a:xfrm>
            <a:off x="5302491" y="924709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="" xmlns:a16="http://schemas.microsoft.com/office/drawing/2014/main" id="{E6C80B1D-DD7C-634C-9F87-7498445BA910}"/>
              </a:ext>
            </a:extLst>
          </p:cNvPr>
          <p:cNvSpPr/>
          <p:nvPr/>
        </p:nvSpPr>
        <p:spPr>
          <a:xfrm>
            <a:off x="5076249" y="936666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277" name="그림 276">
            <a:extLst>
              <a:ext uri="{FF2B5EF4-FFF2-40B4-BE49-F238E27FC236}">
                <a16:creationId xmlns="" xmlns:a16="http://schemas.microsoft.com/office/drawing/2014/main" id="{5927E6CD-A628-384C-860F-E15BB6C4B55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687" y="968407"/>
            <a:ext cx="102970" cy="102970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="" xmlns:a16="http://schemas.microsoft.com/office/drawing/2014/main" id="{8BD37408-466E-5F4A-B982-C6C0D3A5B5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05712" y="974426"/>
            <a:ext cx="22860" cy="90932"/>
          </a:xfrm>
          <a:prstGeom prst="rect">
            <a:avLst/>
          </a:prstGeom>
        </p:spPr>
      </p:pic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445CA0A1-ADA4-E94B-BE1B-0148513F4583}"/>
              </a:ext>
            </a:extLst>
          </p:cNvPr>
          <p:cNvSpPr/>
          <p:nvPr/>
        </p:nvSpPr>
        <p:spPr>
          <a:xfrm>
            <a:off x="5302491" y="1019359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pic>
        <p:nvPicPr>
          <p:cNvPr id="280" name="그림 279">
            <a:extLst>
              <a:ext uri="{FF2B5EF4-FFF2-40B4-BE49-F238E27FC236}">
                <a16:creationId xmlns="" xmlns:a16="http://schemas.microsoft.com/office/drawing/2014/main" id="{E014E0F1-2EAC-CF49-8341-73AC07E070B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0507" t="18765" r="58164" b="15538"/>
          <a:stretch/>
        </p:blipFill>
        <p:spPr>
          <a:xfrm>
            <a:off x="6680863" y="1906848"/>
            <a:ext cx="100997" cy="158840"/>
          </a:xfrm>
          <a:prstGeom prst="rect">
            <a:avLst/>
          </a:prstGeom>
        </p:spPr>
      </p:pic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687E1B5A-DAE5-184E-BCE2-B26EE26ECE78}"/>
              </a:ext>
            </a:extLst>
          </p:cNvPr>
          <p:cNvSpPr/>
          <p:nvPr/>
        </p:nvSpPr>
        <p:spPr>
          <a:xfrm>
            <a:off x="7420666" y="431895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85" name="Username Box">
            <a:extLst>
              <a:ext uri="{FF2B5EF4-FFF2-40B4-BE49-F238E27FC236}">
                <a16:creationId xmlns="" xmlns:a16="http://schemas.microsoft.com/office/drawing/2014/main" id="{32A1F3F4-D96E-0F4E-AA27-512414719D48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525450" y="469082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832D2835-DFC3-8F47-8AE2-B9234E6B96C7}"/>
              </a:ext>
            </a:extLst>
          </p:cNvPr>
          <p:cNvSpPr/>
          <p:nvPr/>
        </p:nvSpPr>
        <p:spPr>
          <a:xfrm>
            <a:off x="8836643" y="471638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288" name="직선 연결선[R] 287">
            <a:extLst>
              <a:ext uri="{FF2B5EF4-FFF2-40B4-BE49-F238E27FC236}">
                <a16:creationId xmlns="" xmlns:a16="http://schemas.microsoft.com/office/drawing/2014/main" id="{E1D1863A-8202-EB40-B773-5873B0BCDCE2}"/>
              </a:ext>
            </a:extLst>
          </p:cNvPr>
          <p:cNvCxnSpPr/>
          <p:nvPr/>
        </p:nvCxnSpPr>
        <p:spPr>
          <a:xfrm>
            <a:off x="9388774" y="532771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="" xmlns:a16="http://schemas.microsoft.com/office/drawing/2014/main" id="{EF9F46B6-94F7-2345-A8EF-A37991258E46}"/>
              </a:ext>
            </a:extLst>
          </p:cNvPr>
          <p:cNvSpPr txBox="1"/>
          <p:nvPr/>
        </p:nvSpPr>
        <p:spPr>
          <a:xfrm>
            <a:off x="7540258" y="494613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="" xmlns:a16="http://schemas.microsoft.com/office/drawing/2014/main" id="{8A62CFE0-CB36-6E44-94A9-EDD38171A497}"/>
              </a:ext>
            </a:extLst>
          </p:cNvPr>
          <p:cNvSpPr txBox="1"/>
          <p:nvPr/>
        </p:nvSpPr>
        <p:spPr>
          <a:xfrm>
            <a:off x="8632548" y="494086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291" name="직사각형 290">
            <a:extLst>
              <a:ext uri="{FF2B5EF4-FFF2-40B4-BE49-F238E27FC236}">
                <a16:creationId xmlns="" xmlns:a16="http://schemas.microsoft.com/office/drawing/2014/main" id="{7715720D-1B4C-7E4E-A983-C8970AC7C568}"/>
              </a:ext>
            </a:extLst>
          </p:cNvPr>
          <p:cNvSpPr/>
          <p:nvPr/>
        </p:nvSpPr>
        <p:spPr>
          <a:xfrm>
            <a:off x="7601973" y="5228307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latin typeface="+mj-lt"/>
                <a:cs typeface="Nanum Gothic" charset="-127"/>
              </a:rPr>
              <a:t>☑ Value</a:t>
            </a:r>
            <a:r>
              <a:rPr lang="ko-KR" altLang="en-US" sz="700" dirty="0"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latin typeface="+mj-lt"/>
                <a:cs typeface="Nanum Gothic" charset="-127"/>
              </a:rPr>
              <a:t>ValueABC</a:t>
            </a:r>
            <a:endParaRPr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j-lt"/>
                <a:cs typeface="Nanum Gothic" charset="-127"/>
              </a:rPr>
              <a:t>☐ Value</a:t>
            </a:r>
            <a:r>
              <a:rPr lang="ko-KR" altLang="en-US" sz="700" dirty="0"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latin typeface="+mj-lt"/>
                <a:cs typeface="Nanum Gothic" charset="-127"/>
              </a:rPr>
              <a:t>☐ </a:t>
            </a:r>
            <a:r>
              <a:rPr lang="en-US" altLang="ko-KR" sz="700" dirty="0" err="1">
                <a:latin typeface="+mj-lt"/>
                <a:cs typeface="Nanum Gothic" charset="-127"/>
              </a:rPr>
              <a:t>ValueABC</a:t>
            </a:r>
            <a:endParaRPr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cs typeface="Nanum Gothic" charset="-127"/>
              </a:rPr>
              <a:t>☑ </a:t>
            </a:r>
            <a:r>
              <a:rPr lang="en-US" altLang="ko-KR" sz="700" dirty="0" err="1">
                <a:cs typeface="Nanum Gothic" charset="-127"/>
              </a:rPr>
              <a:t>HideValue</a:t>
            </a:r>
            <a:endParaRPr lang="en-US" altLang="ko-KR" sz="700" dirty="0">
              <a:cs typeface="Nanum Gothic" charset="-127"/>
            </a:endParaRPr>
          </a:p>
        </p:txBody>
      </p:sp>
      <p:cxnSp>
        <p:nvCxnSpPr>
          <p:cNvPr id="292" name="직선 연결선[R] 291">
            <a:extLst>
              <a:ext uri="{FF2B5EF4-FFF2-40B4-BE49-F238E27FC236}">
                <a16:creationId xmlns="" xmlns:a16="http://schemas.microsoft.com/office/drawing/2014/main" id="{7B4C1A8C-9BE6-384E-A31C-DF3D5FB8162B}"/>
              </a:ext>
            </a:extLst>
          </p:cNvPr>
          <p:cNvCxnSpPr/>
          <p:nvPr/>
        </p:nvCxnSpPr>
        <p:spPr>
          <a:xfrm>
            <a:off x="7528146" y="5133119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="" xmlns:a16="http://schemas.microsoft.com/office/drawing/2014/main" id="{9CB713A6-9D60-C84F-8A79-5A6C74552A3A}"/>
              </a:ext>
            </a:extLst>
          </p:cNvPr>
          <p:cNvSpPr txBox="1"/>
          <p:nvPr/>
        </p:nvSpPr>
        <p:spPr>
          <a:xfrm>
            <a:off x="9034334" y="470449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="" xmlns:a16="http://schemas.microsoft.com/office/drawing/2014/main" id="{8E196CB6-55B2-2E42-90B5-6178BE1A9F43}"/>
              </a:ext>
            </a:extLst>
          </p:cNvPr>
          <p:cNvSpPr/>
          <p:nvPr/>
        </p:nvSpPr>
        <p:spPr>
          <a:xfrm>
            <a:off x="4950990" y="431595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97" name="Username Box">
            <a:extLst>
              <a:ext uri="{FF2B5EF4-FFF2-40B4-BE49-F238E27FC236}">
                <a16:creationId xmlns="" xmlns:a16="http://schemas.microsoft.com/office/drawing/2014/main" id="{82D38728-55A4-4D42-ADD6-CE5594CD5BD5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055774" y="468782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="" xmlns:a16="http://schemas.microsoft.com/office/drawing/2014/main" id="{40C54D72-C83D-074C-99E5-90ACD53AC4DF}"/>
              </a:ext>
            </a:extLst>
          </p:cNvPr>
          <p:cNvSpPr/>
          <p:nvPr/>
        </p:nvSpPr>
        <p:spPr>
          <a:xfrm>
            <a:off x="6366967" y="471338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300" name="직선 연결선[R] 299">
            <a:extLst>
              <a:ext uri="{FF2B5EF4-FFF2-40B4-BE49-F238E27FC236}">
                <a16:creationId xmlns="" xmlns:a16="http://schemas.microsoft.com/office/drawing/2014/main" id="{35CA5D5E-9B5A-1B42-9BEB-74AFAA3D2B85}"/>
              </a:ext>
            </a:extLst>
          </p:cNvPr>
          <p:cNvCxnSpPr/>
          <p:nvPr/>
        </p:nvCxnSpPr>
        <p:spPr>
          <a:xfrm>
            <a:off x="6919098" y="532471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="" xmlns:a16="http://schemas.microsoft.com/office/drawing/2014/main" id="{D644B53D-CE4C-1C43-856F-DDD0E772F17C}"/>
              </a:ext>
            </a:extLst>
          </p:cNvPr>
          <p:cNvSpPr txBox="1"/>
          <p:nvPr/>
        </p:nvSpPr>
        <p:spPr>
          <a:xfrm>
            <a:off x="5070582" y="494313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74693F94-73D3-3C46-A5AA-6FA00053C0B8}"/>
              </a:ext>
            </a:extLst>
          </p:cNvPr>
          <p:cNvSpPr txBox="1"/>
          <p:nvPr/>
        </p:nvSpPr>
        <p:spPr>
          <a:xfrm>
            <a:off x="6162872" y="493786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303" name="직사각형 302">
            <a:extLst>
              <a:ext uri="{FF2B5EF4-FFF2-40B4-BE49-F238E27FC236}">
                <a16:creationId xmlns="" xmlns:a16="http://schemas.microsoft.com/office/drawing/2014/main" id="{70908D48-4B0C-CE48-83FE-FF3C31E78B05}"/>
              </a:ext>
            </a:extLst>
          </p:cNvPr>
          <p:cNvSpPr/>
          <p:nvPr/>
        </p:nvSpPr>
        <p:spPr>
          <a:xfrm>
            <a:off x="5132297" y="5225307"/>
            <a:ext cx="525785" cy="141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cs typeface="Nanum Gothic" charset="-127"/>
              </a:rPr>
              <a:t>☐</a:t>
            </a:r>
            <a:r>
              <a:rPr lang="ko-KR" altLang="en-US" sz="700" dirty="0">
                <a:cs typeface="Nanum Gothic" charset="-127"/>
              </a:rPr>
              <a:t> </a:t>
            </a:r>
            <a:r>
              <a:rPr lang="en-US" altLang="ko-KR" sz="700" dirty="0" err="1">
                <a:cs typeface="Nanum Gothic" charset="-127"/>
              </a:rPr>
              <a:t>HideValue</a:t>
            </a:r>
            <a:endParaRPr lang="en-US" altLang="ko-KR" sz="700" dirty="0">
              <a:cs typeface="Nanum Gothic" charset="-127"/>
            </a:endParaRPr>
          </a:p>
        </p:txBody>
      </p:sp>
      <p:cxnSp>
        <p:nvCxnSpPr>
          <p:cNvPr id="304" name="직선 연결선[R] 303">
            <a:extLst>
              <a:ext uri="{FF2B5EF4-FFF2-40B4-BE49-F238E27FC236}">
                <a16:creationId xmlns="" xmlns:a16="http://schemas.microsoft.com/office/drawing/2014/main" id="{AE050944-F238-6049-8449-BAB71670888E}"/>
              </a:ext>
            </a:extLst>
          </p:cNvPr>
          <p:cNvCxnSpPr/>
          <p:nvPr/>
        </p:nvCxnSpPr>
        <p:spPr>
          <a:xfrm>
            <a:off x="5058470" y="5130119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="" xmlns:a16="http://schemas.microsoft.com/office/drawing/2014/main" id="{DA97F30D-6F8D-0145-88C8-9919EE6A4744}"/>
              </a:ext>
            </a:extLst>
          </p:cNvPr>
          <p:cNvSpPr txBox="1"/>
          <p:nvPr/>
        </p:nvSpPr>
        <p:spPr>
          <a:xfrm>
            <a:off x="6564658" y="470149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4" name="그림 323">
            <a:extLst>
              <a:ext uri="{FF2B5EF4-FFF2-40B4-BE49-F238E27FC236}">
                <a16:creationId xmlns="" xmlns:a16="http://schemas.microsoft.com/office/drawing/2014/main" id="{03B2F80E-7454-7C4A-9D66-34208AB220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576253" y="6191689"/>
            <a:ext cx="423619" cy="107523"/>
          </a:xfrm>
          <a:prstGeom prst="rect">
            <a:avLst/>
          </a:prstGeom>
        </p:spPr>
      </p:pic>
      <p:grpSp>
        <p:nvGrpSpPr>
          <p:cNvPr id="325" name="그룹 324">
            <a:extLst>
              <a:ext uri="{FF2B5EF4-FFF2-40B4-BE49-F238E27FC236}">
                <a16:creationId xmlns="" xmlns:a16="http://schemas.microsoft.com/office/drawing/2014/main" id="{C5D29FE6-C58C-4244-932B-32A3F581C91E}"/>
              </a:ext>
            </a:extLst>
          </p:cNvPr>
          <p:cNvGrpSpPr/>
          <p:nvPr/>
        </p:nvGrpSpPr>
        <p:grpSpPr>
          <a:xfrm rot="10800000" flipV="1">
            <a:off x="5063866" y="6201856"/>
            <a:ext cx="151148" cy="76099"/>
            <a:chOff x="4465188" y="1361650"/>
            <a:chExt cx="335526" cy="132138"/>
          </a:xfrm>
        </p:grpSpPr>
        <p:sp>
          <p:nvSpPr>
            <p:cNvPr id="326" name="직사각형 325">
              <a:extLst>
                <a:ext uri="{FF2B5EF4-FFF2-40B4-BE49-F238E27FC236}">
                  <a16:creationId xmlns="" xmlns:a16="http://schemas.microsoft.com/office/drawing/2014/main" id="{9D9FE28E-EA9C-3945-8677-D67DFE87C095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="" xmlns:a16="http://schemas.microsoft.com/office/drawing/2014/main" id="{0DCD326F-EDA9-FE45-836D-1E848827BB4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28" name="모서리가 둥근 직사각형 58">
            <a:extLst>
              <a:ext uri="{FF2B5EF4-FFF2-40B4-BE49-F238E27FC236}">
                <a16:creationId xmlns="" xmlns:a16="http://schemas.microsoft.com/office/drawing/2014/main" id="{9F7AA5F8-8622-8549-995E-935D0D82D3AA}"/>
              </a:ext>
            </a:extLst>
          </p:cNvPr>
          <p:cNvSpPr/>
          <p:nvPr/>
        </p:nvSpPr>
        <p:spPr>
          <a:xfrm>
            <a:off x="5268254" y="619273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329" name="직선 연결선[R] 328">
            <a:extLst>
              <a:ext uri="{FF2B5EF4-FFF2-40B4-BE49-F238E27FC236}">
                <a16:creationId xmlns="" xmlns:a16="http://schemas.microsoft.com/office/drawing/2014/main" id="{CC9CDE76-2402-C247-ADAE-3A17696485FA}"/>
              </a:ext>
            </a:extLst>
          </p:cNvPr>
          <p:cNvCxnSpPr/>
          <p:nvPr/>
        </p:nvCxnSpPr>
        <p:spPr>
          <a:xfrm>
            <a:off x="5045400" y="6120205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그림 329">
            <a:extLst>
              <a:ext uri="{FF2B5EF4-FFF2-40B4-BE49-F238E27FC236}">
                <a16:creationId xmlns="" xmlns:a16="http://schemas.microsoft.com/office/drawing/2014/main" id="{C295C9E6-F362-DA44-BC5E-DEDCD616050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9034334" y="6191689"/>
            <a:ext cx="423619" cy="107523"/>
          </a:xfrm>
          <a:prstGeom prst="rect">
            <a:avLst/>
          </a:prstGeom>
        </p:spPr>
      </p:pic>
      <p:cxnSp>
        <p:nvCxnSpPr>
          <p:cNvPr id="331" name="직선 연결선[R] 330">
            <a:extLst>
              <a:ext uri="{FF2B5EF4-FFF2-40B4-BE49-F238E27FC236}">
                <a16:creationId xmlns="" xmlns:a16="http://schemas.microsoft.com/office/drawing/2014/main" id="{B27D99AE-3820-D84F-BB3E-C828CA8CBD54}"/>
              </a:ext>
            </a:extLst>
          </p:cNvPr>
          <p:cNvCxnSpPr/>
          <p:nvPr/>
        </p:nvCxnSpPr>
        <p:spPr>
          <a:xfrm>
            <a:off x="7503481" y="6120205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그룹 331">
            <a:extLst>
              <a:ext uri="{FF2B5EF4-FFF2-40B4-BE49-F238E27FC236}">
                <a16:creationId xmlns="" xmlns:a16="http://schemas.microsoft.com/office/drawing/2014/main" id="{A647FAE3-B48B-0A42-8660-5A104B5FCAD1}"/>
              </a:ext>
            </a:extLst>
          </p:cNvPr>
          <p:cNvGrpSpPr/>
          <p:nvPr/>
        </p:nvGrpSpPr>
        <p:grpSpPr>
          <a:xfrm rot="10800000" flipV="1">
            <a:off x="7522677" y="6208966"/>
            <a:ext cx="151148" cy="76099"/>
            <a:chOff x="4465188" y="1361650"/>
            <a:chExt cx="335526" cy="132138"/>
          </a:xfrm>
        </p:grpSpPr>
        <p:sp>
          <p:nvSpPr>
            <p:cNvPr id="333" name="직사각형 332">
              <a:extLst>
                <a:ext uri="{FF2B5EF4-FFF2-40B4-BE49-F238E27FC236}">
                  <a16:creationId xmlns="" xmlns:a16="http://schemas.microsoft.com/office/drawing/2014/main" id="{6F28BE99-CBBF-DC4E-97D0-2FF0841BAE7A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="" xmlns:a16="http://schemas.microsoft.com/office/drawing/2014/main" id="{6E5341EB-A030-BC4D-B637-34743ABB8EEE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35" name="모서리가 둥근 직사각형 58">
            <a:extLst>
              <a:ext uri="{FF2B5EF4-FFF2-40B4-BE49-F238E27FC236}">
                <a16:creationId xmlns="" xmlns:a16="http://schemas.microsoft.com/office/drawing/2014/main" id="{C38379E8-D220-0C4B-8A25-23D1D2CC7E38}"/>
              </a:ext>
            </a:extLst>
          </p:cNvPr>
          <p:cNvSpPr/>
          <p:nvPr/>
        </p:nvSpPr>
        <p:spPr>
          <a:xfrm>
            <a:off x="7727065" y="619984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="" xmlns:a16="http://schemas.microsoft.com/office/drawing/2014/main" id="{1834F64B-91A8-7D4E-8D97-63F10296E97A}"/>
              </a:ext>
            </a:extLst>
          </p:cNvPr>
          <p:cNvSpPr/>
          <p:nvPr/>
        </p:nvSpPr>
        <p:spPr>
          <a:xfrm>
            <a:off x="4949925" y="3912777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="" xmlns:a16="http://schemas.microsoft.com/office/drawing/2014/main" id="{DB7B55CB-73F5-1048-978F-9C246A2DB543}"/>
              </a:ext>
            </a:extLst>
          </p:cNvPr>
          <p:cNvSpPr/>
          <p:nvPr/>
        </p:nvSpPr>
        <p:spPr>
          <a:xfrm>
            <a:off x="5292481" y="440702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53" name="그룹 352">
            <a:extLst>
              <a:ext uri="{FF2B5EF4-FFF2-40B4-BE49-F238E27FC236}">
                <a16:creationId xmlns="" xmlns:a16="http://schemas.microsoft.com/office/drawing/2014/main" id="{0571BE1C-6670-364B-B0FB-B1D94F175557}"/>
              </a:ext>
            </a:extLst>
          </p:cNvPr>
          <p:cNvGrpSpPr/>
          <p:nvPr/>
        </p:nvGrpSpPr>
        <p:grpSpPr>
          <a:xfrm>
            <a:off x="5066239" y="4418980"/>
            <a:ext cx="166359" cy="166453"/>
            <a:chOff x="831205" y="2866671"/>
            <a:chExt cx="166359" cy="166453"/>
          </a:xfrm>
        </p:grpSpPr>
        <p:sp>
          <p:nvSpPr>
            <p:cNvPr id="354" name="직사각형 353">
              <a:extLst>
                <a:ext uri="{FF2B5EF4-FFF2-40B4-BE49-F238E27FC236}">
                  <a16:creationId xmlns="" xmlns:a16="http://schemas.microsoft.com/office/drawing/2014/main" id="{4892A261-8F13-4E4A-A97C-E1C9C231AE6F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55" name="타원 354">
              <a:extLst>
                <a:ext uri="{FF2B5EF4-FFF2-40B4-BE49-F238E27FC236}">
                  <a16:creationId xmlns="" xmlns:a16="http://schemas.microsoft.com/office/drawing/2014/main" id="{780FE301-7E9D-C04D-B548-F1B5A784C097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56" name="그림 355">
            <a:extLst>
              <a:ext uri="{FF2B5EF4-FFF2-40B4-BE49-F238E27FC236}">
                <a16:creationId xmlns="" xmlns:a16="http://schemas.microsoft.com/office/drawing/2014/main" id="{C60F9295-40D0-7B40-863A-393F4B026F0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542" y="4450721"/>
            <a:ext cx="102970" cy="102970"/>
          </a:xfrm>
          <a:prstGeom prst="rect">
            <a:avLst/>
          </a:prstGeom>
        </p:spPr>
      </p:pic>
      <p:pic>
        <p:nvPicPr>
          <p:cNvPr id="357" name="그림 356">
            <a:extLst>
              <a:ext uri="{FF2B5EF4-FFF2-40B4-BE49-F238E27FC236}">
                <a16:creationId xmlns="" xmlns:a16="http://schemas.microsoft.com/office/drawing/2014/main" id="{E41710E7-E0B0-B341-ABF8-631E7E4B07A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7567" y="4456740"/>
            <a:ext cx="22860" cy="9093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="" xmlns:a16="http://schemas.microsoft.com/office/drawing/2014/main" id="{8D73A5E5-3C5F-094C-8DA0-738924177A58}"/>
              </a:ext>
            </a:extLst>
          </p:cNvPr>
          <p:cNvSpPr/>
          <p:nvPr/>
        </p:nvSpPr>
        <p:spPr>
          <a:xfrm>
            <a:off x="5292481" y="450167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="" xmlns:a16="http://schemas.microsoft.com/office/drawing/2014/main" id="{7C53B34F-F3D2-D945-97A4-511D057E15CE}"/>
              </a:ext>
            </a:extLst>
          </p:cNvPr>
          <p:cNvSpPr/>
          <p:nvPr/>
        </p:nvSpPr>
        <p:spPr>
          <a:xfrm>
            <a:off x="5300616" y="4023810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360" name="직사각형 359">
            <a:extLst>
              <a:ext uri="{FF2B5EF4-FFF2-40B4-BE49-F238E27FC236}">
                <a16:creationId xmlns="" xmlns:a16="http://schemas.microsoft.com/office/drawing/2014/main" id="{80B2F491-158C-6440-8877-B603576A5846}"/>
              </a:ext>
            </a:extLst>
          </p:cNvPr>
          <p:cNvSpPr/>
          <p:nvPr/>
        </p:nvSpPr>
        <p:spPr>
          <a:xfrm>
            <a:off x="5074374" y="403576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361" name="그림 360">
            <a:extLst>
              <a:ext uri="{FF2B5EF4-FFF2-40B4-BE49-F238E27FC236}">
                <a16:creationId xmlns="" xmlns:a16="http://schemas.microsoft.com/office/drawing/2014/main" id="{28C84204-706A-F34C-AAEA-3E461566A1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77" y="4067508"/>
            <a:ext cx="102970" cy="102970"/>
          </a:xfrm>
          <a:prstGeom prst="rect">
            <a:avLst/>
          </a:prstGeom>
        </p:spPr>
      </p:pic>
      <p:pic>
        <p:nvPicPr>
          <p:cNvPr id="362" name="그림 361">
            <a:extLst>
              <a:ext uri="{FF2B5EF4-FFF2-40B4-BE49-F238E27FC236}">
                <a16:creationId xmlns="" xmlns:a16="http://schemas.microsoft.com/office/drawing/2014/main" id="{99907A38-38EB-C247-8950-32FFB56AC1E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95702" y="4073527"/>
            <a:ext cx="22860" cy="90932"/>
          </a:xfrm>
          <a:prstGeom prst="rect">
            <a:avLst/>
          </a:prstGeom>
        </p:spPr>
      </p:pic>
      <p:sp>
        <p:nvSpPr>
          <p:cNvPr id="363" name="직사각형 362">
            <a:extLst>
              <a:ext uri="{FF2B5EF4-FFF2-40B4-BE49-F238E27FC236}">
                <a16:creationId xmlns="" xmlns:a16="http://schemas.microsoft.com/office/drawing/2014/main" id="{575E6B98-4387-4340-B4E2-03822BCE2CB3}"/>
              </a:ext>
            </a:extLst>
          </p:cNvPr>
          <p:cNvSpPr/>
          <p:nvPr/>
        </p:nvSpPr>
        <p:spPr>
          <a:xfrm>
            <a:off x="5300616" y="4118460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="" xmlns:a16="http://schemas.microsoft.com/office/drawing/2014/main" id="{C2A36751-E8A3-A94D-B08B-266B621F75D8}"/>
              </a:ext>
            </a:extLst>
          </p:cNvPr>
          <p:cNvSpPr/>
          <p:nvPr/>
        </p:nvSpPr>
        <p:spPr>
          <a:xfrm>
            <a:off x="7419900" y="3914040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="" xmlns:a16="http://schemas.microsoft.com/office/drawing/2014/main" id="{44BCBF23-8273-4D4F-B672-BC6B8DFE6D06}"/>
              </a:ext>
            </a:extLst>
          </p:cNvPr>
          <p:cNvSpPr/>
          <p:nvPr/>
        </p:nvSpPr>
        <p:spPr>
          <a:xfrm>
            <a:off x="7762456" y="440828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66" name="그룹 365">
            <a:extLst>
              <a:ext uri="{FF2B5EF4-FFF2-40B4-BE49-F238E27FC236}">
                <a16:creationId xmlns="" xmlns:a16="http://schemas.microsoft.com/office/drawing/2014/main" id="{156EF868-6BFF-B449-A385-078CC79F7F6E}"/>
              </a:ext>
            </a:extLst>
          </p:cNvPr>
          <p:cNvGrpSpPr/>
          <p:nvPr/>
        </p:nvGrpSpPr>
        <p:grpSpPr>
          <a:xfrm>
            <a:off x="7536214" y="4420243"/>
            <a:ext cx="166359" cy="166453"/>
            <a:chOff x="831205" y="2866671"/>
            <a:chExt cx="166359" cy="166453"/>
          </a:xfrm>
        </p:grpSpPr>
        <p:sp>
          <p:nvSpPr>
            <p:cNvPr id="367" name="직사각형 366">
              <a:extLst>
                <a:ext uri="{FF2B5EF4-FFF2-40B4-BE49-F238E27FC236}">
                  <a16:creationId xmlns="" xmlns:a16="http://schemas.microsoft.com/office/drawing/2014/main" id="{F9D4D31E-277C-294A-BD84-522C97423717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68" name="타원 367">
              <a:extLst>
                <a:ext uri="{FF2B5EF4-FFF2-40B4-BE49-F238E27FC236}">
                  <a16:creationId xmlns="" xmlns:a16="http://schemas.microsoft.com/office/drawing/2014/main" id="{5E4E1E89-FBE1-C841-990B-65B02F0F269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69" name="그림 368">
            <a:extLst>
              <a:ext uri="{FF2B5EF4-FFF2-40B4-BE49-F238E27FC236}">
                <a16:creationId xmlns="" xmlns:a16="http://schemas.microsoft.com/office/drawing/2014/main" id="{1AF29A8F-D18A-A347-BF23-E4AADC65CFE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517" y="4451984"/>
            <a:ext cx="102970" cy="102970"/>
          </a:xfrm>
          <a:prstGeom prst="rect">
            <a:avLst/>
          </a:prstGeom>
        </p:spPr>
      </p:pic>
      <p:pic>
        <p:nvPicPr>
          <p:cNvPr id="370" name="그림 369">
            <a:extLst>
              <a:ext uri="{FF2B5EF4-FFF2-40B4-BE49-F238E27FC236}">
                <a16:creationId xmlns="" xmlns:a16="http://schemas.microsoft.com/office/drawing/2014/main" id="{AE55FF9A-3348-D841-8E6D-0A0D5714F9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57542" y="4458003"/>
            <a:ext cx="22860" cy="90932"/>
          </a:xfrm>
          <a:prstGeom prst="rect">
            <a:avLst/>
          </a:prstGeom>
        </p:spPr>
      </p:pic>
      <p:sp>
        <p:nvSpPr>
          <p:cNvPr id="371" name="직사각형 370">
            <a:extLst>
              <a:ext uri="{FF2B5EF4-FFF2-40B4-BE49-F238E27FC236}">
                <a16:creationId xmlns="" xmlns:a16="http://schemas.microsoft.com/office/drawing/2014/main" id="{E9142436-5E56-0144-8E63-F3EC982F9BAE}"/>
              </a:ext>
            </a:extLst>
          </p:cNvPr>
          <p:cNvSpPr/>
          <p:nvPr/>
        </p:nvSpPr>
        <p:spPr>
          <a:xfrm>
            <a:off x="7762456" y="450293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72" name="직사각형 371">
            <a:extLst>
              <a:ext uri="{FF2B5EF4-FFF2-40B4-BE49-F238E27FC236}">
                <a16:creationId xmlns="" xmlns:a16="http://schemas.microsoft.com/office/drawing/2014/main" id="{0868F999-93BD-4D43-9394-72DE8B594399}"/>
              </a:ext>
            </a:extLst>
          </p:cNvPr>
          <p:cNvSpPr/>
          <p:nvPr/>
        </p:nvSpPr>
        <p:spPr>
          <a:xfrm>
            <a:off x="7770591" y="402507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373" name="직사각형 372">
            <a:extLst>
              <a:ext uri="{FF2B5EF4-FFF2-40B4-BE49-F238E27FC236}">
                <a16:creationId xmlns="" xmlns:a16="http://schemas.microsoft.com/office/drawing/2014/main" id="{70912649-3B19-8B41-91F5-96EE41DAEAD6}"/>
              </a:ext>
            </a:extLst>
          </p:cNvPr>
          <p:cNvSpPr/>
          <p:nvPr/>
        </p:nvSpPr>
        <p:spPr>
          <a:xfrm>
            <a:off x="7544349" y="4037030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374" name="그림 373">
            <a:extLst>
              <a:ext uri="{FF2B5EF4-FFF2-40B4-BE49-F238E27FC236}">
                <a16:creationId xmlns="" xmlns:a16="http://schemas.microsoft.com/office/drawing/2014/main" id="{E8A8ADC2-1089-4049-9EB3-4E6F176A1D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652" y="4068771"/>
            <a:ext cx="102970" cy="102970"/>
          </a:xfrm>
          <a:prstGeom prst="rect">
            <a:avLst/>
          </a:prstGeom>
        </p:spPr>
      </p:pic>
      <p:pic>
        <p:nvPicPr>
          <p:cNvPr id="375" name="그림 374">
            <a:extLst>
              <a:ext uri="{FF2B5EF4-FFF2-40B4-BE49-F238E27FC236}">
                <a16:creationId xmlns="" xmlns:a16="http://schemas.microsoft.com/office/drawing/2014/main" id="{DA4B59DE-8035-CE4A-A3A2-1BCD303700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65677" y="4074790"/>
            <a:ext cx="22860" cy="90932"/>
          </a:xfrm>
          <a:prstGeom prst="rect">
            <a:avLst/>
          </a:prstGeom>
        </p:spPr>
      </p:pic>
      <p:sp>
        <p:nvSpPr>
          <p:cNvPr id="376" name="직사각형 375">
            <a:extLst>
              <a:ext uri="{FF2B5EF4-FFF2-40B4-BE49-F238E27FC236}">
                <a16:creationId xmlns="" xmlns:a16="http://schemas.microsoft.com/office/drawing/2014/main" id="{5923960A-FA06-9640-91F4-BE26CD064312}"/>
              </a:ext>
            </a:extLst>
          </p:cNvPr>
          <p:cNvSpPr/>
          <p:nvPr/>
        </p:nvSpPr>
        <p:spPr>
          <a:xfrm>
            <a:off x="7770591" y="411972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77" name="모서리가 둥근 직사각형 58">
            <a:extLst>
              <a:ext uri="{FF2B5EF4-FFF2-40B4-BE49-F238E27FC236}">
                <a16:creationId xmlns="" xmlns:a16="http://schemas.microsoft.com/office/drawing/2014/main" id="{127BF30E-69AE-CB41-AC32-79DFD88ACCD0}"/>
              </a:ext>
            </a:extLst>
          </p:cNvPr>
          <p:cNvSpPr/>
          <p:nvPr/>
        </p:nvSpPr>
        <p:spPr>
          <a:xfrm>
            <a:off x="126633" y="6569120"/>
            <a:ext cx="1394613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전체 데이터에서 검색하면 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  <a:p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더 많은 검색 결과를 확인할 수 있습니다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</p:txBody>
      </p:sp>
      <p:sp>
        <p:nvSpPr>
          <p:cNvPr id="378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257014" y="5193348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sp>
        <p:nvSpPr>
          <p:cNvPr id="379" name="직사각형 378">
            <a:extLst>
              <a:ext uri="{FF2B5EF4-FFF2-40B4-BE49-F238E27FC236}">
                <a16:creationId xmlns="" xmlns:a16="http://schemas.microsoft.com/office/drawing/2014/main" id="{2C8F3F49-B494-1740-B915-3C6F7A523336}"/>
              </a:ext>
            </a:extLst>
          </p:cNvPr>
          <p:cNvSpPr/>
          <p:nvPr/>
        </p:nvSpPr>
        <p:spPr>
          <a:xfrm>
            <a:off x="2536661" y="431595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80" name="Username Box">
            <a:extLst>
              <a:ext uri="{FF2B5EF4-FFF2-40B4-BE49-F238E27FC236}">
                <a16:creationId xmlns="" xmlns:a16="http://schemas.microsoft.com/office/drawing/2014/main" id="{CE904023-4BFA-A141-89FA-9A176827A928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641445" y="468782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zzzz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="" xmlns:a16="http://schemas.microsoft.com/office/drawing/2014/main" id="{AB33FF2B-68CF-A04C-A51F-9D3F3FFF42DB}"/>
              </a:ext>
            </a:extLst>
          </p:cNvPr>
          <p:cNvSpPr/>
          <p:nvPr/>
        </p:nvSpPr>
        <p:spPr>
          <a:xfrm>
            <a:off x="3952638" y="471338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383" name="TextBox 382">
            <a:extLst>
              <a:ext uri="{FF2B5EF4-FFF2-40B4-BE49-F238E27FC236}">
                <a16:creationId xmlns="" xmlns:a16="http://schemas.microsoft.com/office/drawing/2014/main" id="{937B9EDC-E8EC-314D-97E9-D477DEC94425}"/>
              </a:ext>
            </a:extLst>
          </p:cNvPr>
          <p:cNvSpPr txBox="1"/>
          <p:nvPr/>
        </p:nvSpPr>
        <p:spPr>
          <a:xfrm>
            <a:off x="2656253" y="494313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="" xmlns:a16="http://schemas.microsoft.com/office/drawing/2014/main" id="{74F37272-518F-F449-B97B-8FF9C69E9372}"/>
              </a:ext>
            </a:extLst>
          </p:cNvPr>
          <p:cNvSpPr txBox="1"/>
          <p:nvPr/>
        </p:nvSpPr>
        <p:spPr>
          <a:xfrm>
            <a:off x="3748543" y="493786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385" name="직사각형 384">
            <a:extLst>
              <a:ext uri="{FF2B5EF4-FFF2-40B4-BE49-F238E27FC236}">
                <a16:creationId xmlns="" xmlns:a16="http://schemas.microsoft.com/office/drawing/2014/main" id="{C61DF563-3A16-714F-93EE-FDD5DDDB305F}"/>
              </a:ext>
            </a:extLst>
          </p:cNvPr>
          <p:cNvSpPr/>
          <p:nvPr/>
        </p:nvSpPr>
        <p:spPr>
          <a:xfrm>
            <a:off x="2717968" y="5225307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386" name="직선 연결선[R] 385">
            <a:extLst>
              <a:ext uri="{FF2B5EF4-FFF2-40B4-BE49-F238E27FC236}">
                <a16:creationId xmlns="" xmlns:a16="http://schemas.microsoft.com/office/drawing/2014/main" id="{1C8E5370-3CC9-AF49-B2B4-5B90B8E672E6}"/>
              </a:ext>
            </a:extLst>
          </p:cNvPr>
          <p:cNvCxnSpPr/>
          <p:nvPr/>
        </p:nvCxnSpPr>
        <p:spPr>
          <a:xfrm>
            <a:off x="2644141" y="5130119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="" xmlns:a16="http://schemas.microsoft.com/office/drawing/2014/main" id="{FF6E47D2-E175-1943-9243-A2E66A1C9736}"/>
              </a:ext>
            </a:extLst>
          </p:cNvPr>
          <p:cNvSpPr txBox="1"/>
          <p:nvPr/>
        </p:nvSpPr>
        <p:spPr>
          <a:xfrm>
            <a:off x="4150329" y="470149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8" name="그림 387">
            <a:extLst>
              <a:ext uri="{FF2B5EF4-FFF2-40B4-BE49-F238E27FC236}">
                <a16:creationId xmlns="" xmlns:a16="http://schemas.microsoft.com/office/drawing/2014/main" id="{4F74B4F6-B210-DB4B-B5CC-B7327E1EA13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154781" y="6192587"/>
            <a:ext cx="423619" cy="107523"/>
          </a:xfrm>
          <a:prstGeom prst="rect">
            <a:avLst/>
          </a:prstGeom>
        </p:spPr>
      </p:pic>
      <p:grpSp>
        <p:nvGrpSpPr>
          <p:cNvPr id="389" name="그룹 388">
            <a:extLst>
              <a:ext uri="{FF2B5EF4-FFF2-40B4-BE49-F238E27FC236}">
                <a16:creationId xmlns="" xmlns:a16="http://schemas.microsoft.com/office/drawing/2014/main" id="{C97DB1B7-1521-4F4A-AC91-81A63652A557}"/>
              </a:ext>
            </a:extLst>
          </p:cNvPr>
          <p:cNvGrpSpPr/>
          <p:nvPr/>
        </p:nvGrpSpPr>
        <p:grpSpPr>
          <a:xfrm rot="10800000" flipV="1">
            <a:off x="2642394" y="6202754"/>
            <a:ext cx="151148" cy="76099"/>
            <a:chOff x="4465188" y="1361650"/>
            <a:chExt cx="335526" cy="132138"/>
          </a:xfrm>
        </p:grpSpPr>
        <p:sp>
          <p:nvSpPr>
            <p:cNvPr id="390" name="직사각형 389">
              <a:extLst>
                <a:ext uri="{FF2B5EF4-FFF2-40B4-BE49-F238E27FC236}">
                  <a16:creationId xmlns="" xmlns:a16="http://schemas.microsoft.com/office/drawing/2014/main" id="{92C1E656-2886-0044-AF62-E1F384574B86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="" xmlns:a16="http://schemas.microsoft.com/office/drawing/2014/main" id="{273DD74D-538C-2249-BCC3-3DEB257FE33F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92" name="모서리가 둥근 직사각형 58">
            <a:extLst>
              <a:ext uri="{FF2B5EF4-FFF2-40B4-BE49-F238E27FC236}">
                <a16:creationId xmlns="" xmlns:a16="http://schemas.microsoft.com/office/drawing/2014/main" id="{170B7AF5-64BB-3043-9103-EBC0F3555E86}"/>
              </a:ext>
            </a:extLst>
          </p:cNvPr>
          <p:cNvSpPr/>
          <p:nvPr/>
        </p:nvSpPr>
        <p:spPr>
          <a:xfrm>
            <a:off x="2846782" y="6193630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393" name="직선 연결선[R] 392">
            <a:extLst>
              <a:ext uri="{FF2B5EF4-FFF2-40B4-BE49-F238E27FC236}">
                <a16:creationId xmlns="" xmlns:a16="http://schemas.microsoft.com/office/drawing/2014/main" id="{C6A32826-570E-6A4D-8EFF-A7C955ED9DBF}"/>
              </a:ext>
            </a:extLst>
          </p:cNvPr>
          <p:cNvCxnSpPr/>
          <p:nvPr/>
        </p:nvCxnSpPr>
        <p:spPr>
          <a:xfrm>
            <a:off x="2623928" y="6121103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직사각형 393">
            <a:extLst>
              <a:ext uri="{FF2B5EF4-FFF2-40B4-BE49-F238E27FC236}">
                <a16:creationId xmlns="" xmlns:a16="http://schemas.microsoft.com/office/drawing/2014/main" id="{1C73249D-FC1A-6244-826F-6E30BFFDFC1B}"/>
              </a:ext>
            </a:extLst>
          </p:cNvPr>
          <p:cNvSpPr/>
          <p:nvPr/>
        </p:nvSpPr>
        <p:spPr>
          <a:xfrm>
            <a:off x="2534702" y="3912777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="" xmlns:a16="http://schemas.microsoft.com/office/drawing/2014/main" id="{51B41715-5FE9-4344-B81B-6D5A7F385BBA}"/>
              </a:ext>
            </a:extLst>
          </p:cNvPr>
          <p:cNvSpPr/>
          <p:nvPr/>
        </p:nvSpPr>
        <p:spPr>
          <a:xfrm>
            <a:off x="2877258" y="440702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96" name="그룹 395">
            <a:extLst>
              <a:ext uri="{FF2B5EF4-FFF2-40B4-BE49-F238E27FC236}">
                <a16:creationId xmlns="" xmlns:a16="http://schemas.microsoft.com/office/drawing/2014/main" id="{B9EB1AB8-5C0D-2746-9F7A-D58C9C2D9998}"/>
              </a:ext>
            </a:extLst>
          </p:cNvPr>
          <p:cNvGrpSpPr/>
          <p:nvPr/>
        </p:nvGrpSpPr>
        <p:grpSpPr>
          <a:xfrm>
            <a:off x="2651016" y="4418980"/>
            <a:ext cx="166359" cy="166453"/>
            <a:chOff x="831205" y="2866671"/>
            <a:chExt cx="166359" cy="166453"/>
          </a:xfrm>
        </p:grpSpPr>
        <p:sp>
          <p:nvSpPr>
            <p:cNvPr id="397" name="직사각형 396">
              <a:extLst>
                <a:ext uri="{FF2B5EF4-FFF2-40B4-BE49-F238E27FC236}">
                  <a16:creationId xmlns="" xmlns:a16="http://schemas.microsoft.com/office/drawing/2014/main" id="{25B57087-4A69-EC45-BBB4-A39735FE9A68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98" name="타원 397">
              <a:extLst>
                <a:ext uri="{FF2B5EF4-FFF2-40B4-BE49-F238E27FC236}">
                  <a16:creationId xmlns="" xmlns:a16="http://schemas.microsoft.com/office/drawing/2014/main" id="{C7CEB39D-8E9F-4E46-8664-1DF32BB1C47A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99" name="그림 398">
            <a:extLst>
              <a:ext uri="{FF2B5EF4-FFF2-40B4-BE49-F238E27FC236}">
                <a16:creationId xmlns="" xmlns:a16="http://schemas.microsoft.com/office/drawing/2014/main" id="{4A89658D-16B8-854A-91EA-2041EE0062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19" y="4450721"/>
            <a:ext cx="102970" cy="102970"/>
          </a:xfrm>
          <a:prstGeom prst="rect">
            <a:avLst/>
          </a:prstGeom>
        </p:spPr>
      </p:pic>
      <p:pic>
        <p:nvPicPr>
          <p:cNvPr id="400" name="그림 399">
            <a:extLst>
              <a:ext uri="{FF2B5EF4-FFF2-40B4-BE49-F238E27FC236}">
                <a16:creationId xmlns="" xmlns:a16="http://schemas.microsoft.com/office/drawing/2014/main" id="{C237955F-D4EC-4B4B-98F2-222965D117D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344" y="4456740"/>
            <a:ext cx="22860" cy="90932"/>
          </a:xfrm>
          <a:prstGeom prst="rect">
            <a:avLst/>
          </a:prstGeom>
        </p:spPr>
      </p:pic>
      <p:sp>
        <p:nvSpPr>
          <p:cNvPr id="401" name="직사각형 400">
            <a:extLst>
              <a:ext uri="{FF2B5EF4-FFF2-40B4-BE49-F238E27FC236}">
                <a16:creationId xmlns="" xmlns:a16="http://schemas.microsoft.com/office/drawing/2014/main" id="{E698D593-9BF5-494D-B457-76185FC88BEF}"/>
              </a:ext>
            </a:extLst>
          </p:cNvPr>
          <p:cNvSpPr/>
          <p:nvPr/>
        </p:nvSpPr>
        <p:spPr>
          <a:xfrm>
            <a:off x="2877258" y="450167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402" name="직사각형 401">
            <a:extLst>
              <a:ext uri="{FF2B5EF4-FFF2-40B4-BE49-F238E27FC236}">
                <a16:creationId xmlns="" xmlns:a16="http://schemas.microsoft.com/office/drawing/2014/main" id="{6787CE36-C573-B449-8F4A-FBE565BC6FF2}"/>
              </a:ext>
            </a:extLst>
          </p:cNvPr>
          <p:cNvSpPr/>
          <p:nvPr/>
        </p:nvSpPr>
        <p:spPr>
          <a:xfrm>
            <a:off x="2885393" y="4023810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403" name="직사각형 402">
            <a:extLst>
              <a:ext uri="{FF2B5EF4-FFF2-40B4-BE49-F238E27FC236}">
                <a16:creationId xmlns="" xmlns:a16="http://schemas.microsoft.com/office/drawing/2014/main" id="{9CF060F2-98A5-BC41-B233-5B9CC55B8332}"/>
              </a:ext>
            </a:extLst>
          </p:cNvPr>
          <p:cNvSpPr/>
          <p:nvPr/>
        </p:nvSpPr>
        <p:spPr>
          <a:xfrm>
            <a:off x="2659151" y="403576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404" name="그림 403">
            <a:extLst>
              <a:ext uri="{FF2B5EF4-FFF2-40B4-BE49-F238E27FC236}">
                <a16:creationId xmlns="" xmlns:a16="http://schemas.microsoft.com/office/drawing/2014/main" id="{F018D555-F413-0246-9F1E-7DCE6A83C7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454" y="4067508"/>
            <a:ext cx="102970" cy="102970"/>
          </a:xfrm>
          <a:prstGeom prst="rect">
            <a:avLst/>
          </a:prstGeom>
        </p:spPr>
      </p:pic>
      <p:pic>
        <p:nvPicPr>
          <p:cNvPr id="405" name="그림 404">
            <a:extLst>
              <a:ext uri="{FF2B5EF4-FFF2-40B4-BE49-F238E27FC236}">
                <a16:creationId xmlns="" xmlns:a16="http://schemas.microsoft.com/office/drawing/2014/main" id="{635785E3-8403-2B48-BDA5-668B24D551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80479" y="4073527"/>
            <a:ext cx="22860" cy="90932"/>
          </a:xfrm>
          <a:prstGeom prst="rect">
            <a:avLst/>
          </a:prstGeom>
        </p:spPr>
      </p:pic>
      <p:sp>
        <p:nvSpPr>
          <p:cNvPr id="406" name="직사각형 405">
            <a:extLst>
              <a:ext uri="{FF2B5EF4-FFF2-40B4-BE49-F238E27FC236}">
                <a16:creationId xmlns="" xmlns:a16="http://schemas.microsoft.com/office/drawing/2014/main" id="{8A657268-7186-D94E-B654-D56546189F19}"/>
              </a:ext>
            </a:extLst>
          </p:cNvPr>
          <p:cNvSpPr/>
          <p:nvPr/>
        </p:nvSpPr>
        <p:spPr>
          <a:xfrm>
            <a:off x="2885393" y="4118460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64C8B18B-89B5-D749-9219-EA823CF77F3C}"/>
              </a:ext>
            </a:extLst>
          </p:cNvPr>
          <p:cNvSpPr/>
          <p:nvPr/>
        </p:nvSpPr>
        <p:spPr>
          <a:xfrm>
            <a:off x="6691866" y="1326902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ⓘ</a:t>
            </a:r>
          </a:p>
        </p:txBody>
      </p:sp>
      <p:sp>
        <p:nvSpPr>
          <p:cNvPr id="281" name="사각형 설명선[R] 280">
            <a:extLst>
              <a:ext uri="{FF2B5EF4-FFF2-40B4-BE49-F238E27FC236}">
                <a16:creationId xmlns="" xmlns:a16="http://schemas.microsoft.com/office/drawing/2014/main" id="{56CB92C4-2476-B442-BCF6-A62F0D35762E}"/>
              </a:ext>
            </a:extLst>
          </p:cNvPr>
          <p:cNvSpPr/>
          <p:nvPr/>
        </p:nvSpPr>
        <p:spPr>
          <a:xfrm>
            <a:off x="6407980" y="1499808"/>
            <a:ext cx="475057" cy="165036"/>
          </a:xfrm>
          <a:prstGeom prst="wedgeRectCallout">
            <a:avLst>
              <a:gd name="adj1" fmla="val 19615"/>
              <a:gd name="adj2" fmla="val -7223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No filtering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4" name="TextBox 283">
            <a:extLst>
              <a:ext uri="{FF2B5EF4-FFF2-40B4-BE49-F238E27FC236}">
                <a16:creationId xmlns="" xmlns:a16="http://schemas.microsoft.com/office/drawing/2014/main" id="{5DAA322B-1C19-C34C-A515-30DB3F90CA64}"/>
              </a:ext>
            </a:extLst>
          </p:cNvPr>
          <p:cNvSpPr txBox="1"/>
          <p:nvPr/>
        </p:nvSpPr>
        <p:spPr>
          <a:xfrm>
            <a:off x="110337" y="669338"/>
            <a:ext cx="68608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활성화</a:t>
            </a:r>
            <a:r>
              <a:rPr kumimoji="1" lang="en-US" altLang="ko-KR" sz="700" b="1" dirty="0"/>
              <a:t>(Focus in)</a:t>
            </a:r>
            <a:endParaRPr kumimoji="1" lang="ko-KR" altLang="en-US" sz="700" b="1" dirty="0"/>
          </a:p>
        </p:txBody>
      </p:sp>
      <p:sp>
        <p:nvSpPr>
          <p:cNvPr id="287" name="TextBox 286">
            <a:extLst>
              <a:ext uri="{FF2B5EF4-FFF2-40B4-BE49-F238E27FC236}">
                <a16:creationId xmlns="" xmlns:a16="http://schemas.microsoft.com/office/drawing/2014/main" id="{F8B42A10-A058-D146-B7FD-A9462661B51B}"/>
              </a:ext>
            </a:extLst>
          </p:cNvPr>
          <p:cNvSpPr txBox="1"/>
          <p:nvPr/>
        </p:nvSpPr>
        <p:spPr>
          <a:xfrm>
            <a:off x="2560258" y="669338"/>
            <a:ext cx="74379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전체 선택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295" name="TextBox 294">
            <a:extLst>
              <a:ext uri="{FF2B5EF4-FFF2-40B4-BE49-F238E27FC236}">
                <a16:creationId xmlns="" xmlns:a16="http://schemas.microsoft.com/office/drawing/2014/main" id="{0926CA0A-3EAC-1946-AF28-F3A2B8E30593}"/>
              </a:ext>
            </a:extLst>
          </p:cNvPr>
          <p:cNvSpPr txBox="1"/>
          <p:nvPr/>
        </p:nvSpPr>
        <p:spPr>
          <a:xfrm>
            <a:off x="4951800" y="669338"/>
            <a:ext cx="74379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전체 해제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296" name="TextBox 295">
            <a:extLst>
              <a:ext uri="{FF2B5EF4-FFF2-40B4-BE49-F238E27FC236}">
                <a16:creationId xmlns="" xmlns:a16="http://schemas.microsoft.com/office/drawing/2014/main" id="{BDCC9B71-C292-2A4E-AB3E-B9FBB8255AB3}"/>
              </a:ext>
            </a:extLst>
          </p:cNvPr>
          <p:cNvSpPr txBox="1"/>
          <p:nvPr/>
        </p:nvSpPr>
        <p:spPr>
          <a:xfrm>
            <a:off x="7400148" y="669338"/>
            <a:ext cx="69249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선택 항목만 보기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5CCDB02A-28FF-6748-9B49-BBE402CE93CC}"/>
              </a:ext>
            </a:extLst>
          </p:cNvPr>
          <p:cNvSpPr txBox="1"/>
          <p:nvPr/>
        </p:nvSpPr>
        <p:spPr>
          <a:xfrm>
            <a:off x="122033" y="3783399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검색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="" xmlns:a16="http://schemas.microsoft.com/office/drawing/2014/main" id="{AB7C8F04-4FAB-5249-8644-3C64687EEB7A}"/>
              </a:ext>
            </a:extLst>
          </p:cNvPr>
          <p:cNvSpPr txBox="1"/>
          <p:nvPr/>
        </p:nvSpPr>
        <p:spPr>
          <a:xfrm>
            <a:off x="4950166" y="3783399"/>
            <a:ext cx="143629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‘전체 검색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결과가 있는 경우</a:t>
            </a:r>
          </a:p>
        </p:txBody>
      </p:sp>
      <p:sp>
        <p:nvSpPr>
          <p:cNvPr id="308" name="TextBox 307">
            <a:extLst>
              <a:ext uri="{FF2B5EF4-FFF2-40B4-BE49-F238E27FC236}">
                <a16:creationId xmlns="" xmlns:a16="http://schemas.microsoft.com/office/drawing/2014/main" id="{7F039D31-7FB5-6746-BBDF-E9DF7792C1D3}"/>
              </a:ext>
            </a:extLst>
          </p:cNvPr>
          <p:cNvSpPr txBox="1"/>
          <p:nvPr/>
        </p:nvSpPr>
        <p:spPr>
          <a:xfrm>
            <a:off x="7420666" y="3783399"/>
            <a:ext cx="7117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Hide</a:t>
            </a:r>
            <a:r>
              <a:rPr kumimoji="1" lang="ko-KR" altLang="en-US" sz="700" b="1" dirty="0"/>
              <a:t> 항목 </a:t>
            </a:r>
            <a:r>
              <a:rPr kumimoji="1" lang="ko-KR" altLang="en-US" sz="700" b="1" dirty="0" err="1"/>
              <a:t>선택시</a:t>
            </a:r>
            <a:endParaRPr kumimoji="1" lang="ko-KR" altLang="en-US" sz="700" b="1" dirty="0"/>
          </a:p>
        </p:txBody>
      </p:sp>
      <p:sp>
        <p:nvSpPr>
          <p:cNvPr id="311" name="TextBox 310">
            <a:extLst>
              <a:ext uri="{FF2B5EF4-FFF2-40B4-BE49-F238E27FC236}">
                <a16:creationId xmlns="" xmlns:a16="http://schemas.microsoft.com/office/drawing/2014/main" id="{DFBCBFE7-50A7-E74D-B043-536543CFE051}"/>
              </a:ext>
            </a:extLst>
          </p:cNvPr>
          <p:cNvSpPr txBox="1"/>
          <p:nvPr/>
        </p:nvSpPr>
        <p:spPr>
          <a:xfrm>
            <a:off x="112007" y="3612833"/>
            <a:ext cx="11221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상태의 항목 </a:t>
            </a:r>
            <a:r>
              <a:rPr kumimoji="1" lang="ko-KR" altLang="en-US" sz="800" b="1" dirty="0" err="1"/>
              <a:t>검색시</a:t>
            </a:r>
            <a:endParaRPr kumimoji="1" lang="ko-KR" altLang="en-US" sz="800" b="1" dirty="0"/>
          </a:p>
        </p:txBody>
      </p:sp>
      <p:sp>
        <p:nvSpPr>
          <p:cNvPr id="312" name="TextBox 311">
            <a:extLst>
              <a:ext uri="{FF2B5EF4-FFF2-40B4-BE49-F238E27FC236}">
                <a16:creationId xmlns="" xmlns:a16="http://schemas.microsoft.com/office/drawing/2014/main" id="{B51DAEB1-E084-E34B-ADF7-7CEBB1D5210A}"/>
              </a:ext>
            </a:extLst>
          </p:cNvPr>
          <p:cNvSpPr txBox="1"/>
          <p:nvPr/>
        </p:nvSpPr>
        <p:spPr>
          <a:xfrm>
            <a:off x="95559" y="520868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기본</a:t>
            </a:r>
          </a:p>
        </p:txBody>
      </p:sp>
      <p:sp>
        <p:nvSpPr>
          <p:cNvPr id="336" name="TextBox 335">
            <a:extLst>
              <a:ext uri="{FF2B5EF4-FFF2-40B4-BE49-F238E27FC236}">
                <a16:creationId xmlns="" xmlns:a16="http://schemas.microsoft.com/office/drawing/2014/main" id="{F6169BD0-77C2-024C-8741-48AA09888A32}"/>
              </a:ext>
            </a:extLst>
          </p:cNvPr>
          <p:cNvSpPr txBox="1"/>
          <p:nvPr/>
        </p:nvSpPr>
        <p:spPr>
          <a:xfrm>
            <a:off x="2527290" y="3767088"/>
            <a:ext cx="217367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결과가 없는 경우</a:t>
            </a:r>
            <a:r>
              <a:rPr kumimoji="1" lang="en-US" altLang="ko-KR" sz="700" b="1" dirty="0"/>
              <a:t>(</a:t>
            </a:r>
            <a:r>
              <a:rPr kumimoji="1" lang="ko-KR" altLang="en-US" sz="700" b="1" dirty="0"/>
              <a:t>전체 검색 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 </a:t>
            </a:r>
            <a:r>
              <a:rPr kumimoji="1" lang="ko-KR" altLang="en-US" sz="700" b="1" dirty="0" err="1"/>
              <a:t>없을때</a:t>
            </a:r>
            <a:r>
              <a:rPr kumimoji="1" lang="ko-KR" altLang="en-US" sz="700" b="1" dirty="0"/>
              <a:t> 포함</a:t>
            </a:r>
            <a:r>
              <a:rPr kumimoji="1" lang="en-US" altLang="ko-KR" sz="700" b="1" dirty="0"/>
              <a:t>)</a:t>
            </a:r>
            <a:endParaRPr kumimoji="1" lang="ko-KR" altLang="en-US" sz="700" b="1" dirty="0"/>
          </a:p>
        </p:txBody>
      </p:sp>
      <p:cxnSp>
        <p:nvCxnSpPr>
          <p:cNvPr id="382" name="꺾인 연결선[E] 381">
            <a:extLst>
              <a:ext uri="{FF2B5EF4-FFF2-40B4-BE49-F238E27FC236}">
                <a16:creationId xmlns="" xmlns:a16="http://schemas.microsoft.com/office/drawing/2014/main" id="{A26DC851-C075-794B-A73F-188DB062361F}"/>
              </a:ext>
            </a:extLst>
          </p:cNvPr>
          <p:cNvCxnSpPr>
            <a:cxnSpLocks/>
            <a:endCxn id="408" idx="2"/>
          </p:cNvCxnSpPr>
          <p:nvPr/>
        </p:nvCxnSpPr>
        <p:spPr>
          <a:xfrm rot="5400000" flipH="1" flipV="1">
            <a:off x="6498755" y="1830362"/>
            <a:ext cx="267735" cy="16366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8" name="직사각형 407">
            <a:extLst>
              <a:ext uri="{FF2B5EF4-FFF2-40B4-BE49-F238E27FC236}">
                <a16:creationId xmlns="" xmlns:a16="http://schemas.microsoft.com/office/drawing/2014/main" id="{C1672AF5-3794-8047-B177-1DFA2C7800E3}"/>
              </a:ext>
            </a:extLst>
          </p:cNvPr>
          <p:cNvSpPr/>
          <p:nvPr/>
        </p:nvSpPr>
        <p:spPr>
          <a:xfrm>
            <a:off x="6362511" y="1319593"/>
            <a:ext cx="556588" cy="385084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9" name="직사각형 408">
            <a:extLst>
              <a:ext uri="{FF2B5EF4-FFF2-40B4-BE49-F238E27FC236}">
                <a16:creationId xmlns="" xmlns:a16="http://schemas.microsoft.com/office/drawing/2014/main" id="{D328428B-089C-AA42-9D27-979815043F4F}"/>
              </a:ext>
            </a:extLst>
          </p:cNvPr>
          <p:cNvSpPr/>
          <p:nvPr/>
        </p:nvSpPr>
        <p:spPr>
          <a:xfrm>
            <a:off x="7466212" y="3048388"/>
            <a:ext cx="2093130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0" name="직사각형 409">
            <a:extLst>
              <a:ext uri="{FF2B5EF4-FFF2-40B4-BE49-F238E27FC236}">
                <a16:creationId xmlns="" xmlns:a16="http://schemas.microsoft.com/office/drawing/2014/main" id="{C0CC352F-190F-1343-B21E-C9CFF2872653}"/>
              </a:ext>
            </a:extLst>
          </p:cNvPr>
          <p:cNvSpPr/>
          <p:nvPr/>
        </p:nvSpPr>
        <p:spPr>
          <a:xfrm>
            <a:off x="7473247" y="4902639"/>
            <a:ext cx="590185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11" name="꺾인 연결선[E] 410">
            <a:extLst>
              <a:ext uri="{FF2B5EF4-FFF2-40B4-BE49-F238E27FC236}">
                <a16:creationId xmlns="" xmlns:a16="http://schemas.microsoft.com/office/drawing/2014/main" id="{B5D2DC5C-EFAA-D54A-B59C-DAEB88956840}"/>
              </a:ext>
            </a:extLst>
          </p:cNvPr>
          <p:cNvCxnSpPr>
            <a:cxnSpLocks/>
            <a:endCxn id="410" idx="1"/>
          </p:cNvCxnSpPr>
          <p:nvPr/>
        </p:nvCxnSpPr>
        <p:spPr>
          <a:xfrm rot="16200000" flipV="1">
            <a:off x="7043598" y="5417927"/>
            <a:ext cx="952582" cy="93283"/>
          </a:xfrm>
          <a:prstGeom prst="bentConnector4">
            <a:avLst>
              <a:gd name="adj1" fmla="val 408"/>
              <a:gd name="adj2" fmla="val 292431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꺾인 연결선[E] 412">
            <a:extLst>
              <a:ext uri="{FF2B5EF4-FFF2-40B4-BE49-F238E27FC236}">
                <a16:creationId xmlns="" xmlns:a16="http://schemas.microsoft.com/office/drawing/2014/main" id="{D36101F0-14B9-5F4A-9DF9-B1DCF43B6E44}"/>
              </a:ext>
            </a:extLst>
          </p:cNvPr>
          <p:cNvCxnSpPr>
            <a:cxnSpLocks/>
            <a:stCxn id="305" idx="2"/>
          </p:cNvCxnSpPr>
          <p:nvPr/>
        </p:nvCxnSpPr>
        <p:spPr>
          <a:xfrm rot="5400000">
            <a:off x="5986782" y="4535754"/>
            <a:ext cx="494535" cy="1083377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오른쪽 중괄호[R] 413">
            <a:extLst>
              <a:ext uri="{FF2B5EF4-FFF2-40B4-BE49-F238E27FC236}">
                <a16:creationId xmlns="" xmlns:a16="http://schemas.microsoft.com/office/drawing/2014/main" id="{B3F5AAFC-F5B6-9D44-9DDF-9F1462F8D9F6}"/>
              </a:ext>
            </a:extLst>
          </p:cNvPr>
          <p:cNvSpPr/>
          <p:nvPr/>
        </p:nvSpPr>
        <p:spPr>
          <a:xfrm>
            <a:off x="3388679" y="218867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5" name="TextBox 414">
            <a:extLst>
              <a:ext uri="{FF2B5EF4-FFF2-40B4-BE49-F238E27FC236}">
                <a16:creationId xmlns="" xmlns:a16="http://schemas.microsoft.com/office/drawing/2014/main" id="{001E0C53-D691-2A4B-AA40-0AE6B9B33AE8}"/>
              </a:ext>
            </a:extLst>
          </p:cNvPr>
          <p:cNvSpPr txBox="1"/>
          <p:nvPr/>
        </p:nvSpPr>
        <p:spPr>
          <a:xfrm>
            <a:off x="3544837" y="2428574"/>
            <a:ext cx="86779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노출된 모든 항목 자동 선택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16" name="오른쪽 중괄호[R] 415">
            <a:extLst>
              <a:ext uri="{FF2B5EF4-FFF2-40B4-BE49-F238E27FC236}">
                <a16:creationId xmlns="" xmlns:a16="http://schemas.microsoft.com/office/drawing/2014/main" id="{D94AB658-4685-CA4E-9DF2-87369AC2B0A6}"/>
              </a:ext>
            </a:extLst>
          </p:cNvPr>
          <p:cNvSpPr/>
          <p:nvPr/>
        </p:nvSpPr>
        <p:spPr>
          <a:xfrm>
            <a:off x="5763522" y="2168861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7" name="TextBox 416">
            <a:extLst>
              <a:ext uri="{FF2B5EF4-FFF2-40B4-BE49-F238E27FC236}">
                <a16:creationId xmlns="" xmlns:a16="http://schemas.microsoft.com/office/drawing/2014/main" id="{9F899F05-61AB-6C47-BA0A-15DE91415955}"/>
              </a:ext>
            </a:extLst>
          </p:cNvPr>
          <p:cNvSpPr txBox="1"/>
          <p:nvPr/>
        </p:nvSpPr>
        <p:spPr>
          <a:xfrm>
            <a:off x="5919680" y="2408762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모든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18" name="오른쪽 중괄호[R] 417">
            <a:extLst>
              <a:ext uri="{FF2B5EF4-FFF2-40B4-BE49-F238E27FC236}">
                <a16:creationId xmlns="" xmlns:a16="http://schemas.microsoft.com/office/drawing/2014/main" id="{1CD4B187-C969-9241-950B-B41FE040A23B}"/>
              </a:ext>
            </a:extLst>
          </p:cNvPr>
          <p:cNvSpPr/>
          <p:nvPr/>
        </p:nvSpPr>
        <p:spPr>
          <a:xfrm>
            <a:off x="8261646" y="2174141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9" name="TextBox 418">
            <a:extLst>
              <a:ext uri="{FF2B5EF4-FFF2-40B4-BE49-F238E27FC236}">
                <a16:creationId xmlns="" xmlns:a16="http://schemas.microsoft.com/office/drawing/2014/main" id="{63D81CC5-A97B-5A4C-9999-65FC26C48A98}"/>
              </a:ext>
            </a:extLst>
          </p:cNvPr>
          <p:cNvSpPr txBox="1"/>
          <p:nvPr/>
        </p:nvSpPr>
        <p:spPr>
          <a:xfrm>
            <a:off x="8417804" y="2414042"/>
            <a:ext cx="63054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선택된 항목만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0" name="TextBox 419">
            <a:extLst>
              <a:ext uri="{FF2B5EF4-FFF2-40B4-BE49-F238E27FC236}">
                <a16:creationId xmlns="" xmlns:a16="http://schemas.microsoft.com/office/drawing/2014/main" id="{B669F438-3FD1-AA4E-AD43-2088EC0EB6BA}"/>
              </a:ext>
            </a:extLst>
          </p:cNvPr>
          <p:cNvSpPr txBox="1"/>
          <p:nvPr/>
        </p:nvSpPr>
        <p:spPr>
          <a:xfrm>
            <a:off x="7844199" y="3176883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선택된 항목 수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1" name="TextBox 420">
            <a:extLst>
              <a:ext uri="{FF2B5EF4-FFF2-40B4-BE49-F238E27FC236}">
                <a16:creationId xmlns="" xmlns:a16="http://schemas.microsoft.com/office/drawing/2014/main" id="{EF62C565-7E75-BC43-9C65-F809495A2DC7}"/>
              </a:ext>
            </a:extLst>
          </p:cNvPr>
          <p:cNvSpPr txBox="1"/>
          <p:nvPr/>
        </p:nvSpPr>
        <p:spPr>
          <a:xfrm>
            <a:off x="8433174" y="2966970"/>
            <a:ext cx="106015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항목 수에 맞게 </a:t>
            </a:r>
            <a:r>
              <a:rPr kumimoji="1" lang="ko-KR" altLang="en-US" sz="500" dirty="0" err="1">
                <a:solidFill>
                  <a:schemeClr val="bg1"/>
                </a:solidFill>
              </a:rPr>
              <a:t>페이지번호</a:t>
            </a:r>
            <a:r>
              <a:rPr kumimoji="1" lang="ko-KR" altLang="en-US" sz="500" dirty="0">
                <a:solidFill>
                  <a:schemeClr val="bg1"/>
                </a:solidFill>
              </a:rPr>
              <a:t> 재조정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2" name="TextBox 421">
            <a:extLst>
              <a:ext uri="{FF2B5EF4-FFF2-40B4-BE49-F238E27FC236}">
                <a16:creationId xmlns="" xmlns:a16="http://schemas.microsoft.com/office/drawing/2014/main" id="{C07607D6-ADBC-4645-94CE-B1BFBC272EC0}"/>
              </a:ext>
            </a:extLst>
          </p:cNvPr>
          <p:cNvSpPr txBox="1"/>
          <p:nvPr/>
        </p:nvSpPr>
        <p:spPr>
          <a:xfrm>
            <a:off x="3192568" y="5295999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검색 결과 없을 경우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3" name="TextBox 422">
            <a:extLst>
              <a:ext uri="{FF2B5EF4-FFF2-40B4-BE49-F238E27FC236}">
                <a16:creationId xmlns="" xmlns:a16="http://schemas.microsoft.com/office/drawing/2014/main" id="{162089F5-EA77-934B-A3A7-F45D114F66DE}"/>
              </a:ext>
            </a:extLst>
          </p:cNvPr>
          <p:cNvSpPr txBox="1"/>
          <p:nvPr/>
        </p:nvSpPr>
        <p:spPr>
          <a:xfrm>
            <a:off x="4959274" y="5515103"/>
            <a:ext cx="1573114" cy="251795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25" name="TextBox 424">
            <a:extLst>
              <a:ext uri="{FF2B5EF4-FFF2-40B4-BE49-F238E27FC236}">
                <a16:creationId xmlns="" xmlns:a16="http://schemas.microsoft.com/office/drawing/2014/main" id="{F82F5328-8AAE-814E-8B6E-01793E4E4EF2}"/>
              </a:ext>
            </a:extLst>
          </p:cNvPr>
          <p:cNvSpPr txBox="1"/>
          <p:nvPr/>
        </p:nvSpPr>
        <p:spPr>
          <a:xfrm>
            <a:off x="7746221" y="5047096"/>
            <a:ext cx="43818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항목 수 증가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6" name="TextBox 425">
            <a:extLst>
              <a:ext uri="{FF2B5EF4-FFF2-40B4-BE49-F238E27FC236}">
                <a16:creationId xmlns="" xmlns:a16="http://schemas.microsoft.com/office/drawing/2014/main" id="{B57F83E0-D11F-7F46-BA5F-4689AB8B7ECC}"/>
              </a:ext>
            </a:extLst>
          </p:cNvPr>
          <p:cNvSpPr txBox="1"/>
          <p:nvPr/>
        </p:nvSpPr>
        <p:spPr>
          <a:xfrm>
            <a:off x="1110853" y="1513904"/>
            <a:ext cx="1137097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</a:rPr>
              <a:t>항목수가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1000</a:t>
            </a:r>
            <a:r>
              <a:rPr kumimoji="1" lang="ko-KR" altLang="en-US" sz="500" dirty="0">
                <a:solidFill>
                  <a:schemeClr val="bg1"/>
                </a:solidFill>
              </a:rPr>
              <a:t>개 초과인 경우만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7" name="직사각형 426">
            <a:extLst>
              <a:ext uri="{FF2B5EF4-FFF2-40B4-BE49-F238E27FC236}">
                <a16:creationId xmlns="" xmlns:a16="http://schemas.microsoft.com/office/drawing/2014/main" id="{B31298CC-164A-1C42-AD97-8D35B881A289}"/>
              </a:ext>
            </a:extLst>
          </p:cNvPr>
          <p:cNvSpPr/>
          <p:nvPr/>
        </p:nvSpPr>
        <p:spPr>
          <a:xfrm>
            <a:off x="1092227" y="1611976"/>
            <a:ext cx="1313901" cy="762251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28" name="직선 화살표 연결선 427">
            <a:extLst>
              <a:ext uri="{FF2B5EF4-FFF2-40B4-BE49-F238E27FC236}">
                <a16:creationId xmlns="" xmlns:a16="http://schemas.microsoft.com/office/drawing/2014/main" id="{4018F1D8-EF2B-0B48-9744-A0F2E71ED559}"/>
              </a:ext>
            </a:extLst>
          </p:cNvPr>
          <p:cNvCxnSpPr>
            <a:cxnSpLocks/>
          </p:cNvCxnSpPr>
          <p:nvPr/>
        </p:nvCxnSpPr>
        <p:spPr>
          <a:xfrm flipH="1">
            <a:off x="3227578" y="4808585"/>
            <a:ext cx="4272" cy="459475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9" name="TextBox 428">
            <a:extLst>
              <a:ext uri="{FF2B5EF4-FFF2-40B4-BE49-F238E27FC236}">
                <a16:creationId xmlns="" xmlns:a16="http://schemas.microsoft.com/office/drawing/2014/main" id="{94B8CBBB-F586-EB45-8483-780160D0CA0C}"/>
              </a:ext>
            </a:extLst>
          </p:cNvPr>
          <p:cNvSpPr txBox="1"/>
          <p:nvPr/>
        </p:nvSpPr>
        <p:spPr>
          <a:xfrm>
            <a:off x="8183462" y="5876150"/>
            <a:ext cx="1379151" cy="251795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사용시 해당 항목은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자동으로 </a:t>
            </a:r>
            <a:r>
              <a:rPr kumimoji="1" lang="en-US" altLang="ko-KR" sz="700" dirty="0">
                <a:solidFill>
                  <a:schemeClr val="bg1"/>
                </a:solidFill>
              </a:rPr>
              <a:t>Show</a:t>
            </a:r>
            <a:r>
              <a:rPr kumimoji="1" lang="ko-KR" altLang="en-US" sz="700" dirty="0">
                <a:solidFill>
                  <a:schemeClr val="bg1"/>
                </a:solidFill>
              </a:rPr>
              <a:t>상태가 됨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cxnSp>
        <p:nvCxnSpPr>
          <p:cNvPr id="432" name="꺾인 연결선[E] 431">
            <a:extLst>
              <a:ext uri="{FF2B5EF4-FFF2-40B4-BE49-F238E27FC236}">
                <a16:creationId xmlns="" xmlns:a16="http://schemas.microsoft.com/office/drawing/2014/main" id="{44866990-B682-F046-A024-0B69713E9929}"/>
              </a:ext>
            </a:extLst>
          </p:cNvPr>
          <p:cNvCxnSpPr>
            <a:cxnSpLocks/>
            <a:endCxn id="168" idx="2"/>
          </p:cNvCxnSpPr>
          <p:nvPr/>
        </p:nvCxnSpPr>
        <p:spPr>
          <a:xfrm rot="5400000" flipH="1" flipV="1">
            <a:off x="7597459" y="2761274"/>
            <a:ext cx="333145" cy="324116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텍스트 개체 틀 44">
            <a:extLst>
              <a:ext uri="{FF2B5EF4-FFF2-40B4-BE49-F238E27FC236}">
                <a16:creationId xmlns="" xmlns:a16="http://schemas.microsoft.com/office/drawing/2014/main" id="{ACFA045B-B472-4EC3-85BC-AAD0859AE6EB}"/>
              </a:ext>
            </a:extLst>
          </p:cNvPr>
          <p:cNvSpPr txBox="1">
            <a:spLocks/>
          </p:cNvSpPr>
          <p:nvPr/>
        </p:nvSpPr>
        <p:spPr>
          <a:xfrm>
            <a:off x="9633799" y="829004"/>
            <a:ext cx="2558202" cy="5924782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kumimoji="1"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lvl="1" indent="-95253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kumimoji="1"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</a:t>
            </a:r>
            <a:r>
              <a:rPr lang="en-US" altLang="ko-KR" sz="800" dirty="0"/>
              <a:t>(#2153)</a:t>
            </a:r>
          </a:p>
          <a:p>
            <a:pPr marL="409580" lvl="1" indent="-228600"/>
            <a:r>
              <a:rPr lang="ko-KR" altLang="en-US" sz="800" dirty="0"/>
              <a:t>관리자가 노출설정한 필터가 전체 선택됨</a:t>
            </a:r>
            <a:endParaRPr lang="en-US" altLang="ko-KR" sz="800" dirty="0"/>
          </a:p>
          <a:p>
            <a:pPr marL="409580" lvl="1" indent="-228600"/>
            <a:r>
              <a:rPr lang="ko-KR" altLang="en-US" sz="800" dirty="0"/>
              <a:t>항목이 </a:t>
            </a:r>
            <a:r>
              <a:rPr lang="en-US" altLang="ko-KR" sz="800" dirty="0" smtClean="0">
                <a:solidFill>
                  <a:srgbClr val="FF0000"/>
                </a:solidFill>
              </a:rPr>
              <a:t>100</a:t>
            </a:r>
            <a:r>
              <a:rPr lang="ko-KR" altLang="en-US" sz="800" dirty="0"/>
              <a:t>개 초과일 경우</a:t>
            </a:r>
            <a:r>
              <a:rPr lang="en-US" altLang="ko-KR" sz="800" dirty="0"/>
              <a:t>, </a:t>
            </a:r>
            <a:r>
              <a:rPr lang="ko-KR" altLang="en-US" sz="800" dirty="0"/>
              <a:t>관리자가 </a:t>
            </a:r>
            <a:r>
              <a:rPr lang="en-US" altLang="ko-KR" sz="800" dirty="0"/>
              <a:t>Show</a:t>
            </a:r>
            <a:r>
              <a:rPr lang="ko-KR" altLang="en-US" sz="800" dirty="0"/>
              <a:t>한 필터 수 만큼만 선택됨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 해제</a:t>
            </a:r>
            <a:r>
              <a:rPr lang="en-US" altLang="ko-KR" sz="800" dirty="0"/>
              <a:t> </a:t>
            </a:r>
          </a:p>
          <a:p>
            <a:pPr lvl="1"/>
            <a:r>
              <a:rPr lang="ko-KR" altLang="en-US" sz="800" dirty="0"/>
              <a:t>필터 전체 </a:t>
            </a:r>
            <a:r>
              <a:rPr lang="ko-KR" altLang="en-US" sz="800" dirty="0" err="1"/>
              <a:t>해제시</a:t>
            </a:r>
            <a:r>
              <a:rPr lang="ko-KR" altLang="en-US" sz="800" dirty="0"/>
              <a:t> 필터를 사용 </a:t>
            </a:r>
            <a:r>
              <a:rPr lang="ko-KR" altLang="en-US" sz="800" dirty="0" err="1"/>
              <a:t>안하는</a:t>
            </a:r>
            <a:r>
              <a:rPr lang="ko-KR" altLang="en-US" sz="800" dirty="0"/>
              <a:t> 상태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즉 모든 데이터가 필터링 없이 전체 노출됨</a:t>
            </a:r>
            <a:endParaRPr lang="en-US" altLang="ko-KR" sz="800" dirty="0"/>
          </a:p>
          <a:p>
            <a:pPr>
              <a:buAutoNum type="arabicPeriod"/>
            </a:pPr>
            <a:r>
              <a:rPr lang="en-US" altLang="ko-KR" sz="800" dirty="0"/>
              <a:t> </a:t>
            </a:r>
            <a:r>
              <a:rPr lang="ko-KR" altLang="en-US" sz="800" dirty="0"/>
              <a:t>전체 검색</a:t>
            </a:r>
            <a:r>
              <a:rPr lang="en-US" altLang="ko-KR" sz="800" dirty="0"/>
              <a:t>(#2045)</a:t>
            </a:r>
          </a:p>
          <a:p>
            <a:pPr lvl="1"/>
            <a:r>
              <a:rPr lang="en-US" altLang="ko-KR" sz="800" dirty="0"/>
              <a:t>1</a:t>
            </a:r>
            <a:r>
              <a:rPr lang="ko-KR" altLang="en-US" sz="800" dirty="0"/>
              <a:t>차적으로 일반 검색으로 검색됨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즉 관리자가 필터 </a:t>
            </a:r>
            <a:r>
              <a:rPr lang="ko-KR" altLang="en-US" sz="800" dirty="0" err="1"/>
              <a:t>설정시</a:t>
            </a:r>
            <a:r>
              <a:rPr lang="ko-KR" altLang="en-US" sz="800" dirty="0"/>
              <a:t> </a:t>
            </a:r>
            <a:r>
              <a:rPr lang="en-US" altLang="ko-KR" sz="800" dirty="0"/>
              <a:t>show</a:t>
            </a:r>
            <a:r>
              <a:rPr lang="ko-KR" altLang="en-US" sz="800" dirty="0"/>
              <a:t>한 범위내에서 검색됨</a:t>
            </a:r>
            <a:endParaRPr lang="en-US" altLang="ko-KR" sz="800" dirty="0"/>
          </a:p>
          <a:p>
            <a:pPr lvl="1"/>
            <a:r>
              <a:rPr lang="ko-KR" altLang="en-US" sz="800" dirty="0"/>
              <a:t>전체검색은 검색어가 </a:t>
            </a:r>
            <a:r>
              <a:rPr lang="en-US" altLang="ko-KR" sz="800" dirty="0"/>
              <a:t>Hide</a:t>
            </a:r>
            <a:r>
              <a:rPr lang="ko-KR" altLang="en-US" sz="800" dirty="0"/>
              <a:t>된 항목이거나 </a:t>
            </a:r>
            <a:r>
              <a:rPr lang="en-US" altLang="ko-KR" sz="800" dirty="0"/>
              <a:t>1000</a:t>
            </a:r>
            <a:r>
              <a:rPr lang="ko-KR" altLang="en-US" sz="800" dirty="0"/>
              <a:t>개가 초과되어 자동 제외되었을 경우 동작함 </a:t>
            </a:r>
            <a:endParaRPr lang="en-US" altLang="ko-KR" sz="800" dirty="0"/>
          </a:p>
          <a:p>
            <a:pPr lvl="1"/>
            <a:r>
              <a:rPr lang="ko-KR" altLang="en-US" sz="800" dirty="0"/>
              <a:t>전체 검색으로 인한 유효한 검색결과가 있을 경우</a:t>
            </a:r>
            <a:r>
              <a:rPr lang="en-US" altLang="ko-KR" sz="800" dirty="0"/>
              <a:t>,</a:t>
            </a:r>
            <a:r>
              <a:rPr lang="ko-KR" altLang="en-US" sz="800" dirty="0"/>
              <a:t> 해당 항목을 </a:t>
            </a:r>
            <a:r>
              <a:rPr lang="ko-KR" altLang="en-US" sz="800" dirty="0" err="1"/>
              <a:t>사용체크시</a:t>
            </a:r>
            <a:r>
              <a:rPr lang="ko-KR" altLang="en-US" sz="800" dirty="0"/>
              <a:t> 자동으로 </a:t>
            </a:r>
            <a:r>
              <a:rPr lang="en-US" altLang="ko-KR" sz="800" dirty="0"/>
              <a:t>show</a:t>
            </a:r>
            <a:r>
              <a:rPr lang="ko-KR" altLang="en-US" sz="800" dirty="0"/>
              <a:t>상태로 변경됨</a:t>
            </a:r>
            <a:endParaRPr lang="en-US" altLang="ko-KR" sz="800" dirty="0"/>
          </a:p>
          <a:p>
            <a:pPr lvl="1"/>
            <a:endParaRPr lang="en-US" altLang="ko-KR" sz="800" dirty="0"/>
          </a:p>
        </p:txBody>
      </p:sp>
      <p:sp>
        <p:nvSpPr>
          <p:cNvPr id="309" name="타원 308">
            <a:extLst>
              <a:ext uri="{FF2B5EF4-FFF2-40B4-BE49-F238E27FC236}">
                <a16:creationId xmlns="" xmlns:a16="http://schemas.microsoft.com/office/drawing/2014/main" id="{26C3B0BB-641C-4B0A-9A92-84E3197019D7}"/>
              </a:ext>
            </a:extLst>
          </p:cNvPr>
          <p:cNvSpPr/>
          <p:nvPr/>
        </p:nvSpPr>
        <p:spPr>
          <a:xfrm>
            <a:off x="6969431" y="186314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0" name="타원 309">
            <a:extLst>
              <a:ext uri="{FF2B5EF4-FFF2-40B4-BE49-F238E27FC236}">
                <a16:creationId xmlns="" xmlns:a16="http://schemas.microsoft.com/office/drawing/2014/main" id="{7D6904B3-459D-4251-874C-925628EF5BCE}"/>
              </a:ext>
            </a:extLst>
          </p:cNvPr>
          <p:cNvSpPr/>
          <p:nvPr/>
        </p:nvSpPr>
        <p:spPr>
          <a:xfrm>
            <a:off x="3559947" y="18225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3" name="타원 312">
            <a:extLst>
              <a:ext uri="{FF2B5EF4-FFF2-40B4-BE49-F238E27FC236}">
                <a16:creationId xmlns="" xmlns:a16="http://schemas.microsoft.com/office/drawing/2014/main" id="{1EAD6E42-F32E-477A-9205-73538279D973}"/>
              </a:ext>
            </a:extLst>
          </p:cNvPr>
          <p:cNvSpPr/>
          <p:nvPr/>
        </p:nvSpPr>
        <p:spPr>
          <a:xfrm>
            <a:off x="5771471" y="539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4" name="타원 313">
            <a:extLst>
              <a:ext uri="{FF2B5EF4-FFF2-40B4-BE49-F238E27FC236}">
                <a16:creationId xmlns="" xmlns:a16="http://schemas.microsoft.com/office/drawing/2014/main" id="{D0342165-471F-409C-B0CC-A0C314F6AE7B}"/>
              </a:ext>
            </a:extLst>
          </p:cNvPr>
          <p:cNvSpPr/>
          <p:nvPr/>
        </p:nvSpPr>
        <p:spPr>
          <a:xfrm>
            <a:off x="4095973" y="459380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5" name="TextBox 314">
            <a:extLst>
              <a:ext uri="{FF2B5EF4-FFF2-40B4-BE49-F238E27FC236}">
                <a16:creationId xmlns="" xmlns:a16="http://schemas.microsoft.com/office/drawing/2014/main" id="{04556795-A867-4EDA-8AFF-9CEAAA3D8ACC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907712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CA7A3E50-B5E5-3C44-B28C-8BBCC80F3AAD}"/>
              </a:ext>
            </a:extLst>
          </p:cNvPr>
          <p:cNvSpPr/>
          <p:nvPr/>
        </p:nvSpPr>
        <p:spPr>
          <a:xfrm>
            <a:off x="500264" y="1230254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2" name="Username Box">
            <a:extLst>
              <a:ext uri="{FF2B5EF4-FFF2-40B4-BE49-F238E27FC236}">
                <a16:creationId xmlns="" xmlns:a16="http://schemas.microsoft.com/office/drawing/2014/main" id="{A5AFA607-3443-2C47-9127-0562BA94C9B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05048" y="1602131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="" xmlns:a16="http://schemas.microsoft.com/office/drawing/2014/main" id="{A0F1A454-BD7A-F549-9E76-ACB5524E796A}"/>
              </a:ext>
            </a:extLst>
          </p:cNvPr>
          <p:cNvCxnSpPr/>
          <p:nvPr/>
        </p:nvCxnSpPr>
        <p:spPr>
          <a:xfrm>
            <a:off x="2519098" y="2119897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A8DAC398-EC8D-2C48-8190-513D1313FB17}"/>
              </a:ext>
            </a:extLst>
          </p:cNvPr>
          <p:cNvSpPr txBox="1"/>
          <p:nvPr/>
        </p:nvSpPr>
        <p:spPr>
          <a:xfrm>
            <a:off x="625963" y="1880605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6E4BC91-3614-E346-85C6-5D8F2E5157B5}"/>
              </a:ext>
            </a:extLst>
          </p:cNvPr>
          <p:cNvSpPr txBox="1"/>
          <p:nvPr/>
        </p:nvSpPr>
        <p:spPr>
          <a:xfrm>
            <a:off x="2199364" y="1875337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54F8F95D-3E41-4344-B4DB-FA2DA0E78761}"/>
              </a:ext>
            </a:extLst>
          </p:cNvPr>
          <p:cNvSpPr/>
          <p:nvPr/>
        </p:nvSpPr>
        <p:spPr>
          <a:xfrm>
            <a:off x="687678" y="2139609"/>
            <a:ext cx="649217" cy="7870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39" name="직선 연결선[R] 38">
            <a:extLst>
              <a:ext uri="{FF2B5EF4-FFF2-40B4-BE49-F238E27FC236}">
                <a16:creationId xmlns="" xmlns:a16="http://schemas.microsoft.com/office/drawing/2014/main" id="{4069FC0D-2EF1-4143-A5FA-991F53E63626}"/>
              </a:ext>
            </a:extLst>
          </p:cNvPr>
          <p:cNvCxnSpPr/>
          <p:nvPr/>
        </p:nvCxnSpPr>
        <p:spPr>
          <a:xfrm>
            <a:off x="613851" y="2044421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EAB22E38-1A28-CF4A-A25C-F25A32E7DE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2171392" y="3102991"/>
            <a:ext cx="423619" cy="107523"/>
          </a:xfrm>
          <a:prstGeom prst="rect">
            <a:avLst/>
          </a:prstGeom>
        </p:spPr>
      </p:pic>
      <p:cxnSp>
        <p:nvCxnSpPr>
          <p:cNvPr id="43" name="직선 연결선[R] 42">
            <a:extLst>
              <a:ext uri="{FF2B5EF4-FFF2-40B4-BE49-F238E27FC236}">
                <a16:creationId xmlns="" xmlns:a16="http://schemas.microsoft.com/office/drawing/2014/main" id="{37F62079-6663-8D4A-9E24-4347D4DA788F}"/>
              </a:ext>
            </a:extLst>
          </p:cNvPr>
          <p:cNvCxnSpPr/>
          <p:nvPr/>
        </p:nvCxnSpPr>
        <p:spPr>
          <a:xfrm>
            <a:off x="589186" y="3031507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="" xmlns:a16="http://schemas.microsoft.com/office/drawing/2014/main" id="{46519925-0B61-BC47-8624-12EC3FD162F0}"/>
              </a:ext>
            </a:extLst>
          </p:cNvPr>
          <p:cNvGrpSpPr/>
          <p:nvPr/>
        </p:nvGrpSpPr>
        <p:grpSpPr>
          <a:xfrm rot="10800000" flipV="1">
            <a:off x="601298" y="3120268"/>
            <a:ext cx="151148" cy="76099"/>
            <a:chOff x="4465188" y="1361650"/>
            <a:chExt cx="335526" cy="132138"/>
          </a:xfrm>
        </p:grpSpPr>
        <p:sp>
          <p:nvSpPr>
            <p:cNvPr id="46" name="직사각형 45">
              <a:extLst>
                <a:ext uri="{FF2B5EF4-FFF2-40B4-BE49-F238E27FC236}">
                  <a16:creationId xmlns="" xmlns:a16="http://schemas.microsoft.com/office/drawing/2014/main" id="{8F947674-CD43-5C40-881A-3695F7728F2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42C92B8C-FD66-A641-A4C6-82BD597FFF59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5" name="모서리가 둥근 직사각형 58">
            <a:extLst>
              <a:ext uri="{FF2B5EF4-FFF2-40B4-BE49-F238E27FC236}">
                <a16:creationId xmlns="" xmlns:a16="http://schemas.microsoft.com/office/drawing/2014/main" id="{D339F508-045F-1D41-A178-D9F286D44436}"/>
              </a:ext>
            </a:extLst>
          </p:cNvPr>
          <p:cNvSpPr/>
          <p:nvPr/>
        </p:nvSpPr>
        <p:spPr>
          <a:xfrm>
            <a:off x="805686" y="3111144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AC684E79-BBEB-8D48-BB1B-CBF60BED5B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Single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6CA92BBB-4D0E-304B-9189-11740BDC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 panel</a:t>
            </a:r>
            <a:endParaRPr kumimoji="1" lang="ko-KR" altLang="en-US" dirty="0"/>
          </a:p>
        </p:txBody>
      </p:sp>
      <p:pic>
        <p:nvPicPr>
          <p:cNvPr id="20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84539" y="1625064"/>
            <a:ext cx="138346" cy="138346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DE1368D1-C5DD-4144-B114-FEA9FBD4A72C}"/>
              </a:ext>
            </a:extLst>
          </p:cNvPr>
          <p:cNvSpPr/>
          <p:nvPr/>
        </p:nvSpPr>
        <p:spPr>
          <a:xfrm>
            <a:off x="499199" y="826763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214C5120-AC04-3341-913E-9F1E1BE5FE22}"/>
              </a:ext>
            </a:extLst>
          </p:cNvPr>
          <p:cNvSpPr/>
          <p:nvPr/>
        </p:nvSpPr>
        <p:spPr>
          <a:xfrm>
            <a:off x="841755" y="1321009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BE627448-EBB6-1947-8694-BF06BA412C22}"/>
              </a:ext>
            </a:extLst>
          </p:cNvPr>
          <p:cNvGrpSpPr/>
          <p:nvPr/>
        </p:nvGrpSpPr>
        <p:grpSpPr>
          <a:xfrm>
            <a:off x="615513" y="1332966"/>
            <a:ext cx="166359" cy="166453"/>
            <a:chOff x="831205" y="2866671"/>
            <a:chExt cx="166359" cy="166453"/>
          </a:xfrm>
        </p:grpSpPr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AC33129-20C4-974D-ADE3-3644DA09C799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="" xmlns:a16="http://schemas.microsoft.com/office/drawing/2014/main" id="{8749078C-10DA-9849-A3F7-ED7D016CBF8D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F3DC247D-2DC0-4749-994F-6A8F3A3502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1" y="1364707"/>
            <a:ext cx="102970" cy="1029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581D27D-47C1-4342-864C-0962AF9638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4976" y="1370726"/>
            <a:ext cx="22860" cy="90932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5411CF3D-7AE9-4545-8C84-28D0822BDB4B}"/>
              </a:ext>
            </a:extLst>
          </p:cNvPr>
          <p:cNvSpPr/>
          <p:nvPr/>
        </p:nvSpPr>
        <p:spPr>
          <a:xfrm>
            <a:off x="841755" y="1415659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3C273870-52B8-A24C-8254-F8A16E2DC8DA}"/>
              </a:ext>
            </a:extLst>
          </p:cNvPr>
          <p:cNvSpPr/>
          <p:nvPr/>
        </p:nvSpPr>
        <p:spPr>
          <a:xfrm>
            <a:off x="849890" y="93779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5BAC965B-9767-3C4E-A660-426A6C74FF59}"/>
              </a:ext>
            </a:extLst>
          </p:cNvPr>
          <p:cNvSpPr/>
          <p:nvPr/>
        </p:nvSpPr>
        <p:spPr>
          <a:xfrm>
            <a:off x="623648" y="94975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="" xmlns:a16="http://schemas.microsoft.com/office/drawing/2014/main" id="{8BA17D75-63C4-8541-96BC-FF3C0E9078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086" y="981494"/>
            <a:ext cx="102970" cy="102970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="" xmlns:a16="http://schemas.microsoft.com/office/drawing/2014/main" id="{65B9562D-5489-5847-9B40-5BDBC32273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3111" y="987513"/>
            <a:ext cx="22860" cy="90932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B29771DF-47DC-D64F-8DF5-28D6BFF20C7C}"/>
              </a:ext>
            </a:extLst>
          </p:cNvPr>
          <p:cNvSpPr/>
          <p:nvPr/>
        </p:nvSpPr>
        <p:spPr>
          <a:xfrm>
            <a:off x="849890" y="103244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E988EEDD-BD0B-2141-9E4D-B6C10E2A490C}"/>
              </a:ext>
            </a:extLst>
          </p:cNvPr>
          <p:cNvSpPr/>
          <p:nvPr/>
        </p:nvSpPr>
        <p:spPr>
          <a:xfrm>
            <a:off x="500264" y="4311021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61" name="Username Box">
            <a:extLst>
              <a:ext uri="{FF2B5EF4-FFF2-40B4-BE49-F238E27FC236}">
                <a16:creationId xmlns="" xmlns:a16="http://schemas.microsoft.com/office/drawing/2014/main" id="{F70DA7AF-7110-1D40-89E9-3007255FF1D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05048" y="4682898"/>
            <a:ext cx="1456518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E69954DB-05EA-714A-A436-6CB96CE88F95}"/>
              </a:ext>
            </a:extLst>
          </p:cNvPr>
          <p:cNvSpPr/>
          <p:nvPr/>
        </p:nvSpPr>
        <p:spPr>
          <a:xfrm>
            <a:off x="1925369" y="4708458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3F760063-3C23-F143-8D58-5AC7D38F0053}"/>
              </a:ext>
            </a:extLst>
          </p:cNvPr>
          <p:cNvCxnSpPr/>
          <p:nvPr/>
        </p:nvCxnSpPr>
        <p:spPr>
          <a:xfrm>
            <a:off x="2522885" y="5413501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CB7141F9-2AD9-064B-B443-D133FDE3BD38}"/>
              </a:ext>
            </a:extLst>
          </p:cNvPr>
          <p:cNvSpPr txBox="1"/>
          <p:nvPr/>
        </p:nvSpPr>
        <p:spPr>
          <a:xfrm>
            <a:off x="629750" y="4961372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="" xmlns:a16="http://schemas.microsoft.com/office/drawing/2014/main" id="{475BE477-056F-944E-AF7C-A41102A65374}"/>
              </a:ext>
            </a:extLst>
          </p:cNvPr>
          <p:cNvSpPr txBox="1"/>
          <p:nvPr/>
        </p:nvSpPr>
        <p:spPr>
          <a:xfrm>
            <a:off x="2271708" y="4956104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9698B21B-D33E-9346-97F4-5B357882ED03}"/>
              </a:ext>
            </a:extLst>
          </p:cNvPr>
          <p:cNvSpPr/>
          <p:nvPr/>
        </p:nvSpPr>
        <p:spPr>
          <a:xfrm>
            <a:off x="684090" y="5433213"/>
            <a:ext cx="649217" cy="62613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8" name="직선 연결선[R] 67">
            <a:extLst>
              <a:ext uri="{FF2B5EF4-FFF2-40B4-BE49-F238E27FC236}">
                <a16:creationId xmlns="" xmlns:a16="http://schemas.microsoft.com/office/drawing/2014/main" id="{CF751903-B462-0C44-B85C-715738464AF8}"/>
              </a:ext>
            </a:extLst>
          </p:cNvPr>
          <p:cNvCxnSpPr/>
          <p:nvPr/>
        </p:nvCxnSpPr>
        <p:spPr>
          <a:xfrm>
            <a:off x="617638" y="5125188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="" xmlns:a16="http://schemas.microsoft.com/office/drawing/2014/main" id="{90F17959-B49F-634A-8900-7E3965037322}"/>
              </a:ext>
            </a:extLst>
          </p:cNvPr>
          <p:cNvSpPr txBox="1"/>
          <p:nvPr/>
        </p:nvSpPr>
        <p:spPr>
          <a:xfrm>
            <a:off x="2155483" y="4696559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="" xmlns:a16="http://schemas.microsoft.com/office/drawing/2014/main" id="{206257CE-79F9-FE4C-BCA7-AC3FF8CD719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2175179" y="6183758"/>
            <a:ext cx="423619" cy="107523"/>
          </a:xfrm>
          <a:prstGeom prst="rect">
            <a:avLst/>
          </a:prstGeom>
        </p:spPr>
      </p:pic>
      <p:cxnSp>
        <p:nvCxnSpPr>
          <p:cNvPr id="72" name="직선 연결선[R] 71">
            <a:extLst>
              <a:ext uri="{FF2B5EF4-FFF2-40B4-BE49-F238E27FC236}">
                <a16:creationId xmlns="" xmlns:a16="http://schemas.microsoft.com/office/drawing/2014/main" id="{1EA1FF4D-AAB8-8446-BA4B-DF0A245F654C}"/>
              </a:ext>
            </a:extLst>
          </p:cNvPr>
          <p:cNvCxnSpPr/>
          <p:nvPr/>
        </p:nvCxnSpPr>
        <p:spPr>
          <a:xfrm>
            <a:off x="592973" y="6112274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216DFA9A-74B1-D048-900F-2781735207D3}"/>
              </a:ext>
            </a:extLst>
          </p:cNvPr>
          <p:cNvGrpSpPr/>
          <p:nvPr/>
        </p:nvGrpSpPr>
        <p:grpSpPr>
          <a:xfrm rot="10800000" flipV="1">
            <a:off x="605085" y="6201035"/>
            <a:ext cx="151148" cy="76099"/>
            <a:chOff x="4465188" y="1361650"/>
            <a:chExt cx="335526" cy="132138"/>
          </a:xfrm>
        </p:grpSpPr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FC102068-657A-414D-8FAE-B50F02B12A30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390283E4-3469-6D45-9AD2-6AC1C3900370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74" name="모서리가 둥근 직사각형 58">
            <a:extLst>
              <a:ext uri="{FF2B5EF4-FFF2-40B4-BE49-F238E27FC236}">
                <a16:creationId xmlns="" xmlns:a16="http://schemas.microsoft.com/office/drawing/2014/main" id="{5B3EF6FD-F92D-F246-82DE-9B3D8B0783A3}"/>
              </a:ext>
            </a:extLst>
          </p:cNvPr>
          <p:cNvSpPr/>
          <p:nvPr/>
        </p:nvSpPr>
        <p:spPr>
          <a:xfrm>
            <a:off x="809473" y="6191911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="" xmlns:a16="http://schemas.microsoft.com/office/drawing/2014/main" id="{10338EF7-CBA9-4F45-A5C4-7E2DC0C53E5D}"/>
              </a:ext>
            </a:extLst>
          </p:cNvPr>
          <p:cNvSpPr/>
          <p:nvPr/>
        </p:nvSpPr>
        <p:spPr>
          <a:xfrm>
            <a:off x="499199" y="3907530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="" xmlns:a16="http://schemas.microsoft.com/office/drawing/2014/main" id="{CE1AB3A8-67DC-2645-842F-FA0A08C431EA}"/>
              </a:ext>
            </a:extLst>
          </p:cNvPr>
          <p:cNvSpPr/>
          <p:nvPr/>
        </p:nvSpPr>
        <p:spPr>
          <a:xfrm>
            <a:off x="841755" y="440177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80" name="그룹 79">
            <a:extLst>
              <a:ext uri="{FF2B5EF4-FFF2-40B4-BE49-F238E27FC236}">
                <a16:creationId xmlns="" xmlns:a16="http://schemas.microsoft.com/office/drawing/2014/main" id="{1D9DB9A3-41BF-B549-BD7A-4630EBA83EA4}"/>
              </a:ext>
            </a:extLst>
          </p:cNvPr>
          <p:cNvGrpSpPr/>
          <p:nvPr/>
        </p:nvGrpSpPr>
        <p:grpSpPr>
          <a:xfrm>
            <a:off x="615513" y="4413733"/>
            <a:ext cx="166359" cy="166453"/>
            <a:chOff x="831205" y="2866671"/>
            <a:chExt cx="166359" cy="166453"/>
          </a:xfrm>
        </p:grpSpPr>
        <p:sp>
          <p:nvSpPr>
            <p:cNvPr id="84" name="직사각형 83">
              <a:extLst>
                <a:ext uri="{FF2B5EF4-FFF2-40B4-BE49-F238E27FC236}">
                  <a16:creationId xmlns="" xmlns:a16="http://schemas.microsoft.com/office/drawing/2014/main" id="{1C826780-B327-2F47-9E9B-6D450F3F1FC6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85" name="타원 84">
              <a:extLst>
                <a:ext uri="{FF2B5EF4-FFF2-40B4-BE49-F238E27FC236}">
                  <a16:creationId xmlns="" xmlns:a16="http://schemas.microsoft.com/office/drawing/2014/main" id="{6C8C364D-E636-BA42-AE9C-9F60A79FB814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0A8E3664-C3D4-3C4C-AE03-53E58F3CE9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816" y="4445474"/>
            <a:ext cx="102970" cy="102970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D68E3245-4423-CB4A-8D70-CD64CE379F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6841" y="4451493"/>
            <a:ext cx="22860" cy="90932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6F218009-2719-024F-BAAB-C9059C941E5E}"/>
              </a:ext>
            </a:extLst>
          </p:cNvPr>
          <p:cNvSpPr/>
          <p:nvPr/>
        </p:nvSpPr>
        <p:spPr>
          <a:xfrm>
            <a:off x="841755" y="449642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F9C52649-77CB-9345-A0E7-EB0BEFA237A8}"/>
              </a:ext>
            </a:extLst>
          </p:cNvPr>
          <p:cNvSpPr/>
          <p:nvPr/>
        </p:nvSpPr>
        <p:spPr>
          <a:xfrm>
            <a:off x="849890" y="401856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72913446-F846-E441-A800-AD37C1CD53EE}"/>
              </a:ext>
            </a:extLst>
          </p:cNvPr>
          <p:cNvSpPr/>
          <p:nvPr/>
        </p:nvSpPr>
        <p:spPr>
          <a:xfrm>
            <a:off x="623648" y="4030520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="" xmlns:a16="http://schemas.microsoft.com/office/drawing/2014/main" id="{57440477-09C3-B140-94C9-E83953C6CB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951" y="4062261"/>
            <a:ext cx="102970" cy="10297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="" xmlns:a16="http://schemas.microsoft.com/office/drawing/2014/main" id="{F7601985-9945-7B4D-9953-99A77C4C6B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44976" y="4068280"/>
            <a:ext cx="22860" cy="90932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2114FF29-BFD8-3046-8F66-82B75CD4A543}"/>
              </a:ext>
            </a:extLst>
          </p:cNvPr>
          <p:cNvSpPr/>
          <p:nvPr/>
        </p:nvSpPr>
        <p:spPr>
          <a:xfrm>
            <a:off x="849890" y="411321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="" xmlns:a16="http://schemas.microsoft.com/office/drawing/2014/main" id="{12A2DDDC-0D09-4C42-8C75-EEB1088E6FC6}"/>
              </a:ext>
            </a:extLst>
          </p:cNvPr>
          <p:cNvSpPr/>
          <p:nvPr/>
        </p:nvSpPr>
        <p:spPr>
          <a:xfrm>
            <a:off x="5356094" y="1229358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63" name="Username Box">
            <a:extLst>
              <a:ext uri="{FF2B5EF4-FFF2-40B4-BE49-F238E27FC236}">
                <a16:creationId xmlns="" xmlns:a16="http://schemas.microsoft.com/office/drawing/2014/main" id="{01E0F598-907E-6644-AB09-706E043D668A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460878" y="1601235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="" xmlns:a16="http://schemas.microsoft.com/office/drawing/2014/main" id="{447673AF-1F25-D24D-87C0-25E1A78500CA}"/>
              </a:ext>
            </a:extLst>
          </p:cNvPr>
          <p:cNvSpPr txBox="1"/>
          <p:nvPr/>
        </p:nvSpPr>
        <p:spPr>
          <a:xfrm>
            <a:off x="5486636" y="187970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A2DB5999-9A0D-CD4B-94AF-D56863AAF748}"/>
              </a:ext>
            </a:extLst>
          </p:cNvPr>
          <p:cNvSpPr txBox="1"/>
          <p:nvPr/>
        </p:nvSpPr>
        <p:spPr>
          <a:xfrm>
            <a:off x="7055194" y="1874441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168" name="직사각형 167">
            <a:extLst>
              <a:ext uri="{FF2B5EF4-FFF2-40B4-BE49-F238E27FC236}">
                <a16:creationId xmlns="" xmlns:a16="http://schemas.microsoft.com/office/drawing/2014/main" id="{9D79D1CB-A5A3-AC46-8458-497F1545DC46}"/>
              </a:ext>
            </a:extLst>
          </p:cNvPr>
          <p:cNvSpPr/>
          <p:nvPr/>
        </p:nvSpPr>
        <p:spPr>
          <a:xfrm>
            <a:off x="5548351" y="2138713"/>
            <a:ext cx="649217" cy="1441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 </a:t>
            </a:r>
          </a:p>
        </p:txBody>
      </p:sp>
      <p:cxnSp>
        <p:nvCxnSpPr>
          <p:cNvPr id="169" name="직선 연결선[R] 168">
            <a:extLst>
              <a:ext uri="{FF2B5EF4-FFF2-40B4-BE49-F238E27FC236}">
                <a16:creationId xmlns="" xmlns:a16="http://schemas.microsoft.com/office/drawing/2014/main" id="{8A740E7E-2C88-1E4A-B5B3-564F897821E2}"/>
              </a:ext>
            </a:extLst>
          </p:cNvPr>
          <p:cNvCxnSpPr/>
          <p:nvPr/>
        </p:nvCxnSpPr>
        <p:spPr>
          <a:xfrm>
            <a:off x="5474524" y="2043525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그래픽 176" descr="경고">
            <a:extLst>
              <a:ext uri="{FF2B5EF4-FFF2-40B4-BE49-F238E27FC236}">
                <a16:creationId xmlns="" xmlns:a16="http://schemas.microsoft.com/office/drawing/2014/main" id="{9F9EF850-E2D4-0546-AB3E-83A03D1F5F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0369" y="1624168"/>
            <a:ext cx="138346" cy="138346"/>
          </a:xfrm>
          <a:prstGeom prst="rect">
            <a:avLst/>
          </a:prstGeom>
        </p:spPr>
      </p:pic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4316BFE0-96F1-3F48-B6C0-14ECE2D8EBF6}"/>
              </a:ext>
            </a:extLst>
          </p:cNvPr>
          <p:cNvSpPr/>
          <p:nvPr/>
        </p:nvSpPr>
        <p:spPr>
          <a:xfrm>
            <a:off x="5355029" y="825867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="" xmlns:a16="http://schemas.microsoft.com/office/drawing/2014/main" id="{3AEFC893-C37A-684F-8700-8D7F4790E6EE}"/>
              </a:ext>
            </a:extLst>
          </p:cNvPr>
          <p:cNvSpPr/>
          <p:nvPr/>
        </p:nvSpPr>
        <p:spPr>
          <a:xfrm>
            <a:off x="5697585" y="132011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181" name="그룹 180">
            <a:extLst>
              <a:ext uri="{FF2B5EF4-FFF2-40B4-BE49-F238E27FC236}">
                <a16:creationId xmlns="" xmlns:a16="http://schemas.microsoft.com/office/drawing/2014/main" id="{B834B7EE-CD0A-6B44-A5D0-0C9F5987A373}"/>
              </a:ext>
            </a:extLst>
          </p:cNvPr>
          <p:cNvGrpSpPr/>
          <p:nvPr/>
        </p:nvGrpSpPr>
        <p:grpSpPr>
          <a:xfrm>
            <a:off x="5471343" y="1332070"/>
            <a:ext cx="166359" cy="166453"/>
            <a:chOff x="831205" y="2866671"/>
            <a:chExt cx="166359" cy="166453"/>
          </a:xfrm>
        </p:grpSpPr>
        <p:sp>
          <p:nvSpPr>
            <p:cNvPr id="185" name="직사각형 184">
              <a:extLst>
                <a:ext uri="{FF2B5EF4-FFF2-40B4-BE49-F238E27FC236}">
                  <a16:creationId xmlns="" xmlns:a16="http://schemas.microsoft.com/office/drawing/2014/main" id="{F94BC764-E014-8A45-8FC2-B2862591CB62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86" name="타원 185">
              <a:extLst>
                <a:ext uri="{FF2B5EF4-FFF2-40B4-BE49-F238E27FC236}">
                  <a16:creationId xmlns="" xmlns:a16="http://schemas.microsoft.com/office/drawing/2014/main" id="{12E67007-34C9-A241-8B40-75A140726266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82" name="그림 181">
            <a:extLst>
              <a:ext uri="{FF2B5EF4-FFF2-40B4-BE49-F238E27FC236}">
                <a16:creationId xmlns="" xmlns:a16="http://schemas.microsoft.com/office/drawing/2014/main" id="{F3FCE9FA-FC85-6442-81E0-99ED44D85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781" y="1363811"/>
            <a:ext cx="102970" cy="102970"/>
          </a:xfrm>
          <a:prstGeom prst="rect">
            <a:avLst/>
          </a:prstGeom>
        </p:spPr>
      </p:pic>
      <p:pic>
        <p:nvPicPr>
          <p:cNvPr id="183" name="그림 182">
            <a:extLst>
              <a:ext uri="{FF2B5EF4-FFF2-40B4-BE49-F238E27FC236}">
                <a16:creationId xmlns="" xmlns:a16="http://schemas.microsoft.com/office/drawing/2014/main" id="{12E124B6-0828-8D49-8EB2-59E8626029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806" y="1369830"/>
            <a:ext cx="22860" cy="90932"/>
          </a:xfrm>
          <a:prstGeom prst="rect">
            <a:avLst/>
          </a:prstGeom>
        </p:spPr>
      </p:pic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3AEE538A-DC2F-6E42-BB2E-71DBCF85D8A5}"/>
              </a:ext>
            </a:extLst>
          </p:cNvPr>
          <p:cNvSpPr/>
          <p:nvPr/>
        </p:nvSpPr>
        <p:spPr>
          <a:xfrm>
            <a:off x="5697585" y="141476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="" xmlns:a16="http://schemas.microsoft.com/office/drawing/2014/main" id="{61333CFE-4FAC-5D43-83B0-205DF46A3A80}"/>
              </a:ext>
            </a:extLst>
          </p:cNvPr>
          <p:cNvSpPr/>
          <p:nvPr/>
        </p:nvSpPr>
        <p:spPr>
          <a:xfrm>
            <a:off x="5705720" y="936900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ECD74912-86D9-C14D-9649-0BE13E3CE1F2}"/>
              </a:ext>
            </a:extLst>
          </p:cNvPr>
          <p:cNvSpPr/>
          <p:nvPr/>
        </p:nvSpPr>
        <p:spPr>
          <a:xfrm>
            <a:off x="5479478" y="94885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190" name="그림 189">
            <a:extLst>
              <a:ext uri="{FF2B5EF4-FFF2-40B4-BE49-F238E27FC236}">
                <a16:creationId xmlns="" xmlns:a16="http://schemas.microsoft.com/office/drawing/2014/main" id="{437F83B9-90EE-0843-8ECE-768C0D451A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916" y="980598"/>
            <a:ext cx="102970" cy="102970"/>
          </a:xfrm>
          <a:prstGeom prst="rect">
            <a:avLst/>
          </a:prstGeom>
        </p:spPr>
      </p:pic>
      <p:pic>
        <p:nvPicPr>
          <p:cNvPr id="191" name="그림 190">
            <a:extLst>
              <a:ext uri="{FF2B5EF4-FFF2-40B4-BE49-F238E27FC236}">
                <a16:creationId xmlns="" xmlns:a16="http://schemas.microsoft.com/office/drawing/2014/main" id="{76E6A45B-8720-D241-B9DF-E4C48A333C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8941" y="986617"/>
            <a:ext cx="22860" cy="90932"/>
          </a:xfrm>
          <a:prstGeom prst="rect">
            <a:avLst/>
          </a:prstGeom>
        </p:spPr>
      </p:pic>
      <p:sp>
        <p:nvSpPr>
          <p:cNvPr id="192" name="직사각형 191">
            <a:extLst>
              <a:ext uri="{FF2B5EF4-FFF2-40B4-BE49-F238E27FC236}">
                <a16:creationId xmlns="" xmlns:a16="http://schemas.microsoft.com/office/drawing/2014/main" id="{86C04298-3F4A-B942-8018-34FE624AB03E}"/>
              </a:ext>
            </a:extLst>
          </p:cNvPr>
          <p:cNvSpPr/>
          <p:nvPr/>
        </p:nvSpPr>
        <p:spPr>
          <a:xfrm>
            <a:off x="5705720" y="1031550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03222878-ABE2-2F4B-A02A-4A672103D98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7030972" y="3102991"/>
            <a:ext cx="423619" cy="107523"/>
          </a:xfrm>
          <a:prstGeom prst="rect">
            <a:avLst/>
          </a:prstGeom>
        </p:spPr>
      </p:pic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6B531213-F2CE-C745-9E31-282720A7EDA6}"/>
              </a:ext>
            </a:extLst>
          </p:cNvPr>
          <p:cNvGrpSpPr/>
          <p:nvPr/>
        </p:nvGrpSpPr>
        <p:grpSpPr>
          <a:xfrm rot="10800000" flipV="1">
            <a:off x="5472042" y="3113158"/>
            <a:ext cx="151452" cy="76099"/>
            <a:chOff x="4633572" y="1361650"/>
            <a:chExt cx="336201" cy="132138"/>
          </a:xfrm>
        </p:grpSpPr>
        <p:sp>
          <p:nvSpPr>
            <p:cNvPr id="108" name="직사각형 107">
              <a:extLst>
                <a:ext uri="{FF2B5EF4-FFF2-40B4-BE49-F238E27FC236}">
                  <a16:creationId xmlns="" xmlns:a16="http://schemas.microsoft.com/office/drawing/2014/main" id="{7DF32C1B-4B40-5A4B-8831-3316A1195830}"/>
                </a:ext>
              </a:extLst>
            </p:cNvPr>
            <p:cNvSpPr/>
            <p:nvPr/>
          </p:nvSpPr>
          <p:spPr>
            <a:xfrm>
              <a:off x="4802632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="" xmlns:a16="http://schemas.microsoft.com/office/drawing/2014/main" id="{1F52EAC4-0E13-3E40-9C5E-A5BA4C805F6F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06" name="모서리가 둥근 직사각형 58">
            <a:extLst>
              <a:ext uri="{FF2B5EF4-FFF2-40B4-BE49-F238E27FC236}">
                <a16:creationId xmlns="" xmlns:a16="http://schemas.microsoft.com/office/drawing/2014/main" id="{7F45AB5E-86EC-4C43-92E6-938C552BEB75}"/>
              </a:ext>
            </a:extLst>
          </p:cNvPr>
          <p:cNvSpPr/>
          <p:nvPr/>
        </p:nvSpPr>
        <p:spPr>
          <a:xfrm>
            <a:off x="5724027" y="3104034"/>
            <a:ext cx="402354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Selected (</a:t>
            </a:r>
            <a:r>
              <a: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rPr>
              <a:t>1)</a:t>
            </a:r>
          </a:p>
        </p:txBody>
      </p:sp>
      <p:cxnSp>
        <p:nvCxnSpPr>
          <p:cNvPr id="107" name="직선 연결선[R] 106">
            <a:extLst>
              <a:ext uri="{FF2B5EF4-FFF2-40B4-BE49-F238E27FC236}">
                <a16:creationId xmlns="" xmlns:a16="http://schemas.microsoft.com/office/drawing/2014/main" id="{BD128CA8-2785-2442-996B-DF63501CAD0E}"/>
              </a:ext>
            </a:extLst>
          </p:cNvPr>
          <p:cNvCxnSpPr/>
          <p:nvPr/>
        </p:nvCxnSpPr>
        <p:spPr>
          <a:xfrm>
            <a:off x="5448766" y="3031507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="" xmlns:a16="http://schemas.microsoft.com/office/drawing/2014/main" id="{7370C3A6-D6A2-B148-A824-07A338B7DD77}"/>
              </a:ext>
            </a:extLst>
          </p:cNvPr>
          <p:cNvSpPr/>
          <p:nvPr/>
        </p:nvSpPr>
        <p:spPr>
          <a:xfrm>
            <a:off x="2926450" y="1229358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54" name="Username Box">
            <a:extLst>
              <a:ext uri="{FF2B5EF4-FFF2-40B4-BE49-F238E27FC236}">
                <a16:creationId xmlns="" xmlns:a16="http://schemas.microsoft.com/office/drawing/2014/main" id="{C922A6F8-39B1-104F-B6AF-0C1F54FE4A4F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031234" y="1601235"/>
            <a:ext cx="1980000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 for values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255" name="직선 연결선[R] 254">
            <a:extLst>
              <a:ext uri="{FF2B5EF4-FFF2-40B4-BE49-F238E27FC236}">
                <a16:creationId xmlns="" xmlns:a16="http://schemas.microsoft.com/office/drawing/2014/main" id="{18238466-0782-324B-89A2-5AF21D0E875D}"/>
              </a:ext>
            </a:extLst>
          </p:cNvPr>
          <p:cNvCxnSpPr/>
          <p:nvPr/>
        </p:nvCxnSpPr>
        <p:spPr>
          <a:xfrm>
            <a:off x="4947483" y="2119001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="" xmlns:a16="http://schemas.microsoft.com/office/drawing/2014/main" id="{20AB13A5-79B1-CC4E-9FFC-5D67AEFAE667}"/>
              </a:ext>
            </a:extLst>
          </p:cNvPr>
          <p:cNvSpPr txBox="1"/>
          <p:nvPr/>
        </p:nvSpPr>
        <p:spPr>
          <a:xfrm>
            <a:off x="3054348" y="187970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7" name="TextBox 256">
            <a:extLst>
              <a:ext uri="{FF2B5EF4-FFF2-40B4-BE49-F238E27FC236}">
                <a16:creationId xmlns="" xmlns:a16="http://schemas.microsoft.com/office/drawing/2014/main" id="{5808F35E-3DA5-984A-A9AB-1C9EC43E8D09}"/>
              </a:ext>
            </a:extLst>
          </p:cNvPr>
          <p:cNvSpPr txBox="1"/>
          <p:nvPr/>
        </p:nvSpPr>
        <p:spPr>
          <a:xfrm>
            <a:off x="4617535" y="1874441"/>
            <a:ext cx="30457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Deselect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="" xmlns:a16="http://schemas.microsoft.com/office/drawing/2014/main" id="{870CAE72-616D-8948-8E95-963725AFE083}"/>
              </a:ext>
            </a:extLst>
          </p:cNvPr>
          <p:cNvSpPr/>
          <p:nvPr/>
        </p:nvSpPr>
        <p:spPr>
          <a:xfrm>
            <a:off x="3116063" y="2138713"/>
            <a:ext cx="649217" cy="787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 </a:t>
            </a:r>
            <a:endParaRPr kumimoji="1" lang="en-US" altLang="ko-KR" sz="700" dirty="0"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ValueABC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259" name="직선 연결선[R] 258">
            <a:extLst>
              <a:ext uri="{FF2B5EF4-FFF2-40B4-BE49-F238E27FC236}">
                <a16:creationId xmlns="" xmlns:a16="http://schemas.microsoft.com/office/drawing/2014/main" id="{BD949444-8C79-B84C-B476-5296DFD5F737}"/>
              </a:ext>
            </a:extLst>
          </p:cNvPr>
          <p:cNvCxnSpPr/>
          <p:nvPr/>
        </p:nvCxnSpPr>
        <p:spPr>
          <a:xfrm>
            <a:off x="3042236" y="2043525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" name="그림 259">
            <a:extLst>
              <a:ext uri="{FF2B5EF4-FFF2-40B4-BE49-F238E27FC236}">
                <a16:creationId xmlns="" xmlns:a16="http://schemas.microsoft.com/office/drawing/2014/main" id="{CC4FCC68-360E-814B-89A4-8017824F984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599777" y="3102095"/>
            <a:ext cx="423619" cy="107523"/>
          </a:xfrm>
          <a:prstGeom prst="rect">
            <a:avLst/>
          </a:prstGeom>
        </p:spPr>
      </p:pic>
      <p:cxnSp>
        <p:nvCxnSpPr>
          <p:cNvPr id="261" name="직선 연결선[R] 260">
            <a:extLst>
              <a:ext uri="{FF2B5EF4-FFF2-40B4-BE49-F238E27FC236}">
                <a16:creationId xmlns="" xmlns:a16="http://schemas.microsoft.com/office/drawing/2014/main" id="{AA1495DA-9473-2D4E-A995-A33B53D4D8BA}"/>
              </a:ext>
            </a:extLst>
          </p:cNvPr>
          <p:cNvCxnSpPr/>
          <p:nvPr/>
        </p:nvCxnSpPr>
        <p:spPr>
          <a:xfrm>
            <a:off x="3017571" y="3030611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그룹 261">
            <a:extLst>
              <a:ext uri="{FF2B5EF4-FFF2-40B4-BE49-F238E27FC236}">
                <a16:creationId xmlns="" xmlns:a16="http://schemas.microsoft.com/office/drawing/2014/main" id="{235010FD-39EB-B34A-8E20-31E9A9E4B66D}"/>
              </a:ext>
            </a:extLst>
          </p:cNvPr>
          <p:cNvGrpSpPr/>
          <p:nvPr/>
        </p:nvGrpSpPr>
        <p:grpSpPr>
          <a:xfrm rot="10800000" flipV="1">
            <a:off x="3029683" y="3119372"/>
            <a:ext cx="151148" cy="76099"/>
            <a:chOff x="4465188" y="1361650"/>
            <a:chExt cx="335526" cy="132138"/>
          </a:xfrm>
        </p:grpSpPr>
        <p:sp>
          <p:nvSpPr>
            <p:cNvPr id="263" name="직사각형 262">
              <a:extLst>
                <a:ext uri="{FF2B5EF4-FFF2-40B4-BE49-F238E27FC236}">
                  <a16:creationId xmlns="" xmlns:a16="http://schemas.microsoft.com/office/drawing/2014/main" id="{98DE9928-711E-D148-820C-1E629727AD0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="" xmlns:a16="http://schemas.microsoft.com/office/drawing/2014/main" id="{A4FCC2D5-FB73-824E-8777-7967212A2D95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65" name="모서리가 둥근 직사각형 58">
            <a:extLst>
              <a:ext uri="{FF2B5EF4-FFF2-40B4-BE49-F238E27FC236}">
                <a16:creationId xmlns="" xmlns:a16="http://schemas.microsoft.com/office/drawing/2014/main" id="{77FA20A8-DCE1-1545-8B6F-7C4A450B2132}"/>
              </a:ext>
            </a:extLst>
          </p:cNvPr>
          <p:cNvSpPr/>
          <p:nvPr/>
        </p:nvSpPr>
        <p:spPr>
          <a:xfrm>
            <a:off x="3234071" y="3110248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266" name="그래픽 265" descr="경고">
            <a:extLst>
              <a:ext uri="{FF2B5EF4-FFF2-40B4-BE49-F238E27FC236}">
                <a16:creationId xmlns="" xmlns:a16="http://schemas.microsoft.com/office/drawing/2014/main" id="{D8E5C46C-FA00-6247-A8EE-0E59713A45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10725" y="1624168"/>
            <a:ext cx="138346" cy="138346"/>
          </a:xfrm>
          <a:prstGeom prst="rect">
            <a:avLst/>
          </a:prstGeom>
        </p:spPr>
      </p:pic>
      <p:sp>
        <p:nvSpPr>
          <p:cNvPr id="267" name="직사각형 266">
            <a:extLst>
              <a:ext uri="{FF2B5EF4-FFF2-40B4-BE49-F238E27FC236}">
                <a16:creationId xmlns="" xmlns:a16="http://schemas.microsoft.com/office/drawing/2014/main" id="{221A1F89-6246-A349-A5D6-6D9D2629C9CC}"/>
              </a:ext>
            </a:extLst>
          </p:cNvPr>
          <p:cNvSpPr/>
          <p:nvPr/>
        </p:nvSpPr>
        <p:spPr>
          <a:xfrm>
            <a:off x="2925385" y="825867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="" xmlns:a16="http://schemas.microsoft.com/office/drawing/2014/main" id="{7DA4916D-6DDC-764F-8B98-A9EAFA2362A4}"/>
              </a:ext>
            </a:extLst>
          </p:cNvPr>
          <p:cNvSpPr/>
          <p:nvPr/>
        </p:nvSpPr>
        <p:spPr>
          <a:xfrm>
            <a:off x="3267941" y="132011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269" name="그룹 268">
            <a:extLst>
              <a:ext uri="{FF2B5EF4-FFF2-40B4-BE49-F238E27FC236}">
                <a16:creationId xmlns="" xmlns:a16="http://schemas.microsoft.com/office/drawing/2014/main" id="{3C5D8959-E417-B546-AF93-F517990E0800}"/>
              </a:ext>
            </a:extLst>
          </p:cNvPr>
          <p:cNvGrpSpPr/>
          <p:nvPr/>
        </p:nvGrpSpPr>
        <p:grpSpPr>
          <a:xfrm>
            <a:off x="3041699" y="1332070"/>
            <a:ext cx="166359" cy="166453"/>
            <a:chOff x="831205" y="2866671"/>
            <a:chExt cx="166359" cy="166453"/>
          </a:xfrm>
        </p:grpSpPr>
        <p:sp>
          <p:nvSpPr>
            <p:cNvPr id="270" name="직사각형 269">
              <a:extLst>
                <a:ext uri="{FF2B5EF4-FFF2-40B4-BE49-F238E27FC236}">
                  <a16:creationId xmlns="" xmlns:a16="http://schemas.microsoft.com/office/drawing/2014/main" id="{A54E3667-3CCE-6740-84E8-105A1F5AE4EA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271" name="타원 270">
              <a:extLst>
                <a:ext uri="{FF2B5EF4-FFF2-40B4-BE49-F238E27FC236}">
                  <a16:creationId xmlns="" xmlns:a16="http://schemas.microsoft.com/office/drawing/2014/main" id="{D724BB8D-EC02-2444-8598-91BBFB7F6A17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72" name="그림 271">
            <a:extLst>
              <a:ext uri="{FF2B5EF4-FFF2-40B4-BE49-F238E27FC236}">
                <a16:creationId xmlns="" xmlns:a16="http://schemas.microsoft.com/office/drawing/2014/main" id="{B89BCBCF-EBD2-4042-9591-DB02D76CD8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37" y="1363811"/>
            <a:ext cx="102970" cy="102970"/>
          </a:xfrm>
          <a:prstGeom prst="rect">
            <a:avLst/>
          </a:prstGeom>
        </p:spPr>
      </p:pic>
      <p:pic>
        <p:nvPicPr>
          <p:cNvPr id="273" name="그림 272">
            <a:extLst>
              <a:ext uri="{FF2B5EF4-FFF2-40B4-BE49-F238E27FC236}">
                <a16:creationId xmlns="" xmlns:a16="http://schemas.microsoft.com/office/drawing/2014/main" id="{E41BC616-B5E9-A64E-B85F-27E54DC9C5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1162" y="1369830"/>
            <a:ext cx="22860" cy="90932"/>
          </a:xfrm>
          <a:prstGeom prst="rect">
            <a:avLst/>
          </a:prstGeom>
        </p:spPr>
      </p:pic>
      <p:sp>
        <p:nvSpPr>
          <p:cNvPr id="274" name="직사각형 273">
            <a:extLst>
              <a:ext uri="{FF2B5EF4-FFF2-40B4-BE49-F238E27FC236}">
                <a16:creationId xmlns="" xmlns:a16="http://schemas.microsoft.com/office/drawing/2014/main" id="{A4ADCAB0-4FD8-FD40-B9B4-30C4248E341A}"/>
              </a:ext>
            </a:extLst>
          </p:cNvPr>
          <p:cNvSpPr/>
          <p:nvPr/>
        </p:nvSpPr>
        <p:spPr>
          <a:xfrm>
            <a:off x="3267941" y="141476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C573B1BF-8514-3346-A2EE-7872C5F36DA5}"/>
              </a:ext>
            </a:extLst>
          </p:cNvPr>
          <p:cNvSpPr/>
          <p:nvPr/>
        </p:nvSpPr>
        <p:spPr>
          <a:xfrm>
            <a:off x="3276076" y="936900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276" name="직사각형 275">
            <a:extLst>
              <a:ext uri="{FF2B5EF4-FFF2-40B4-BE49-F238E27FC236}">
                <a16:creationId xmlns="" xmlns:a16="http://schemas.microsoft.com/office/drawing/2014/main" id="{E6C80B1D-DD7C-634C-9F87-7498445BA910}"/>
              </a:ext>
            </a:extLst>
          </p:cNvPr>
          <p:cNvSpPr/>
          <p:nvPr/>
        </p:nvSpPr>
        <p:spPr>
          <a:xfrm>
            <a:off x="3049834" y="94885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277" name="그림 276">
            <a:extLst>
              <a:ext uri="{FF2B5EF4-FFF2-40B4-BE49-F238E27FC236}">
                <a16:creationId xmlns="" xmlns:a16="http://schemas.microsoft.com/office/drawing/2014/main" id="{5927E6CD-A628-384C-860F-E15BB6C4B5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72" y="980598"/>
            <a:ext cx="102970" cy="102970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="" xmlns:a16="http://schemas.microsoft.com/office/drawing/2014/main" id="{8BD37408-466E-5F4A-B982-C6C0D3A5B5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9297" y="986617"/>
            <a:ext cx="22860" cy="90932"/>
          </a:xfrm>
          <a:prstGeom prst="rect">
            <a:avLst/>
          </a:prstGeom>
        </p:spPr>
      </p:pic>
      <p:sp>
        <p:nvSpPr>
          <p:cNvPr id="279" name="직사각형 278">
            <a:extLst>
              <a:ext uri="{FF2B5EF4-FFF2-40B4-BE49-F238E27FC236}">
                <a16:creationId xmlns="" xmlns:a16="http://schemas.microsoft.com/office/drawing/2014/main" id="{445CA0A1-ADA4-E94B-BE1B-0148513F4583}"/>
              </a:ext>
            </a:extLst>
          </p:cNvPr>
          <p:cNvSpPr/>
          <p:nvPr/>
        </p:nvSpPr>
        <p:spPr>
          <a:xfrm>
            <a:off x="3276076" y="1031550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pic>
        <p:nvPicPr>
          <p:cNvPr id="280" name="그림 279">
            <a:extLst>
              <a:ext uri="{FF2B5EF4-FFF2-40B4-BE49-F238E27FC236}">
                <a16:creationId xmlns="" xmlns:a16="http://schemas.microsoft.com/office/drawing/2014/main" id="{E014E0F1-2EAC-CF49-8341-73AC07E070B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4654448" y="1919039"/>
            <a:ext cx="100997" cy="158840"/>
          </a:xfrm>
          <a:prstGeom prst="rect">
            <a:avLst/>
          </a:prstGeom>
        </p:spPr>
      </p:pic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687E1B5A-DAE5-184E-BCE2-B26EE26ECE78}"/>
              </a:ext>
            </a:extLst>
          </p:cNvPr>
          <p:cNvSpPr/>
          <p:nvPr/>
        </p:nvSpPr>
        <p:spPr>
          <a:xfrm>
            <a:off x="7793808" y="4313705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85" name="Username Box">
            <a:extLst>
              <a:ext uri="{FF2B5EF4-FFF2-40B4-BE49-F238E27FC236}">
                <a16:creationId xmlns="" xmlns:a16="http://schemas.microsoft.com/office/drawing/2014/main" id="{32A1F3F4-D96E-0F4E-AA27-512414719D4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898592" y="4685582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832D2835-DFC3-8F47-8AE2-B9234E6B96C7}"/>
              </a:ext>
            </a:extLst>
          </p:cNvPr>
          <p:cNvSpPr/>
          <p:nvPr/>
        </p:nvSpPr>
        <p:spPr>
          <a:xfrm>
            <a:off x="9209785" y="4711142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288" name="직선 연결선[R] 287">
            <a:extLst>
              <a:ext uri="{FF2B5EF4-FFF2-40B4-BE49-F238E27FC236}">
                <a16:creationId xmlns="" xmlns:a16="http://schemas.microsoft.com/office/drawing/2014/main" id="{E1D1863A-8202-EB40-B773-5873B0BCDCE2}"/>
              </a:ext>
            </a:extLst>
          </p:cNvPr>
          <p:cNvCxnSpPr/>
          <p:nvPr/>
        </p:nvCxnSpPr>
        <p:spPr>
          <a:xfrm>
            <a:off x="9761916" y="5322463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Box 288">
            <a:extLst>
              <a:ext uri="{FF2B5EF4-FFF2-40B4-BE49-F238E27FC236}">
                <a16:creationId xmlns="" xmlns:a16="http://schemas.microsoft.com/office/drawing/2014/main" id="{EF9F46B6-94F7-2345-A8EF-A37991258E46}"/>
              </a:ext>
            </a:extLst>
          </p:cNvPr>
          <p:cNvSpPr txBox="1"/>
          <p:nvPr/>
        </p:nvSpPr>
        <p:spPr>
          <a:xfrm>
            <a:off x="7913400" y="494088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="" xmlns:a16="http://schemas.microsoft.com/office/drawing/2014/main" id="{8A62CFE0-CB36-6E44-94A9-EDD38171A497}"/>
              </a:ext>
            </a:extLst>
          </p:cNvPr>
          <p:cNvSpPr txBox="1"/>
          <p:nvPr/>
        </p:nvSpPr>
        <p:spPr>
          <a:xfrm>
            <a:off x="9533078" y="4935621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291" name="직사각형 290">
            <a:extLst>
              <a:ext uri="{FF2B5EF4-FFF2-40B4-BE49-F238E27FC236}">
                <a16:creationId xmlns="" xmlns:a16="http://schemas.microsoft.com/office/drawing/2014/main" id="{7715720D-1B4C-7E4E-A983-C8970AC7C568}"/>
              </a:ext>
            </a:extLst>
          </p:cNvPr>
          <p:cNvSpPr/>
          <p:nvPr/>
        </p:nvSpPr>
        <p:spPr>
          <a:xfrm>
            <a:off x="7975115" y="5223060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latin typeface="+mj-lt"/>
                <a:cs typeface="Nanum Gothic" charset="-127"/>
              </a:rPr>
              <a:t> Value</a:t>
            </a:r>
            <a:r>
              <a:rPr lang="ko-KR" altLang="en-US" sz="700" dirty="0"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latin typeface="+mj-lt"/>
                <a:cs typeface="Nanum Gothic" charset="-127"/>
              </a:rPr>
              <a:t>ValueABC</a:t>
            </a:r>
            <a:endParaRPr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latin typeface="+mj-lt"/>
                <a:cs typeface="Nanum Gothic" charset="-127"/>
              </a:rPr>
              <a:t> Value</a:t>
            </a:r>
            <a:r>
              <a:rPr lang="ko-KR" altLang="en-US" sz="700" dirty="0"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latin typeface="+mj-lt"/>
                <a:cs typeface="Nanum Gothic" charset="-127"/>
              </a:rPr>
              <a:t>ValueABC</a:t>
            </a:r>
            <a:endParaRPr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cs typeface="Nanum Gothic" charset="-127"/>
              </a:rPr>
              <a:t> </a:t>
            </a:r>
            <a:r>
              <a:rPr lang="en-US" altLang="ko-KR" sz="700" dirty="0" err="1">
                <a:cs typeface="Nanum Gothic" charset="-127"/>
              </a:rPr>
              <a:t>HideValue</a:t>
            </a:r>
            <a:endParaRPr lang="en-US" altLang="ko-KR" sz="700" dirty="0">
              <a:cs typeface="Nanum Gothic" charset="-127"/>
            </a:endParaRPr>
          </a:p>
        </p:txBody>
      </p:sp>
      <p:cxnSp>
        <p:nvCxnSpPr>
          <p:cNvPr id="292" name="직선 연결선[R] 291">
            <a:extLst>
              <a:ext uri="{FF2B5EF4-FFF2-40B4-BE49-F238E27FC236}">
                <a16:creationId xmlns="" xmlns:a16="http://schemas.microsoft.com/office/drawing/2014/main" id="{7B4C1A8C-9BE6-384E-A31C-DF3D5FB8162B}"/>
              </a:ext>
            </a:extLst>
          </p:cNvPr>
          <p:cNvCxnSpPr/>
          <p:nvPr/>
        </p:nvCxnSpPr>
        <p:spPr>
          <a:xfrm>
            <a:off x="7901288" y="5127872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="" xmlns:a16="http://schemas.microsoft.com/office/drawing/2014/main" id="{9CB713A6-9D60-C84F-8A79-5A6C74552A3A}"/>
              </a:ext>
            </a:extLst>
          </p:cNvPr>
          <p:cNvSpPr txBox="1"/>
          <p:nvPr/>
        </p:nvSpPr>
        <p:spPr>
          <a:xfrm>
            <a:off x="9407476" y="4699243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4" name="직사각형 293">
            <a:extLst>
              <a:ext uri="{FF2B5EF4-FFF2-40B4-BE49-F238E27FC236}">
                <a16:creationId xmlns="" xmlns:a16="http://schemas.microsoft.com/office/drawing/2014/main" id="{8E196CB6-55B2-2E42-90B5-6178BE1A9F43}"/>
              </a:ext>
            </a:extLst>
          </p:cNvPr>
          <p:cNvSpPr/>
          <p:nvPr/>
        </p:nvSpPr>
        <p:spPr>
          <a:xfrm>
            <a:off x="5354871" y="4310705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97" name="Username Box">
            <a:extLst>
              <a:ext uri="{FF2B5EF4-FFF2-40B4-BE49-F238E27FC236}">
                <a16:creationId xmlns="" xmlns:a16="http://schemas.microsoft.com/office/drawing/2014/main" id="{82D38728-55A4-4D42-ADD6-CE5594CD5BD5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459655" y="4682582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="" xmlns:a16="http://schemas.microsoft.com/office/drawing/2014/main" id="{40C54D72-C83D-074C-99E5-90ACD53AC4DF}"/>
              </a:ext>
            </a:extLst>
          </p:cNvPr>
          <p:cNvSpPr/>
          <p:nvPr/>
        </p:nvSpPr>
        <p:spPr>
          <a:xfrm>
            <a:off x="6770848" y="4708142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cxnSp>
        <p:nvCxnSpPr>
          <p:cNvPr id="300" name="직선 연결선[R] 299">
            <a:extLst>
              <a:ext uri="{FF2B5EF4-FFF2-40B4-BE49-F238E27FC236}">
                <a16:creationId xmlns="" xmlns:a16="http://schemas.microsoft.com/office/drawing/2014/main" id="{35CA5D5E-9B5A-1B42-9BEB-74AFAA3D2B85}"/>
              </a:ext>
            </a:extLst>
          </p:cNvPr>
          <p:cNvCxnSpPr/>
          <p:nvPr/>
        </p:nvCxnSpPr>
        <p:spPr>
          <a:xfrm>
            <a:off x="7322979" y="5319463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TextBox 300">
            <a:extLst>
              <a:ext uri="{FF2B5EF4-FFF2-40B4-BE49-F238E27FC236}">
                <a16:creationId xmlns="" xmlns:a16="http://schemas.microsoft.com/office/drawing/2014/main" id="{D644B53D-CE4C-1C43-856F-DDD0E772F17C}"/>
              </a:ext>
            </a:extLst>
          </p:cNvPr>
          <p:cNvSpPr txBox="1"/>
          <p:nvPr/>
        </p:nvSpPr>
        <p:spPr>
          <a:xfrm>
            <a:off x="5474463" y="493788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2" name="TextBox 301">
            <a:extLst>
              <a:ext uri="{FF2B5EF4-FFF2-40B4-BE49-F238E27FC236}">
                <a16:creationId xmlns="" xmlns:a16="http://schemas.microsoft.com/office/drawing/2014/main" id="{74693F94-73D3-3C46-A5AA-6FA00053C0B8}"/>
              </a:ext>
            </a:extLst>
          </p:cNvPr>
          <p:cNvSpPr txBox="1"/>
          <p:nvPr/>
        </p:nvSpPr>
        <p:spPr>
          <a:xfrm>
            <a:off x="7094141" y="4932621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303" name="직사각형 302">
            <a:extLst>
              <a:ext uri="{FF2B5EF4-FFF2-40B4-BE49-F238E27FC236}">
                <a16:creationId xmlns="" xmlns:a16="http://schemas.microsoft.com/office/drawing/2014/main" id="{70908D48-4B0C-CE48-83FE-FF3C31E78B05}"/>
              </a:ext>
            </a:extLst>
          </p:cNvPr>
          <p:cNvSpPr/>
          <p:nvPr/>
        </p:nvSpPr>
        <p:spPr>
          <a:xfrm>
            <a:off x="5536178" y="5220060"/>
            <a:ext cx="5386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700" dirty="0">
                <a:cs typeface="Nanum Gothic" charset="-127"/>
              </a:rPr>
              <a:t> </a:t>
            </a:r>
            <a:r>
              <a:rPr lang="en-US" altLang="ko-KR" sz="700" dirty="0" err="1">
                <a:cs typeface="Nanum Gothic" charset="-127"/>
              </a:rPr>
              <a:t>HideValue</a:t>
            </a:r>
            <a:endParaRPr lang="en-US" altLang="ko-KR" sz="700" dirty="0">
              <a:cs typeface="Nanum Gothic" charset="-127"/>
            </a:endParaRPr>
          </a:p>
        </p:txBody>
      </p:sp>
      <p:cxnSp>
        <p:nvCxnSpPr>
          <p:cNvPr id="304" name="직선 연결선[R] 303">
            <a:extLst>
              <a:ext uri="{FF2B5EF4-FFF2-40B4-BE49-F238E27FC236}">
                <a16:creationId xmlns="" xmlns:a16="http://schemas.microsoft.com/office/drawing/2014/main" id="{AE050944-F238-6049-8449-BAB71670888E}"/>
              </a:ext>
            </a:extLst>
          </p:cNvPr>
          <p:cNvCxnSpPr/>
          <p:nvPr/>
        </p:nvCxnSpPr>
        <p:spPr>
          <a:xfrm>
            <a:off x="5462351" y="5124872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="" xmlns:a16="http://schemas.microsoft.com/office/drawing/2014/main" id="{DA97F30D-6F8D-0145-88C8-9919EE6A4744}"/>
              </a:ext>
            </a:extLst>
          </p:cNvPr>
          <p:cNvSpPr txBox="1"/>
          <p:nvPr/>
        </p:nvSpPr>
        <p:spPr>
          <a:xfrm>
            <a:off x="6968539" y="4696243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24" name="그림 323">
            <a:extLst>
              <a:ext uri="{FF2B5EF4-FFF2-40B4-BE49-F238E27FC236}">
                <a16:creationId xmlns="" xmlns:a16="http://schemas.microsoft.com/office/drawing/2014/main" id="{03B2F80E-7454-7C4A-9D66-34208AB220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980134" y="6186442"/>
            <a:ext cx="423619" cy="107523"/>
          </a:xfrm>
          <a:prstGeom prst="rect">
            <a:avLst/>
          </a:prstGeom>
        </p:spPr>
      </p:pic>
      <p:grpSp>
        <p:nvGrpSpPr>
          <p:cNvPr id="325" name="그룹 324">
            <a:extLst>
              <a:ext uri="{FF2B5EF4-FFF2-40B4-BE49-F238E27FC236}">
                <a16:creationId xmlns="" xmlns:a16="http://schemas.microsoft.com/office/drawing/2014/main" id="{C5D29FE6-C58C-4244-932B-32A3F581C91E}"/>
              </a:ext>
            </a:extLst>
          </p:cNvPr>
          <p:cNvGrpSpPr/>
          <p:nvPr/>
        </p:nvGrpSpPr>
        <p:grpSpPr>
          <a:xfrm rot="10800000" flipV="1">
            <a:off x="5467747" y="6196609"/>
            <a:ext cx="151148" cy="76099"/>
            <a:chOff x="4465188" y="1361650"/>
            <a:chExt cx="335526" cy="132138"/>
          </a:xfrm>
        </p:grpSpPr>
        <p:sp>
          <p:nvSpPr>
            <p:cNvPr id="326" name="직사각형 325">
              <a:extLst>
                <a:ext uri="{FF2B5EF4-FFF2-40B4-BE49-F238E27FC236}">
                  <a16:creationId xmlns="" xmlns:a16="http://schemas.microsoft.com/office/drawing/2014/main" id="{9D9FE28E-EA9C-3945-8677-D67DFE87C095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27" name="직사각형 326">
              <a:extLst>
                <a:ext uri="{FF2B5EF4-FFF2-40B4-BE49-F238E27FC236}">
                  <a16:creationId xmlns="" xmlns:a16="http://schemas.microsoft.com/office/drawing/2014/main" id="{0DCD326F-EDA9-FE45-836D-1E848827BB4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28" name="모서리가 둥근 직사각형 58">
            <a:extLst>
              <a:ext uri="{FF2B5EF4-FFF2-40B4-BE49-F238E27FC236}">
                <a16:creationId xmlns="" xmlns:a16="http://schemas.microsoft.com/office/drawing/2014/main" id="{9F7AA5F8-8622-8549-995E-935D0D82D3AA}"/>
              </a:ext>
            </a:extLst>
          </p:cNvPr>
          <p:cNvSpPr/>
          <p:nvPr/>
        </p:nvSpPr>
        <p:spPr>
          <a:xfrm>
            <a:off x="5672135" y="6187485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329" name="직선 연결선[R] 328">
            <a:extLst>
              <a:ext uri="{FF2B5EF4-FFF2-40B4-BE49-F238E27FC236}">
                <a16:creationId xmlns="" xmlns:a16="http://schemas.microsoft.com/office/drawing/2014/main" id="{CC9CDE76-2402-C247-ADAE-3A17696485FA}"/>
              </a:ext>
            </a:extLst>
          </p:cNvPr>
          <p:cNvCxnSpPr/>
          <p:nvPr/>
        </p:nvCxnSpPr>
        <p:spPr>
          <a:xfrm>
            <a:off x="5449281" y="6114958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0" name="그림 329">
            <a:extLst>
              <a:ext uri="{FF2B5EF4-FFF2-40B4-BE49-F238E27FC236}">
                <a16:creationId xmlns="" xmlns:a16="http://schemas.microsoft.com/office/drawing/2014/main" id="{C295C9E6-F362-DA44-BC5E-DEDCD616050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9407476" y="6186442"/>
            <a:ext cx="423619" cy="107523"/>
          </a:xfrm>
          <a:prstGeom prst="rect">
            <a:avLst/>
          </a:prstGeom>
        </p:spPr>
      </p:pic>
      <p:cxnSp>
        <p:nvCxnSpPr>
          <p:cNvPr id="331" name="직선 연결선[R] 330">
            <a:extLst>
              <a:ext uri="{FF2B5EF4-FFF2-40B4-BE49-F238E27FC236}">
                <a16:creationId xmlns="" xmlns:a16="http://schemas.microsoft.com/office/drawing/2014/main" id="{B27D99AE-3820-D84F-BB3E-C828CA8CBD54}"/>
              </a:ext>
            </a:extLst>
          </p:cNvPr>
          <p:cNvCxnSpPr/>
          <p:nvPr/>
        </p:nvCxnSpPr>
        <p:spPr>
          <a:xfrm>
            <a:off x="7876623" y="6114958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2" name="그룹 331">
            <a:extLst>
              <a:ext uri="{FF2B5EF4-FFF2-40B4-BE49-F238E27FC236}">
                <a16:creationId xmlns="" xmlns:a16="http://schemas.microsoft.com/office/drawing/2014/main" id="{A647FAE3-B48B-0A42-8660-5A104B5FCAD1}"/>
              </a:ext>
            </a:extLst>
          </p:cNvPr>
          <p:cNvGrpSpPr/>
          <p:nvPr/>
        </p:nvGrpSpPr>
        <p:grpSpPr>
          <a:xfrm rot="10800000" flipV="1">
            <a:off x="7895819" y="6203719"/>
            <a:ext cx="151148" cy="76099"/>
            <a:chOff x="4465188" y="1361650"/>
            <a:chExt cx="335526" cy="132138"/>
          </a:xfrm>
        </p:grpSpPr>
        <p:sp>
          <p:nvSpPr>
            <p:cNvPr id="333" name="직사각형 332">
              <a:extLst>
                <a:ext uri="{FF2B5EF4-FFF2-40B4-BE49-F238E27FC236}">
                  <a16:creationId xmlns="" xmlns:a16="http://schemas.microsoft.com/office/drawing/2014/main" id="{6F28BE99-CBBF-DC4E-97D0-2FF0841BAE7A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34" name="직사각형 333">
              <a:extLst>
                <a:ext uri="{FF2B5EF4-FFF2-40B4-BE49-F238E27FC236}">
                  <a16:creationId xmlns="" xmlns:a16="http://schemas.microsoft.com/office/drawing/2014/main" id="{6E5341EB-A030-BC4D-B637-34743ABB8EEE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35" name="모서리가 둥근 직사각형 58">
            <a:extLst>
              <a:ext uri="{FF2B5EF4-FFF2-40B4-BE49-F238E27FC236}">
                <a16:creationId xmlns="" xmlns:a16="http://schemas.microsoft.com/office/drawing/2014/main" id="{C38379E8-D220-0C4B-8A25-23D1D2CC7E38}"/>
              </a:ext>
            </a:extLst>
          </p:cNvPr>
          <p:cNvSpPr/>
          <p:nvPr/>
        </p:nvSpPr>
        <p:spPr>
          <a:xfrm>
            <a:off x="8100207" y="6194595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351" name="직사각형 350">
            <a:extLst>
              <a:ext uri="{FF2B5EF4-FFF2-40B4-BE49-F238E27FC236}">
                <a16:creationId xmlns="" xmlns:a16="http://schemas.microsoft.com/office/drawing/2014/main" id="{1834F64B-91A8-7D4E-8D97-63F10296E97A}"/>
              </a:ext>
            </a:extLst>
          </p:cNvPr>
          <p:cNvSpPr/>
          <p:nvPr/>
        </p:nvSpPr>
        <p:spPr>
          <a:xfrm>
            <a:off x="5353806" y="3907530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52" name="직사각형 351">
            <a:extLst>
              <a:ext uri="{FF2B5EF4-FFF2-40B4-BE49-F238E27FC236}">
                <a16:creationId xmlns="" xmlns:a16="http://schemas.microsoft.com/office/drawing/2014/main" id="{DB7B55CB-73F5-1048-978F-9C246A2DB543}"/>
              </a:ext>
            </a:extLst>
          </p:cNvPr>
          <p:cNvSpPr/>
          <p:nvPr/>
        </p:nvSpPr>
        <p:spPr>
          <a:xfrm>
            <a:off x="5696362" y="440177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53" name="그룹 352">
            <a:extLst>
              <a:ext uri="{FF2B5EF4-FFF2-40B4-BE49-F238E27FC236}">
                <a16:creationId xmlns="" xmlns:a16="http://schemas.microsoft.com/office/drawing/2014/main" id="{0571BE1C-6670-364B-B0FB-B1D94F175557}"/>
              </a:ext>
            </a:extLst>
          </p:cNvPr>
          <p:cNvGrpSpPr/>
          <p:nvPr/>
        </p:nvGrpSpPr>
        <p:grpSpPr>
          <a:xfrm>
            <a:off x="5470120" y="4413733"/>
            <a:ext cx="166359" cy="166453"/>
            <a:chOff x="831205" y="2866671"/>
            <a:chExt cx="166359" cy="166453"/>
          </a:xfrm>
        </p:grpSpPr>
        <p:sp>
          <p:nvSpPr>
            <p:cNvPr id="354" name="직사각형 353">
              <a:extLst>
                <a:ext uri="{FF2B5EF4-FFF2-40B4-BE49-F238E27FC236}">
                  <a16:creationId xmlns="" xmlns:a16="http://schemas.microsoft.com/office/drawing/2014/main" id="{4892A261-8F13-4E4A-A97C-E1C9C231AE6F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55" name="타원 354">
              <a:extLst>
                <a:ext uri="{FF2B5EF4-FFF2-40B4-BE49-F238E27FC236}">
                  <a16:creationId xmlns="" xmlns:a16="http://schemas.microsoft.com/office/drawing/2014/main" id="{780FE301-7E9D-C04D-B548-F1B5A784C097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56" name="그림 355">
            <a:extLst>
              <a:ext uri="{FF2B5EF4-FFF2-40B4-BE49-F238E27FC236}">
                <a16:creationId xmlns="" xmlns:a16="http://schemas.microsoft.com/office/drawing/2014/main" id="{C60F9295-40D0-7B40-863A-393F4B026F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23" y="4445474"/>
            <a:ext cx="102970" cy="102970"/>
          </a:xfrm>
          <a:prstGeom prst="rect">
            <a:avLst/>
          </a:prstGeom>
        </p:spPr>
      </p:pic>
      <p:pic>
        <p:nvPicPr>
          <p:cNvPr id="357" name="그림 356">
            <a:extLst>
              <a:ext uri="{FF2B5EF4-FFF2-40B4-BE49-F238E27FC236}">
                <a16:creationId xmlns="" xmlns:a16="http://schemas.microsoft.com/office/drawing/2014/main" id="{E41710E7-E0B0-B341-ABF8-631E7E4B07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1448" y="4451493"/>
            <a:ext cx="22860" cy="90932"/>
          </a:xfrm>
          <a:prstGeom prst="rect">
            <a:avLst/>
          </a:prstGeom>
        </p:spPr>
      </p:pic>
      <p:sp>
        <p:nvSpPr>
          <p:cNvPr id="358" name="직사각형 357">
            <a:extLst>
              <a:ext uri="{FF2B5EF4-FFF2-40B4-BE49-F238E27FC236}">
                <a16:creationId xmlns="" xmlns:a16="http://schemas.microsoft.com/office/drawing/2014/main" id="{8D73A5E5-3C5F-094C-8DA0-738924177A58}"/>
              </a:ext>
            </a:extLst>
          </p:cNvPr>
          <p:cNvSpPr/>
          <p:nvPr/>
        </p:nvSpPr>
        <p:spPr>
          <a:xfrm>
            <a:off x="5696362" y="449642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59" name="직사각형 358">
            <a:extLst>
              <a:ext uri="{FF2B5EF4-FFF2-40B4-BE49-F238E27FC236}">
                <a16:creationId xmlns="" xmlns:a16="http://schemas.microsoft.com/office/drawing/2014/main" id="{7C53B34F-F3D2-D945-97A4-511D057E15CE}"/>
              </a:ext>
            </a:extLst>
          </p:cNvPr>
          <p:cNvSpPr/>
          <p:nvPr/>
        </p:nvSpPr>
        <p:spPr>
          <a:xfrm>
            <a:off x="5704497" y="401856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360" name="직사각형 359">
            <a:extLst>
              <a:ext uri="{FF2B5EF4-FFF2-40B4-BE49-F238E27FC236}">
                <a16:creationId xmlns="" xmlns:a16="http://schemas.microsoft.com/office/drawing/2014/main" id="{80B2F491-158C-6440-8877-B603576A5846}"/>
              </a:ext>
            </a:extLst>
          </p:cNvPr>
          <p:cNvSpPr/>
          <p:nvPr/>
        </p:nvSpPr>
        <p:spPr>
          <a:xfrm>
            <a:off x="5478255" y="4030520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361" name="그림 360">
            <a:extLst>
              <a:ext uri="{FF2B5EF4-FFF2-40B4-BE49-F238E27FC236}">
                <a16:creationId xmlns="" xmlns:a16="http://schemas.microsoft.com/office/drawing/2014/main" id="{28C84204-706A-F34C-AAEA-3E461566A1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58" y="4062261"/>
            <a:ext cx="102970" cy="102970"/>
          </a:xfrm>
          <a:prstGeom prst="rect">
            <a:avLst/>
          </a:prstGeom>
        </p:spPr>
      </p:pic>
      <p:pic>
        <p:nvPicPr>
          <p:cNvPr id="362" name="그림 361">
            <a:extLst>
              <a:ext uri="{FF2B5EF4-FFF2-40B4-BE49-F238E27FC236}">
                <a16:creationId xmlns="" xmlns:a16="http://schemas.microsoft.com/office/drawing/2014/main" id="{99907A38-38EB-C247-8950-32FFB56AC1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9583" y="4068280"/>
            <a:ext cx="22860" cy="90932"/>
          </a:xfrm>
          <a:prstGeom prst="rect">
            <a:avLst/>
          </a:prstGeom>
        </p:spPr>
      </p:pic>
      <p:sp>
        <p:nvSpPr>
          <p:cNvPr id="363" name="직사각형 362">
            <a:extLst>
              <a:ext uri="{FF2B5EF4-FFF2-40B4-BE49-F238E27FC236}">
                <a16:creationId xmlns="" xmlns:a16="http://schemas.microsoft.com/office/drawing/2014/main" id="{575E6B98-4387-4340-B4E2-03822BCE2CB3}"/>
              </a:ext>
            </a:extLst>
          </p:cNvPr>
          <p:cNvSpPr/>
          <p:nvPr/>
        </p:nvSpPr>
        <p:spPr>
          <a:xfrm>
            <a:off x="5704497" y="411321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="" xmlns:a16="http://schemas.microsoft.com/office/drawing/2014/main" id="{C2A36751-E8A3-A94D-B08B-266B621F75D8}"/>
              </a:ext>
            </a:extLst>
          </p:cNvPr>
          <p:cNvSpPr/>
          <p:nvPr/>
        </p:nvSpPr>
        <p:spPr>
          <a:xfrm>
            <a:off x="7793042" y="3908793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65" name="직사각형 364">
            <a:extLst>
              <a:ext uri="{FF2B5EF4-FFF2-40B4-BE49-F238E27FC236}">
                <a16:creationId xmlns="" xmlns:a16="http://schemas.microsoft.com/office/drawing/2014/main" id="{44BCBF23-8273-4D4F-B672-BC6B8DFE6D06}"/>
              </a:ext>
            </a:extLst>
          </p:cNvPr>
          <p:cNvSpPr/>
          <p:nvPr/>
        </p:nvSpPr>
        <p:spPr>
          <a:xfrm>
            <a:off x="8135598" y="4403039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66" name="그룹 365">
            <a:extLst>
              <a:ext uri="{FF2B5EF4-FFF2-40B4-BE49-F238E27FC236}">
                <a16:creationId xmlns="" xmlns:a16="http://schemas.microsoft.com/office/drawing/2014/main" id="{156EF868-6BFF-B449-A385-078CC79F7F6E}"/>
              </a:ext>
            </a:extLst>
          </p:cNvPr>
          <p:cNvGrpSpPr/>
          <p:nvPr/>
        </p:nvGrpSpPr>
        <p:grpSpPr>
          <a:xfrm>
            <a:off x="7909356" y="4414996"/>
            <a:ext cx="166359" cy="166453"/>
            <a:chOff x="831205" y="2866671"/>
            <a:chExt cx="166359" cy="166453"/>
          </a:xfrm>
        </p:grpSpPr>
        <p:sp>
          <p:nvSpPr>
            <p:cNvPr id="367" name="직사각형 366">
              <a:extLst>
                <a:ext uri="{FF2B5EF4-FFF2-40B4-BE49-F238E27FC236}">
                  <a16:creationId xmlns="" xmlns:a16="http://schemas.microsoft.com/office/drawing/2014/main" id="{F9D4D31E-277C-294A-BD84-522C97423717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68" name="타원 367">
              <a:extLst>
                <a:ext uri="{FF2B5EF4-FFF2-40B4-BE49-F238E27FC236}">
                  <a16:creationId xmlns="" xmlns:a16="http://schemas.microsoft.com/office/drawing/2014/main" id="{5E4E1E89-FBE1-C841-990B-65B02F0F269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69" name="그림 368">
            <a:extLst>
              <a:ext uri="{FF2B5EF4-FFF2-40B4-BE49-F238E27FC236}">
                <a16:creationId xmlns="" xmlns:a16="http://schemas.microsoft.com/office/drawing/2014/main" id="{1AF29A8F-D18A-A347-BF23-E4AADC65CF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659" y="4446737"/>
            <a:ext cx="102970" cy="102970"/>
          </a:xfrm>
          <a:prstGeom prst="rect">
            <a:avLst/>
          </a:prstGeom>
        </p:spPr>
      </p:pic>
      <p:pic>
        <p:nvPicPr>
          <p:cNvPr id="370" name="그림 369">
            <a:extLst>
              <a:ext uri="{FF2B5EF4-FFF2-40B4-BE49-F238E27FC236}">
                <a16:creationId xmlns="" xmlns:a16="http://schemas.microsoft.com/office/drawing/2014/main" id="{AE55FF9A-3348-D841-8E6D-0A0D5714F9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0684" y="4452756"/>
            <a:ext cx="22860" cy="90932"/>
          </a:xfrm>
          <a:prstGeom prst="rect">
            <a:avLst/>
          </a:prstGeom>
        </p:spPr>
      </p:pic>
      <p:sp>
        <p:nvSpPr>
          <p:cNvPr id="371" name="직사각형 370">
            <a:extLst>
              <a:ext uri="{FF2B5EF4-FFF2-40B4-BE49-F238E27FC236}">
                <a16:creationId xmlns="" xmlns:a16="http://schemas.microsoft.com/office/drawing/2014/main" id="{E9142436-5E56-0144-8E63-F3EC982F9BAE}"/>
              </a:ext>
            </a:extLst>
          </p:cNvPr>
          <p:cNvSpPr/>
          <p:nvPr/>
        </p:nvSpPr>
        <p:spPr>
          <a:xfrm>
            <a:off x="8135598" y="4497689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72" name="직사각형 371">
            <a:extLst>
              <a:ext uri="{FF2B5EF4-FFF2-40B4-BE49-F238E27FC236}">
                <a16:creationId xmlns="" xmlns:a16="http://schemas.microsoft.com/office/drawing/2014/main" id="{0868F999-93BD-4D43-9394-72DE8B594399}"/>
              </a:ext>
            </a:extLst>
          </p:cNvPr>
          <p:cNvSpPr/>
          <p:nvPr/>
        </p:nvSpPr>
        <p:spPr>
          <a:xfrm>
            <a:off x="8143733" y="401982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373" name="직사각형 372">
            <a:extLst>
              <a:ext uri="{FF2B5EF4-FFF2-40B4-BE49-F238E27FC236}">
                <a16:creationId xmlns="" xmlns:a16="http://schemas.microsoft.com/office/drawing/2014/main" id="{70912649-3B19-8B41-91F5-96EE41DAEAD6}"/>
              </a:ext>
            </a:extLst>
          </p:cNvPr>
          <p:cNvSpPr/>
          <p:nvPr/>
        </p:nvSpPr>
        <p:spPr>
          <a:xfrm>
            <a:off x="7917491" y="403178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374" name="그림 373">
            <a:extLst>
              <a:ext uri="{FF2B5EF4-FFF2-40B4-BE49-F238E27FC236}">
                <a16:creationId xmlns="" xmlns:a16="http://schemas.microsoft.com/office/drawing/2014/main" id="{E8A8ADC2-1089-4049-9EB3-4E6F176A1D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794" y="4063524"/>
            <a:ext cx="102970" cy="102970"/>
          </a:xfrm>
          <a:prstGeom prst="rect">
            <a:avLst/>
          </a:prstGeom>
        </p:spPr>
      </p:pic>
      <p:pic>
        <p:nvPicPr>
          <p:cNvPr id="375" name="그림 374">
            <a:extLst>
              <a:ext uri="{FF2B5EF4-FFF2-40B4-BE49-F238E27FC236}">
                <a16:creationId xmlns="" xmlns:a16="http://schemas.microsoft.com/office/drawing/2014/main" id="{DA4B59DE-8035-CE4A-A3A2-1BCD303700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8819" y="4069543"/>
            <a:ext cx="22860" cy="90932"/>
          </a:xfrm>
          <a:prstGeom prst="rect">
            <a:avLst/>
          </a:prstGeom>
        </p:spPr>
      </p:pic>
      <p:sp>
        <p:nvSpPr>
          <p:cNvPr id="376" name="직사각형 375">
            <a:extLst>
              <a:ext uri="{FF2B5EF4-FFF2-40B4-BE49-F238E27FC236}">
                <a16:creationId xmlns="" xmlns:a16="http://schemas.microsoft.com/office/drawing/2014/main" id="{5923960A-FA06-9640-91F4-BE26CD064312}"/>
              </a:ext>
            </a:extLst>
          </p:cNvPr>
          <p:cNvSpPr/>
          <p:nvPr/>
        </p:nvSpPr>
        <p:spPr>
          <a:xfrm>
            <a:off x="8143733" y="411447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378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629580" y="5188101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sp>
        <p:nvSpPr>
          <p:cNvPr id="379" name="직사각형 378">
            <a:extLst>
              <a:ext uri="{FF2B5EF4-FFF2-40B4-BE49-F238E27FC236}">
                <a16:creationId xmlns="" xmlns:a16="http://schemas.microsoft.com/office/drawing/2014/main" id="{2C8F3F49-B494-1740-B915-3C6F7A523336}"/>
              </a:ext>
            </a:extLst>
          </p:cNvPr>
          <p:cNvSpPr/>
          <p:nvPr/>
        </p:nvSpPr>
        <p:spPr>
          <a:xfrm>
            <a:off x="2927344" y="4310705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80" name="Username Box">
            <a:extLst>
              <a:ext uri="{FF2B5EF4-FFF2-40B4-BE49-F238E27FC236}">
                <a16:creationId xmlns="" xmlns:a16="http://schemas.microsoft.com/office/drawing/2014/main" id="{CE904023-4BFA-A141-89FA-9A176827A92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032128" y="4682582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zzzz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381" name="직사각형 380">
            <a:extLst>
              <a:ext uri="{FF2B5EF4-FFF2-40B4-BE49-F238E27FC236}">
                <a16:creationId xmlns="" xmlns:a16="http://schemas.microsoft.com/office/drawing/2014/main" id="{AB33FF2B-68CF-A04C-A51F-9D3F3FFF42DB}"/>
              </a:ext>
            </a:extLst>
          </p:cNvPr>
          <p:cNvSpPr/>
          <p:nvPr/>
        </p:nvSpPr>
        <p:spPr>
          <a:xfrm>
            <a:off x="4343321" y="4708142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383" name="TextBox 382">
            <a:extLst>
              <a:ext uri="{FF2B5EF4-FFF2-40B4-BE49-F238E27FC236}">
                <a16:creationId xmlns="" xmlns:a16="http://schemas.microsoft.com/office/drawing/2014/main" id="{937B9EDC-E8EC-314D-97E9-D477DEC94425}"/>
              </a:ext>
            </a:extLst>
          </p:cNvPr>
          <p:cNvSpPr txBox="1"/>
          <p:nvPr/>
        </p:nvSpPr>
        <p:spPr>
          <a:xfrm>
            <a:off x="3046936" y="4937889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4" name="TextBox 383">
            <a:extLst>
              <a:ext uri="{FF2B5EF4-FFF2-40B4-BE49-F238E27FC236}">
                <a16:creationId xmlns="" xmlns:a16="http://schemas.microsoft.com/office/drawing/2014/main" id="{74F37272-518F-F449-B97B-8FF9C69E9372}"/>
              </a:ext>
            </a:extLst>
          </p:cNvPr>
          <p:cNvSpPr txBox="1"/>
          <p:nvPr/>
        </p:nvSpPr>
        <p:spPr>
          <a:xfrm>
            <a:off x="4666614" y="4932621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385" name="직사각형 384">
            <a:extLst>
              <a:ext uri="{FF2B5EF4-FFF2-40B4-BE49-F238E27FC236}">
                <a16:creationId xmlns="" xmlns:a16="http://schemas.microsoft.com/office/drawing/2014/main" id="{C61DF563-3A16-714F-93EE-FDD5DDDB305F}"/>
              </a:ext>
            </a:extLst>
          </p:cNvPr>
          <p:cNvSpPr/>
          <p:nvPr/>
        </p:nvSpPr>
        <p:spPr>
          <a:xfrm>
            <a:off x="3108651" y="5220060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386" name="직선 연결선[R] 385">
            <a:extLst>
              <a:ext uri="{FF2B5EF4-FFF2-40B4-BE49-F238E27FC236}">
                <a16:creationId xmlns="" xmlns:a16="http://schemas.microsoft.com/office/drawing/2014/main" id="{1C8E5370-3CC9-AF49-B2B4-5B90B8E672E6}"/>
              </a:ext>
            </a:extLst>
          </p:cNvPr>
          <p:cNvCxnSpPr/>
          <p:nvPr/>
        </p:nvCxnSpPr>
        <p:spPr>
          <a:xfrm>
            <a:off x="3034824" y="5124872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TextBox 386">
            <a:extLst>
              <a:ext uri="{FF2B5EF4-FFF2-40B4-BE49-F238E27FC236}">
                <a16:creationId xmlns="" xmlns:a16="http://schemas.microsoft.com/office/drawing/2014/main" id="{FF6E47D2-E175-1943-9243-A2E66A1C9736}"/>
              </a:ext>
            </a:extLst>
          </p:cNvPr>
          <p:cNvSpPr txBox="1"/>
          <p:nvPr/>
        </p:nvSpPr>
        <p:spPr>
          <a:xfrm>
            <a:off x="4541012" y="4696243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88" name="그림 387">
            <a:extLst>
              <a:ext uri="{FF2B5EF4-FFF2-40B4-BE49-F238E27FC236}">
                <a16:creationId xmlns="" xmlns:a16="http://schemas.microsoft.com/office/drawing/2014/main" id="{4F74B4F6-B210-DB4B-B5CC-B7327E1EA13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545464" y="6187340"/>
            <a:ext cx="423619" cy="107523"/>
          </a:xfrm>
          <a:prstGeom prst="rect">
            <a:avLst/>
          </a:prstGeom>
        </p:spPr>
      </p:pic>
      <p:grpSp>
        <p:nvGrpSpPr>
          <p:cNvPr id="389" name="그룹 388">
            <a:extLst>
              <a:ext uri="{FF2B5EF4-FFF2-40B4-BE49-F238E27FC236}">
                <a16:creationId xmlns="" xmlns:a16="http://schemas.microsoft.com/office/drawing/2014/main" id="{C97DB1B7-1521-4F4A-AC91-81A63652A557}"/>
              </a:ext>
            </a:extLst>
          </p:cNvPr>
          <p:cNvGrpSpPr/>
          <p:nvPr/>
        </p:nvGrpSpPr>
        <p:grpSpPr>
          <a:xfrm rot="10800000" flipV="1">
            <a:off x="3033077" y="6197507"/>
            <a:ext cx="151148" cy="76099"/>
            <a:chOff x="4465188" y="1361650"/>
            <a:chExt cx="335526" cy="132138"/>
          </a:xfrm>
        </p:grpSpPr>
        <p:sp>
          <p:nvSpPr>
            <p:cNvPr id="390" name="직사각형 389">
              <a:extLst>
                <a:ext uri="{FF2B5EF4-FFF2-40B4-BE49-F238E27FC236}">
                  <a16:creationId xmlns="" xmlns:a16="http://schemas.microsoft.com/office/drawing/2014/main" id="{92C1E656-2886-0044-AF62-E1F384574B86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91" name="직사각형 390">
              <a:extLst>
                <a:ext uri="{FF2B5EF4-FFF2-40B4-BE49-F238E27FC236}">
                  <a16:creationId xmlns="" xmlns:a16="http://schemas.microsoft.com/office/drawing/2014/main" id="{273DD74D-538C-2249-BCC3-3DEB257FE33F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92" name="모서리가 둥근 직사각형 58">
            <a:extLst>
              <a:ext uri="{FF2B5EF4-FFF2-40B4-BE49-F238E27FC236}">
                <a16:creationId xmlns="" xmlns:a16="http://schemas.microsoft.com/office/drawing/2014/main" id="{170B7AF5-64BB-3043-9103-EBC0F3555E86}"/>
              </a:ext>
            </a:extLst>
          </p:cNvPr>
          <p:cNvSpPr/>
          <p:nvPr/>
        </p:nvSpPr>
        <p:spPr>
          <a:xfrm>
            <a:off x="3237465" y="6188383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393" name="직선 연결선[R] 392">
            <a:extLst>
              <a:ext uri="{FF2B5EF4-FFF2-40B4-BE49-F238E27FC236}">
                <a16:creationId xmlns="" xmlns:a16="http://schemas.microsoft.com/office/drawing/2014/main" id="{C6A32826-570E-6A4D-8EFF-A7C955ED9DBF}"/>
              </a:ext>
            </a:extLst>
          </p:cNvPr>
          <p:cNvCxnSpPr/>
          <p:nvPr/>
        </p:nvCxnSpPr>
        <p:spPr>
          <a:xfrm>
            <a:off x="3014611" y="6115856"/>
            <a:ext cx="198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직사각형 393">
            <a:extLst>
              <a:ext uri="{FF2B5EF4-FFF2-40B4-BE49-F238E27FC236}">
                <a16:creationId xmlns="" xmlns:a16="http://schemas.microsoft.com/office/drawing/2014/main" id="{1C73249D-FC1A-6244-826F-6E30BFFDFC1B}"/>
              </a:ext>
            </a:extLst>
          </p:cNvPr>
          <p:cNvSpPr/>
          <p:nvPr/>
        </p:nvSpPr>
        <p:spPr>
          <a:xfrm>
            <a:off x="2925385" y="3907530"/>
            <a:ext cx="2160000" cy="40349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395" name="직사각형 394">
            <a:extLst>
              <a:ext uri="{FF2B5EF4-FFF2-40B4-BE49-F238E27FC236}">
                <a16:creationId xmlns="" xmlns:a16="http://schemas.microsoft.com/office/drawing/2014/main" id="{51B41715-5FE9-4344-B81B-6D5A7F385BBA}"/>
              </a:ext>
            </a:extLst>
          </p:cNvPr>
          <p:cNvSpPr/>
          <p:nvPr/>
        </p:nvSpPr>
        <p:spPr>
          <a:xfrm>
            <a:off x="3267941" y="4401776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name2</a:t>
            </a:r>
          </a:p>
        </p:txBody>
      </p:sp>
      <p:grpSp>
        <p:nvGrpSpPr>
          <p:cNvPr id="396" name="그룹 395">
            <a:extLst>
              <a:ext uri="{FF2B5EF4-FFF2-40B4-BE49-F238E27FC236}">
                <a16:creationId xmlns="" xmlns:a16="http://schemas.microsoft.com/office/drawing/2014/main" id="{B9EB1AB8-5C0D-2746-9F7A-D58C9C2D9998}"/>
              </a:ext>
            </a:extLst>
          </p:cNvPr>
          <p:cNvGrpSpPr/>
          <p:nvPr/>
        </p:nvGrpSpPr>
        <p:grpSpPr>
          <a:xfrm>
            <a:off x="3041699" y="4413733"/>
            <a:ext cx="166359" cy="166453"/>
            <a:chOff x="831205" y="2866671"/>
            <a:chExt cx="166359" cy="166453"/>
          </a:xfrm>
        </p:grpSpPr>
        <p:sp>
          <p:nvSpPr>
            <p:cNvPr id="397" name="직사각형 396">
              <a:extLst>
                <a:ext uri="{FF2B5EF4-FFF2-40B4-BE49-F238E27FC236}">
                  <a16:creationId xmlns="" xmlns:a16="http://schemas.microsoft.com/office/drawing/2014/main" id="{25B57087-4A69-EC45-BBB4-A39735FE9A68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398" name="타원 397">
              <a:extLst>
                <a:ext uri="{FF2B5EF4-FFF2-40B4-BE49-F238E27FC236}">
                  <a16:creationId xmlns="" xmlns:a16="http://schemas.microsoft.com/office/drawing/2014/main" id="{C7CEB39D-8E9F-4E46-8664-1DF32BB1C47A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99" name="그림 398">
            <a:extLst>
              <a:ext uri="{FF2B5EF4-FFF2-40B4-BE49-F238E27FC236}">
                <a16:creationId xmlns="" xmlns:a16="http://schemas.microsoft.com/office/drawing/2014/main" id="{4A89658D-16B8-854A-91EA-2041EE0062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02" y="4445474"/>
            <a:ext cx="102970" cy="102970"/>
          </a:xfrm>
          <a:prstGeom prst="rect">
            <a:avLst/>
          </a:prstGeom>
        </p:spPr>
      </p:pic>
      <p:pic>
        <p:nvPicPr>
          <p:cNvPr id="400" name="그림 399">
            <a:extLst>
              <a:ext uri="{FF2B5EF4-FFF2-40B4-BE49-F238E27FC236}">
                <a16:creationId xmlns="" xmlns:a16="http://schemas.microsoft.com/office/drawing/2014/main" id="{C237955F-D4EC-4B4B-98F2-222965D117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3027" y="4451493"/>
            <a:ext cx="22860" cy="90932"/>
          </a:xfrm>
          <a:prstGeom prst="rect">
            <a:avLst/>
          </a:prstGeom>
        </p:spPr>
      </p:pic>
      <p:sp>
        <p:nvSpPr>
          <p:cNvPr id="401" name="직사각형 400">
            <a:extLst>
              <a:ext uri="{FF2B5EF4-FFF2-40B4-BE49-F238E27FC236}">
                <a16:creationId xmlns="" xmlns:a16="http://schemas.microsoft.com/office/drawing/2014/main" id="{E698D593-9BF5-494D-B457-76185FC88BEF}"/>
              </a:ext>
            </a:extLst>
          </p:cNvPr>
          <p:cNvSpPr/>
          <p:nvPr/>
        </p:nvSpPr>
        <p:spPr>
          <a:xfrm>
            <a:off x="3267941" y="4496426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402" name="직사각형 401">
            <a:extLst>
              <a:ext uri="{FF2B5EF4-FFF2-40B4-BE49-F238E27FC236}">
                <a16:creationId xmlns="" xmlns:a16="http://schemas.microsoft.com/office/drawing/2014/main" id="{6787CE36-C573-B449-8F4A-FBE565BC6FF2}"/>
              </a:ext>
            </a:extLst>
          </p:cNvPr>
          <p:cNvSpPr/>
          <p:nvPr/>
        </p:nvSpPr>
        <p:spPr>
          <a:xfrm>
            <a:off x="3276076" y="4018563"/>
            <a:ext cx="649217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Column name1</a:t>
            </a:r>
          </a:p>
        </p:txBody>
      </p:sp>
      <p:sp>
        <p:nvSpPr>
          <p:cNvPr id="403" name="직사각형 402">
            <a:extLst>
              <a:ext uri="{FF2B5EF4-FFF2-40B4-BE49-F238E27FC236}">
                <a16:creationId xmlns="" xmlns:a16="http://schemas.microsoft.com/office/drawing/2014/main" id="{9CF060F2-98A5-BC41-B233-5B9CC55B8332}"/>
              </a:ext>
            </a:extLst>
          </p:cNvPr>
          <p:cNvSpPr/>
          <p:nvPr/>
        </p:nvSpPr>
        <p:spPr>
          <a:xfrm>
            <a:off x="3049834" y="4030520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404" name="그림 403">
            <a:extLst>
              <a:ext uri="{FF2B5EF4-FFF2-40B4-BE49-F238E27FC236}">
                <a16:creationId xmlns="" xmlns:a16="http://schemas.microsoft.com/office/drawing/2014/main" id="{F018D555-F413-0246-9F1E-7DCE6A83C7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37" y="4062261"/>
            <a:ext cx="102970" cy="102970"/>
          </a:xfrm>
          <a:prstGeom prst="rect">
            <a:avLst/>
          </a:prstGeom>
        </p:spPr>
      </p:pic>
      <p:pic>
        <p:nvPicPr>
          <p:cNvPr id="405" name="그림 404">
            <a:extLst>
              <a:ext uri="{FF2B5EF4-FFF2-40B4-BE49-F238E27FC236}">
                <a16:creationId xmlns="" xmlns:a16="http://schemas.microsoft.com/office/drawing/2014/main" id="{635785E3-8403-2B48-BDA5-668B24D5516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71162" y="4068280"/>
            <a:ext cx="22860" cy="90932"/>
          </a:xfrm>
          <a:prstGeom prst="rect">
            <a:avLst/>
          </a:prstGeom>
        </p:spPr>
      </p:pic>
      <p:sp>
        <p:nvSpPr>
          <p:cNvPr id="406" name="직사각형 405">
            <a:extLst>
              <a:ext uri="{FF2B5EF4-FFF2-40B4-BE49-F238E27FC236}">
                <a16:creationId xmlns="" xmlns:a16="http://schemas.microsoft.com/office/drawing/2014/main" id="{8A657268-7186-D94E-B654-D56546189F19}"/>
              </a:ext>
            </a:extLst>
          </p:cNvPr>
          <p:cNvSpPr/>
          <p:nvPr/>
        </p:nvSpPr>
        <p:spPr>
          <a:xfrm>
            <a:off x="3276076" y="4113213"/>
            <a:ext cx="508152" cy="769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Nanum Gothic" charset="-127"/>
              </a:rPr>
              <a:t> name</a:t>
            </a:r>
          </a:p>
        </p:txBody>
      </p:sp>
      <p:sp>
        <p:nvSpPr>
          <p:cNvPr id="252" name="직사각형 251">
            <a:extLst>
              <a:ext uri="{FF2B5EF4-FFF2-40B4-BE49-F238E27FC236}">
                <a16:creationId xmlns="" xmlns:a16="http://schemas.microsoft.com/office/drawing/2014/main" id="{1172511F-54DE-0948-9B8D-9CE167C021FE}"/>
              </a:ext>
            </a:extLst>
          </p:cNvPr>
          <p:cNvSpPr/>
          <p:nvPr/>
        </p:nvSpPr>
        <p:spPr>
          <a:xfrm>
            <a:off x="4665451" y="1339093"/>
            <a:ext cx="115416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ⓘ</a:t>
            </a:r>
          </a:p>
        </p:txBody>
      </p:sp>
      <p:sp>
        <p:nvSpPr>
          <p:cNvPr id="253" name="사각형 설명선[R] 252">
            <a:extLst>
              <a:ext uri="{FF2B5EF4-FFF2-40B4-BE49-F238E27FC236}">
                <a16:creationId xmlns="" xmlns:a16="http://schemas.microsoft.com/office/drawing/2014/main" id="{9675294E-C841-6442-B3DA-14DC1DCE091D}"/>
              </a:ext>
            </a:extLst>
          </p:cNvPr>
          <p:cNvSpPr/>
          <p:nvPr/>
        </p:nvSpPr>
        <p:spPr>
          <a:xfrm>
            <a:off x="4381565" y="1511999"/>
            <a:ext cx="475057" cy="165036"/>
          </a:xfrm>
          <a:prstGeom prst="wedgeRectCallout">
            <a:avLst>
              <a:gd name="adj1" fmla="val 19615"/>
              <a:gd name="adj2" fmla="val -72231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No filtering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81" name="TextBox 280">
            <a:extLst>
              <a:ext uri="{FF2B5EF4-FFF2-40B4-BE49-F238E27FC236}">
                <a16:creationId xmlns="" xmlns:a16="http://schemas.microsoft.com/office/drawing/2014/main" id="{5DF8E3AF-7D70-9A41-9438-D0E63206EDB2}"/>
              </a:ext>
            </a:extLst>
          </p:cNvPr>
          <p:cNvSpPr txBox="1"/>
          <p:nvPr/>
        </p:nvSpPr>
        <p:spPr>
          <a:xfrm>
            <a:off x="513977" y="669338"/>
            <a:ext cx="68608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활성화</a:t>
            </a:r>
            <a:r>
              <a:rPr kumimoji="1" lang="en-US" altLang="ko-KR" sz="700" b="1" dirty="0"/>
              <a:t>(Focus in)</a:t>
            </a:r>
            <a:endParaRPr kumimoji="1" lang="ko-KR" altLang="en-US" sz="700" b="1" dirty="0"/>
          </a:p>
        </p:txBody>
      </p:sp>
      <p:sp>
        <p:nvSpPr>
          <p:cNvPr id="284" name="TextBox 283">
            <a:extLst>
              <a:ext uri="{FF2B5EF4-FFF2-40B4-BE49-F238E27FC236}">
                <a16:creationId xmlns="" xmlns:a16="http://schemas.microsoft.com/office/drawing/2014/main" id="{89585791-573D-8249-A191-EA75819CA62B}"/>
              </a:ext>
            </a:extLst>
          </p:cNvPr>
          <p:cNvSpPr txBox="1"/>
          <p:nvPr/>
        </p:nvSpPr>
        <p:spPr>
          <a:xfrm>
            <a:off x="2925385" y="669338"/>
            <a:ext cx="74379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선택 해제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287" name="TextBox 286">
            <a:extLst>
              <a:ext uri="{FF2B5EF4-FFF2-40B4-BE49-F238E27FC236}">
                <a16:creationId xmlns="" xmlns:a16="http://schemas.microsoft.com/office/drawing/2014/main" id="{AA33A970-9C5E-2A47-A995-6870357B2957}"/>
              </a:ext>
            </a:extLst>
          </p:cNvPr>
          <p:cNvSpPr txBox="1"/>
          <p:nvPr/>
        </p:nvSpPr>
        <p:spPr>
          <a:xfrm>
            <a:off x="5373733" y="669338"/>
            <a:ext cx="69249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선택 항목만 보기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="" xmlns:a16="http://schemas.microsoft.com/office/drawing/2014/main" id="{E806723F-380C-A74A-9C4A-77836F47D944}"/>
              </a:ext>
            </a:extLst>
          </p:cNvPr>
          <p:cNvSpPr txBox="1"/>
          <p:nvPr/>
        </p:nvSpPr>
        <p:spPr>
          <a:xfrm>
            <a:off x="525673" y="3783399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검색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="" xmlns:a16="http://schemas.microsoft.com/office/drawing/2014/main" id="{9F7A09A9-83A3-FF40-BD3B-0668CAE4B377}"/>
              </a:ext>
            </a:extLst>
          </p:cNvPr>
          <p:cNvSpPr txBox="1"/>
          <p:nvPr/>
        </p:nvSpPr>
        <p:spPr>
          <a:xfrm>
            <a:off x="5353806" y="3783399"/>
            <a:ext cx="143629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‘전체 검색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결과가 있는 경우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D4B9CE14-B3A9-CD45-8754-783983E0B514}"/>
              </a:ext>
            </a:extLst>
          </p:cNvPr>
          <p:cNvSpPr txBox="1"/>
          <p:nvPr/>
        </p:nvSpPr>
        <p:spPr>
          <a:xfrm>
            <a:off x="7824306" y="3783399"/>
            <a:ext cx="7117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Hide</a:t>
            </a:r>
            <a:r>
              <a:rPr kumimoji="1" lang="ko-KR" altLang="en-US" sz="700" b="1" dirty="0"/>
              <a:t> 항목 </a:t>
            </a:r>
            <a:r>
              <a:rPr kumimoji="1" lang="ko-KR" altLang="en-US" sz="700" b="1" dirty="0" err="1"/>
              <a:t>선택시</a:t>
            </a:r>
            <a:endParaRPr kumimoji="1" lang="ko-KR" altLang="en-US" sz="700" b="1" dirty="0"/>
          </a:p>
        </p:txBody>
      </p:sp>
      <p:sp>
        <p:nvSpPr>
          <p:cNvPr id="307" name="TextBox 306">
            <a:extLst>
              <a:ext uri="{FF2B5EF4-FFF2-40B4-BE49-F238E27FC236}">
                <a16:creationId xmlns="" xmlns:a16="http://schemas.microsoft.com/office/drawing/2014/main" id="{A4A1B29E-96CE-494B-A3AA-398218794E69}"/>
              </a:ext>
            </a:extLst>
          </p:cNvPr>
          <p:cNvSpPr txBox="1"/>
          <p:nvPr/>
        </p:nvSpPr>
        <p:spPr>
          <a:xfrm>
            <a:off x="515647" y="3612833"/>
            <a:ext cx="11221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상태의 항목 </a:t>
            </a:r>
            <a:r>
              <a:rPr kumimoji="1" lang="ko-KR" altLang="en-US" sz="800" b="1" dirty="0" err="1"/>
              <a:t>검색시</a:t>
            </a:r>
            <a:endParaRPr kumimoji="1" lang="ko-KR" altLang="en-US" sz="800" b="1" dirty="0"/>
          </a:p>
        </p:txBody>
      </p:sp>
      <p:sp>
        <p:nvSpPr>
          <p:cNvPr id="308" name="TextBox 307">
            <a:extLst>
              <a:ext uri="{FF2B5EF4-FFF2-40B4-BE49-F238E27FC236}">
                <a16:creationId xmlns="" xmlns:a16="http://schemas.microsoft.com/office/drawing/2014/main" id="{8557E56B-457C-DF41-9A5B-67BCBC4F8231}"/>
              </a:ext>
            </a:extLst>
          </p:cNvPr>
          <p:cNvSpPr txBox="1"/>
          <p:nvPr/>
        </p:nvSpPr>
        <p:spPr>
          <a:xfrm>
            <a:off x="499199" y="520868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기본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="" xmlns:a16="http://schemas.microsoft.com/office/drawing/2014/main" id="{6DBFBEC3-7BC1-0A46-8BC2-4AB3CFD750DB}"/>
              </a:ext>
            </a:extLst>
          </p:cNvPr>
          <p:cNvSpPr txBox="1"/>
          <p:nvPr/>
        </p:nvSpPr>
        <p:spPr>
          <a:xfrm>
            <a:off x="2930930" y="3767088"/>
            <a:ext cx="217367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결과가 없는 경우</a:t>
            </a:r>
            <a:r>
              <a:rPr kumimoji="1" lang="en-US" altLang="ko-KR" sz="700" b="1" dirty="0"/>
              <a:t>(</a:t>
            </a:r>
            <a:r>
              <a:rPr kumimoji="1" lang="ko-KR" altLang="en-US" sz="700" b="1" dirty="0"/>
              <a:t>전체 검색 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 </a:t>
            </a:r>
            <a:r>
              <a:rPr kumimoji="1" lang="ko-KR" altLang="en-US" sz="700" b="1" dirty="0" err="1"/>
              <a:t>없을때</a:t>
            </a:r>
            <a:r>
              <a:rPr kumimoji="1" lang="ko-KR" altLang="en-US" sz="700" b="1" dirty="0"/>
              <a:t> 포함</a:t>
            </a:r>
            <a:r>
              <a:rPr kumimoji="1" lang="en-US" altLang="ko-KR" sz="700" b="1" dirty="0"/>
              <a:t>)</a:t>
            </a:r>
            <a:endParaRPr kumimoji="1" lang="ko-KR" altLang="en-US" sz="700" b="1" dirty="0"/>
          </a:p>
        </p:txBody>
      </p:sp>
      <p:sp>
        <p:nvSpPr>
          <p:cNvPr id="336" name="직사각형 335">
            <a:extLst>
              <a:ext uri="{FF2B5EF4-FFF2-40B4-BE49-F238E27FC236}">
                <a16:creationId xmlns="" xmlns:a16="http://schemas.microsoft.com/office/drawing/2014/main" id="{EF2D6CBF-38A2-2E4D-BB55-71EFD2D4F16C}"/>
              </a:ext>
            </a:extLst>
          </p:cNvPr>
          <p:cNvSpPr/>
          <p:nvPr/>
        </p:nvSpPr>
        <p:spPr>
          <a:xfrm>
            <a:off x="4303241" y="1319593"/>
            <a:ext cx="556588" cy="385084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7" name="직사각형 376">
            <a:extLst>
              <a:ext uri="{FF2B5EF4-FFF2-40B4-BE49-F238E27FC236}">
                <a16:creationId xmlns="" xmlns:a16="http://schemas.microsoft.com/office/drawing/2014/main" id="{83B70204-7ADC-8844-8F14-131AD3C70F85}"/>
              </a:ext>
            </a:extLst>
          </p:cNvPr>
          <p:cNvSpPr/>
          <p:nvPr/>
        </p:nvSpPr>
        <p:spPr>
          <a:xfrm>
            <a:off x="7876887" y="4902639"/>
            <a:ext cx="590185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82" name="꺾인 연결선[E] 381">
            <a:extLst>
              <a:ext uri="{FF2B5EF4-FFF2-40B4-BE49-F238E27FC236}">
                <a16:creationId xmlns="" xmlns:a16="http://schemas.microsoft.com/office/drawing/2014/main" id="{C046CB4B-DED3-EB4D-88BB-5868562E7515}"/>
              </a:ext>
            </a:extLst>
          </p:cNvPr>
          <p:cNvCxnSpPr>
            <a:cxnSpLocks/>
            <a:endCxn id="377" idx="1"/>
          </p:cNvCxnSpPr>
          <p:nvPr/>
        </p:nvCxnSpPr>
        <p:spPr>
          <a:xfrm rot="16200000" flipV="1">
            <a:off x="7418854" y="5446312"/>
            <a:ext cx="952581" cy="36513"/>
          </a:xfrm>
          <a:prstGeom prst="bentConnector4">
            <a:avLst>
              <a:gd name="adj1" fmla="val 408"/>
              <a:gd name="adj2" fmla="val 726078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꺾인 연결선[E] 407">
            <a:extLst>
              <a:ext uri="{FF2B5EF4-FFF2-40B4-BE49-F238E27FC236}">
                <a16:creationId xmlns="" xmlns:a16="http://schemas.microsoft.com/office/drawing/2014/main" id="{68E1E1B9-72F3-2B49-8356-D35CF5684C6A}"/>
              </a:ext>
            </a:extLst>
          </p:cNvPr>
          <p:cNvCxnSpPr>
            <a:cxnSpLocks/>
          </p:cNvCxnSpPr>
          <p:nvPr/>
        </p:nvCxnSpPr>
        <p:spPr>
          <a:xfrm rot="5400000">
            <a:off x="6390422" y="4535754"/>
            <a:ext cx="494535" cy="1083377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6" name="TextBox 425">
            <a:extLst>
              <a:ext uri="{FF2B5EF4-FFF2-40B4-BE49-F238E27FC236}">
                <a16:creationId xmlns="" xmlns:a16="http://schemas.microsoft.com/office/drawing/2014/main" id="{7EE7E9CE-C9CD-6F45-93AB-761664F47269}"/>
              </a:ext>
            </a:extLst>
          </p:cNvPr>
          <p:cNvSpPr txBox="1"/>
          <p:nvPr/>
        </p:nvSpPr>
        <p:spPr>
          <a:xfrm>
            <a:off x="6876548" y="3242419"/>
            <a:ext cx="1223659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1</a:t>
            </a:r>
            <a:r>
              <a:rPr kumimoji="1" lang="ko-KR" altLang="en-US" sz="500" dirty="0">
                <a:solidFill>
                  <a:schemeClr val="bg1"/>
                </a:solidFill>
              </a:rPr>
              <a:t>페이지 뿐이므로 페이지 번호 비활성화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428" name="오른쪽 중괄호[R] 427">
            <a:extLst>
              <a:ext uri="{FF2B5EF4-FFF2-40B4-BE49-F238E27FC236}">
                <a16:creationId xmlns="" xmlns:a16="http://schemas.microsoft.com/office/drawing/2014/main" id="{B03A5FDA-5A84-CF4C-87E0-E12A6DB0299D}"/>
              </a:ext>
            </a:extLst>
          </p:cNvPr>
          <p:cNvSpPr/>
          <p:nvPr/>
        </p:nvSpPr>
        <p:spPr>
          <a:xfrm>
            <a:off x="3757104" y="219874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9" name="TextBox 428">
            <a:extLst>
              <a:ext uri="{FF2B5EF4-FFF2-40B4-BE49-F238E27FC236}">
                <a16:creationId xmlns="" xmlns:a16="http://schemas.microsoft.com/office/drawing/2014/main" id="{DFD1ABDD-9ABD-A146-BD01-99B64A7EC128}"/>
              </a:ext>
            </a:extLst>
          </p:cNvPr>
          <p:cNvSpPr txBox="1"/>
          <p:nvPr/>
        </p:nvSpPr>
        <p:spPr>
          <a:xfrm>
            <a:off x="3913262" y="2438644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D3EA917B-D165-4ABB-B080-47FB25840B6D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949574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945081E-7A9C-0544-82A0-D114C7BCBED5}"/>
              </a:ext>
            </a:extLst>
          </p:cNvPr>
          <p:cNvGrpSpPr/>
          <p:nvPr/>
        </p:nvGrpSpPr>
        <p:grpSpPr>
          <a:xfrm>
            <a:off x="5189246" y="2124997"/>
            <a:ext cx="1291238" cy="1744034"/>
            <a:chOff x="5726616" y="1103042"/>
            <a:chExt cx="954285" cy="1744034"/>
          </a:xfrm>
        </p:grpSpPr>
        <p:sp>
          <p:nvSpPr>
            <p:cNvPr id="233" name="직사각형 232">
              <a:extLst>
                <a:ext uri="{FF2B5EF4-FFF2-40B4-BE49-F238E27FC236}">
                  <a16:creationId xmlns="" xmlns:a16="http://schemas.microsoft.com/office/drawing/2014/main" id="{0C8CEDE8-07B5-7941-8EC6-C81E885DC792}"/>
                </a:ext>
              </a:extLst>
            </p:cNvPr>
            <p:cNvSpPr/>
            <p:nvPr/>
          </p:nvSpPr>
          <p:spPr>
            <a:xfrm>
              <a:off x="5726616" y="1103042"/>
              <a:ext cx="954285" cy="174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Sales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Restore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Edit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Delete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Type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Unit       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Selection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 filter guide</a:t>
              </a:r>
            </a:p>
          </p:txBody>
        </p:sp>
        <p:cxnSp>
          <p:nvCxnSpPr>
            <p:cNvPr id="234" name="직선 연결선[R] 233">
              <a:extLst>
                <a:ext uri="{FF2B5EF4-FFF2-40B4-BE49-F238E27FC236}">
                  <a16:creationId xmlns="" xmlns:a16="http://schemas.microsoft.com/office/drawing/2014/main" id="{6AC7AF7A-0280-6344-BE5B-8356CB027E8D}"/>
                </a:ext>
              </a:extLst>
            </p:cNvPr>
            <p:cNvCxnSpPr/>
            <p:nvPr/>
          </p:nvCxnSpPr>
          <p:spPr>
            <a:xfrm>
              <a:off x="5726616" y="2037560"/>
              <a:ext cx="954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직선 연결선[R] 234">
              <a:extLst>
                <a:ext uri="{FF2B5EF4-FFF2-40B4-BE49-F238E27FC236}">
                  <a16:creationId xmlns="" xmlns:a16="http://schemas.microsoft.com/office/drawing/2014/main" id="{96CC45BE-F819-2246-B692-55A7EE81FEEC}"/>
                </a:ext>
              </a:extLst>
            </p:cNvPr>
            <p:cNvCxnSpPr/>
            <p:nvPr/>
          </p:nvCxnSpPr>
          <p:spPr>
            <a:xfrm>
              <a:off x="5726616" y="1408711"/>
              <a:ext cx="954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9FBEF37-DEAC-AF4F-B21F-B2EB9688E8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공통 사항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kumimoji="1"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CC87B78-34F3-F840-9103-4E806B770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2743" y="1103042"/>
            <a:ext cx="3151149" cy="5754958"/>
          </a:xfrm>
        </p:spPr>
        <p:txBody>
          <a:bodyPr/>
          <a:lstStyle/>
          <a:p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C5C5A63-BAE2-9646-AFD9-BA565E5F0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72284" y="1103042"/>
            <a:ext cx="2439129" cy="57549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위젯 목록 구성</a:t>
            </a:r>
            <a:r>
              <a:rPr kumimoji="1" lang="en-US" altLang="ko-KR" dirty="0"/>
              <a:t>]</a:t>
            </a:r>
          </a:p>
          <a:p>
            <a:r>
              <a:rPr lang="ko-KR" altLang="en-US" dirty="0"/>
              <a:t>타입 아이콘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롤 타입에 따라 컬러 구분 함</a:t>
            </a:r>
            <a:r>
              <a:rPr lang="en-US" altLang="ko-KR" b="0" dirty="0"/>
              <a:t>)</a:t>
            </a:r>
          </a:p>
          <a:p>
            <a:r>
              <a:rPr lang="ko-KR" altLang="en-US" dirty="0" err="1"/>
              <a:t>컬럼명</a:t>
            </a:r>
            <a:endParaRPr lang="en-US" altLang="ko-KR" dirty="0"/>
          </a:p>
          <a:p>
            <a:r>
              <a:rPr lang="ko-KR" altLang="en-US" dirty="0"/>
              <a:t>글로벌 아이콘</a:t>
            </a:r>
            <a:endParaRPr lang="en-US" altLang="ko-KR" dirty="0"/>
          </a:p>
          <a:p>
            <a:pPr lvl="1"/>
            <a:r>
              <a:rPr lang="ko-KR" altLang="en-US" dirty="0"/>
              <a:t>필수 필터는 글로벌로 적용됨</a:t>
            </a:r>
            <a:endParaRPr lang="en-US" altLang="ko-KR" dirty="0"/>
          </a:p>
          <a:p>
            <a:r>
              <a:rPr lang="ko-KR" altLang="en-US" dirty="0"/>
              <a:t>위젯 사용 여부에 대한 아이콘</a:t>
            </a:r>
            <a:endParaRPr lang="en-US" altLang="ko-KR" dirty="0"/>
          </a:p>
          <a:p>
            <a:pPr lvl="1"/>
            <a:r>
              <a:rPr lang="ko-KR" altLang="en-US" dirty="0" err="1"/>
              <a:t>사용중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사용안함</a:t>
            </a:r>
            <a:endParaRPr lang="en-US" altLang="ko-KR" dirty="0"/>
          </a:p>
          <a:p>
            <a:pPr lvl="1"/>
            <a:r>
              <a:rPr kumimoji="1" lang="ko-KR" altLang="en-US" dirty="0" err="1"/>
              <a:t>추천필터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일반필터는</a:t>
            </a:r>
            <a:r>
              <a:rPr kumimoji="1" lang="ko-KR" altLang="en-US" dirty="0"/>
              <a:t> 헤더 부분을 대시보드로 </a:t>
            </a:r>
            <a:r>
              <a:rPr kumimoji="1" lang="en-US" altLang="ko-KR" dirty="0"/>
              <a:t>Drag &amp; Drop</a:t>
            </a:r>
            <a:r>
              <a:rPr kumimoji="1" lang="ko-KR" altLang="en-US" dirty="0"/>
              <a:t>하여 필터를 위젯으로 배치할 수 있습니다</a:t>
            </a:r>
            <a:endParaRPr kumimoji="1" lang="en-US" altLang="ko-KR" dirty="0"/>
          </a:p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복원</a:t>
            </a:r>
            <a:r>
              <a:rPr lang="en-US" altLang="ko-KR" dirty="0">
                <a:latin typeface="+mn-ea"/>
              </a:rPr>
              <a:t>(Restore)</a:t>
            </a:r>
            <a:r>
              <a:rPr lang="ko-KR" altLang="en-US" dirty="0">
                <a:latin typeface="+mn-ea"/>
              </a:rPr>
              <a:t>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최근 저장 상태로 되돌림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편집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위젯 편집 팝업 출력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필터 만들기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삭제 </a:t>
            </a:r>
            <a:r>
              <a:rPr kumimoji="1" lang="ko-KR" altLang="en-US" dirty="0"/>
              <a:t>클릭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[015.0]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확인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임시 삭제되며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저장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삭제가 반영됨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lvl="1"/>
            <a:r>
              <a:rPr lang="ko-KR" altLang="en-US" dirty="0" err="1">
                <a:latin typeface="+mn-ea"/>
              </a:rPr>
              <a:t>필터링</a:t>
            </a:r>
            <a:r>
              <a:rPr lang="ko-KR" altLang="en-US" dirty="0">
                <a:latin typeface="+mn-ea"/>
              </a:rPr>
              <a:t> 설정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설정에 따라 </a:t>
            </a:r>
            <a:r>
              <a:rPr lang="ko-KR" altLang="en-US" dirty="0" err="1">
                <a:latin typeface="+mn-ea"/>
              </a:rPr>
              <a:t>필터링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가 다름</a:t>
            </a:r>
          </a:p>
          <a:p>
            <a:pPr lvl="2"/>
            <a:r>
              <a:rPr lang="ko-KR" altLang="en-US" dirty="0" err="1">
                <a:latin typeface="+mn-ea"/>
              </a:rPr>
              <a:t>윗</a:t>
            </a:r>
            <a:r>
              <a:rPr lang="ko-KR" altLang="en-US" dirty="0">
                <a:latin typeface="+mn-ea"/>
              </a:rPr>
              <a:t> 항목의 설정 값에 따라 아래 설정 항목이 달라짐</a:t>
            </a:r>
            <a:r>
              <a:rPr lang="en-US" altLang="ko-KR" dirty="0"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서로 </a:t>
            </a:r>
            <a:r>
              <a:rPr lang="ko-KR" altLang="en-US" dirty="0" err="1">
                <a:latin typeface="+mn-ea"/>
              </a:rPr>
              <a:t>디펜던시가</a:t>
            </a:r>
            <a:r>
              <a:rPr lang="ko-KR" altLang="en-US" dirty="0">
                <a:latin typeface="+mn-ea"/>
              </a:rPr>
              <a:t> 있음</a:t>
            </a:r>
          </a:p>
          <a:p>
            <a:pPr lvl="2"/>
            <a:r>
              <a:rPr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뒤페이지</a:t>
            </a:r>
            <a:endParaRPr lang="ko-KR" altLang="en-US" dirty="0">
              <a:solidFill>
                <a:srgbClr val="00B0F0"/>
              </a:solidFill>
              <a:latin typeface="+mn-ea"/>
            </a:endParaRPr>
          </a:p>
          <a:p>
            <a:pPr lvl="1"/>
            <a:r>
              <a:rPr lang="ko-KR" altLang="en-US" dirty="0">
                <a:highlight>
                  <a:srgbClr val="00FF00"/>
                </a:highlight>
                <a:latin typeface="+mn-ea"/>
              </a:rPr>
              <a:t>타임 필터 가이드 클릭 </a:t>
            </a:r>
            <a:r>
              <a:rPr lang="en-US" altLang="ko-KR" dirty="0">
                <a:highlight>
                  <a:srgbClr val="00FF00"/>
                </a:highlight>
                <a:latin typeface="+mn-ea"/>
              </a:rPr>
              <a:t>&gt;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 </a:t>
            </a:r>
            <a:r>
              <a:rPr lang="ko-KR" altLang="en-US" dirty="0" err="1">
                <a:highlight>
                  <a:srgbClr val="00FF00"/>
                </a:highlight>
                <a:latin typeface="+mn-ea"/>
              </a:rPr>
              <a:t>새창으로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 타임 필터 설명 페이지가 뜸</a:t>
            </a:r>
            <a:endParaRPr lang="en-US" altLang="ko-KR" dirty="0">
              <a:highlight>
                <a:srgbClr val="00FF00"/>
              </a:highlight>
              <a:latin typeface="+mn-ea"/>
            </a:endParaRPr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3561AEA9-3861-FE4F-875A-3ABF41235D77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CE8A155F-89A5-4240-ABB9-62EBC56E51F2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공통</a:t>
            </a:r>
            <a:endParaRPr kumimoji="1" lang="en-US" altLang="ko-KR" sz="1000" b="1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7EAAE175-5231-554E-AAC6-838D2C77F3A7}"/>
              </a:ext>
            </a:extLst>
          </p:cNvPr>
          <p:cNvSpPr/>
          <p:nvPr/>
        </p:nvSpPr>
        <p:spPr>
          <a:xfrm>
            <a:off x="152821" y="1115302"/>
            <a:ext cx="1593703" cy="110452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5FD770E4-4A13-B047-8D86-4A4136B3EC87}"/>
              </a:ext>
            </a:extLst>
          </p:cNvPr>
          <p:cNvSpPr/>
          <p:nvPr/>
        </p:nvSpPr>
        <p:spPr>
          <a:xfrm>
            <a:off x="20297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="" xmlns:a16="http://schemas.microsoft.com/office/drawing/2014/main" id="{C4EBC0EF-62BC-8948-B4F8-37170C551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3" y="1179437"/>
            <a:ext cx="102970" cy="10297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F7AA727D-FE49-024E-ADC3-8F4650067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106" name="직선 연결선[R] 105">
            <a:extLst>
              <a:ext uri="{FF2B5EF4-FFF2-40B4-BE49-F238E27FC236}">
                <a16:creationId xmlns="" xmlns:a16="http://schemas.microsoft.com/office/drawing/2014/main" id="{38DD22D4-BD0D-264B-B308-D5D42F8225C9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CBEEDC31-6791-324B-BF9D-634AA97EF15E}"/>
              </a:ext>
            </a:extLst>
          </p:cNvPr>
          <p:cNvGrpSpPr/>
          <p:nvPr/>
        </p:nvGrpSpPr>
        <p:grpSpPr>
          <a:xfrm>
            <a:off x="199948" y="1507568"/>
            <a:ext cx="1478066" cy="669911"/>
            <a:chOff x="1294583" y="1406004"/>
            <a:chExt cx="1478066" cy="669911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4B813114-020F-384E-85A0-BE9366392358}"/>
                </a:ext>
              </a:extLst>
            </p:cNvPr>
            <p:cNvSpPr/>
            <p:nvPr/>
          </p:nvSpPr>
          <p:spPr>
            <a:xfrm>
              <a:off x="1294583" y="1461090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5" name="모서리가 둥근 직사각형 58">
              <a:extLst>
                <a:ext uri="{FF2B5EF4-FFF2-40B4-BE49-F238E27FC236}">
                  <a16:creationId xmlns="" xmlns:a16="http://schemas.microsoft.com/office/drawing/2014/main" id="{87B71A78-EE42-A040-8521-CE34BF24E6D9}"/>
                </a:ext>
              </a:extLst>
            </p:cNvPr>
            <p:cNvSpPr/>
            <p:nvPr/>
          </p:nvSpPr>
          <p:spPr>
            <a:xfrm>
              <a:off x="1506356" y="165842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6" name="모서리가 둥근 직사각형 58">
              <a:extLst>
                <a:ext uri="{FF2B5EF4-FFF2-40B4-BE49-F238E27FC236}">
                  <a16:creationId xmlns="" xmlns:a16="http://schemas.microsoft.com/office/drawing/2014/main" id="{5FD25F42-9C93-F847-B698-FF8DC5B1B599}"/>
                </a:ext>
              </a:extLst>
            </p:cNvPr>
            <p:cNvSpPr/>
            <p:nvPr/>
          </p:nvSpPr>
          <p:spPr>
            <a:xfrm>
              <a:off x="2041233" y="165842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="" xmlns:a16="http://schemas.microsoft.com/office/drawing/2014/main" id="{4108589B-43D3-CD4A-BC15-1317E2866B1A}"/>
                </a:ext>
              </a:extLst>
            </p:cNvPr>
            <p:cNvSpPr/>
            <p:nvPr/>
          </p:nvSpPr>
          <p:spPr>
            <a:xfrm>
              <a:off x="1294583" y="1702486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8" name="모서리가 둥근 직사각형 58">
              <a:extLst>
                <a:ext uri="{FF2B5EF4-FFF2-40B4-BE49-F238E27FC236}">
                  <a16:creationId xmlns="" xmlns:a16="http://schemas.microsoft.com/office/drawing/2014/main" id="{CCA2F728-7A16-C94E-8F2A-A47AB220AFB8}"/>
                </a:ext>
              </a:extLst>
            </p:cNvPr>
            <p:cNvSpPr/>
            <p:nvPr/>
          </p:nvSpPr>
          <p:spPr>
            <a:xfrm>
              <a:off x="1503951" y="1406004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9" name="모서리가 둥근 직사각형 58">
              <a:extLst>
                <a:ext uri="{FF2B5EF4-FFF2-40B4-BE49-F238E27FC236}">
                  <a16:creationId xmlns="" xmlns:a16="http://schemas.microsoft.com/office/drawing/2014/main" id="{291D01BE-9AAD-F943-B256-2CECC82768B4}"/>
                </a:ext>
              </a:extLst>
            </p:cNvPr>
            <p:cNvSpPr/>
            <p:nvPr/>
          </p:nvSpPr>
          <p:spPr>
            <a:xfrm>
              <a:off x="2032653" y="1406004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8" name="제목 2">
              <a:extLst>
                <a:ext uri="{FF2B5EF4-FFF2-40B4-BE49-F238E27FC236}">
                  <a16:creationId xmlns="" xmlns:a16="http://schemas.microsoft.com/office/drawing/2014/main" id="{5EAB8D7C-C6BE-5341-9608-42193BF549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3305" y="1442292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159" name="제목 2">
              <a:extLst>
                <a:ext uri="{FF2B5EF4-FFF2-40B4-BE49-F238E27FC236}">
                  <a16:creationId xmlns="" xmlns:a16="http://schemas.microsoft.com/office/drawing/2014/main" id="{B744636A-EFCA-944D-9443-31F31BC2F0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5714" y="1702486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160" name="모서리가 둥근 직사각형 159">
              <a:extLst>
                <a:ext uri="{FF2B5EF4-FFF2-40B4-BE49-F238E27FC236}">
                  <a16:creationId xmlns="" xmlns:a16="http://schemas.microsoft.com/office/drawing/2014/main" id="{DD433966-C01E-A240-902C-B46E919A003D}"/>
                </a:ext>
              </a:extLst>
            </p:cNvPr>
            <p:cNvSpPr/>
            <p:nvPr/>
          </p:nvSpPr>
          <p:spPr>
            <a:xfrm>
              <a:off x="1309165" y="1892070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61" name="그래픽 160" descr="시계">
            <a:extLst>
              <a:ext uri="{FF2B5EF4-FFF2-40B4-BE49-F238E27FC236}">
                <a16:creationId xmlns="" xmlns:a16="http://schemas.microsoft.com/office/drawing/2014/main" id="{55791A88-E7BA-7642-AB7D-709497E4B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253" y="1225503"/>
            <a:ext cx="112282" cy="112282"/>
          </a:xfrm>
          <a:prstGeom prst="rect">
            <a:avLst/>
          </a:prstGeom>
        </p:spPr>
      </p:pic>
      <p:sp>
        <p:nvSpPr>
          <p:cNvPr id="162" name="타원 161">
            <a:extLst>
              <a:ext uri="{FF2B5EF4-FFF2-40B4-BE49-F238E27FC236}">
                <a16:creationId xmlns="" xmlns:a16="http://schemas.microsoft.com/office/drawing/2014/main" id="{4AF6C3CA-FC14-9641-8DCE-1AB68C3F05A5}"/>
              </a:ext>
            </a:extLst>
          </p:cNvPr>
          <p:cNvSpPr/>
          <p:nvPr/>
        </p:nvSpPr>
        <p:spPr>
          <a:xfrm>
            <a:off x="281424" y="1282817"/>
            <a:ext cx="87907" cy="879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W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190" name="그림 189">
            <a:extLst>
              <a:ext uri="{FF2B5EF4-FFF2-40B4-BE49-F238E27FC236}">
                <a16:creationId xmlns="" xmlns:a16="http://schemas.microsoft.com/office/drawing/2014/main" id="{391BD613-439A-B944-AD20-5899768885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62" y="2203257"/>
            <a:ext cx="90352" cy="90352"/>
          </a:xfrm>
          <a:prstGeom prst="rect">
            <a:avLst/>
          </a:prstGeom>
        </p:spPr>
      </p:pic>
      <p:sp>
        <p:nvSpPr>
          <p:cNvPr id="236" name="직사각형 235">
            <a:extLst>
              <a:ext uri="{FF2B5EF4-FFF2-40B4-BE49-F238E27FC236}">
                <a16:creationId xmlns="" xmlns:a16="http://schemas.microsoft.com/office/drawing/2014/main" id="{4BF9FA4E-57D1-BB4B-BE3B-689D58B16CE4}"/>
              </a:ext>
            </a:extLst>
          </p:cNvPr>
          <p:cNvSpPr/>
          <p:nvPr/>
        </p:nvSpPr>
        <p:spPr>
          <a:xfrm>
            <a:off x="5774559" y="3073404"/>
            <a:ext cx="587716" cy="39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Absolute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Minute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Range</a:t>
            </a:r>
          </a:p>
        </p:txBody>
      </p:sp>
      <p:pic>
        <p:nvPicPr>
          <p:cNvPr id="237" name="그래픽 236" descr="확인 표시">
            <a:extLst>
              <a:ext uri="{FF2B5EF4-FFF2-40B4-BE49-F238E27FC236}">
                <a16:creationId xmlns="" xmlns:a16="http://schemas.microsoft.com/office/drawing/2014/main" id="{91532B35-4EF7-2945-A62B-4C3E5583AA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28781" y="3327870"/>
            <a:ext cx="96774" cy="96774"/>
          </a:xfrm>
          <a:prstGeom prst="rect">
            <a:avLst/>
          </a:prstGeom>
        </p:spPr>
      </p:pic>
      <p:sp>
        <p:nvSpPr>
          <p:cNvPr id="240" name="직사각형 239">
            <a:extLst>
              <a:ext uri="{FF2B5EF4-FFF2-40B4-BE49-F238E27FC236}">
                <a16:creationId xmlns="" xmlns:a16="http://schemas.microsoft.com/office/drawing/2014/main" id="{F5C7F189-7096-8F47-9158-3F31405A487F}"/>
              </a:ext>
            </a:extLst>
          </p:cNvPr>
          <p:cNvSpPr/>
          <p:nvPr/>
        </p:nvSpPr>
        <p:spPr>
          <a:xfrm>
            <a:off x="5211788" y="2156296"/>
            <a:ext cx="128700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미정</a:t>
            </a:r>
          </a:p>
        </p:txBody>
      </p:sp>
      <p:grpSp>
        <p:nvGrpSpPr>
          <p:cNvPr id="241" name="그룹 240">
            <a:extLst>
              <a:ext uri="{FF2B5EF4-FFF2-40B4-BE49-F238E27FC236}">
                <a16:creationId xmlns="" xmlns:a16="http://schemas.microsoft.com/office/drawing/2014/main" id="{5CCF38F8-3766-EB42-98CA-670F7EECE333}"/>
              </a:ext>
            </a:extLst>
          </p:cNvPr>
          <p:cNvGrpSpPr/>
          <p:nvPr/>
        </p:nvGrpSpPr>
        <p:grpSpPr>
          <a:xfrm>
            <a:off x="5202178" y="2524625"/>
            <a:ext cx="131734" cy="456686"/>
            <a:chOff x="4840385" y="3538849"/>
            <a:chExt cx="131734" cy="456686"/>
          </a:xfrm>
        </p:grpSpPr>
        <p:pic>
          <p:nvPicPr>
            <p:cNvPr id="242" name="그림 241">
              <a:extLst>
                <a:ext uri="{FF2B5EF4-FFF2-40B4-BE49-F238E27FC236}">
                  <a16:creationId xmlns="" xmlns:a16="http://schemas.microsoft.com/office/drawing/2014/main" id="{05C572D0-0998-634F-9D5E-405F92E92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9" y="3698768"/>
              <a:ext cx="100277" cy="100277"/>
            </a:xfrm>
            <a:prstGeom prst="rect">
              <a:avLst/>
            </a:prstGeom>
          </p:spPr>
        </p:pic>
        <p:pic>
          <p:nvPicPr>
            <p:cNvPr id="243" name="그래픽 242" descr="왼쪽으로 도는 줄 화살표">
              <a:extLst>
                <a:ext uri="{FF2B5EF4-FFF2-40B4-BE49-F238E27FC236}">
                  <a16:creationId xmlns="" xmlns:a16="http://schemas.microsoft.com/office/drawing/2014/main" id="{17ED914B-9FBA-774A-95EF-18A28A763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40385" y="3538849"/>
              <a:ext cx="131734" cy="131734"/>
            </a:xfrm>
            <a:prstGeom prst="rect">
              <a:avLst/>
            </a:prstGeom>
          </p:spPr>
        </p:pic>
        <p:pic>
          <p:nvPicPr>
            <p:cNvPr id="244" name="그림 243">
              <a:extLst>
                <a:ext uri="{FF2B5EF4-FFF2-40B4-BE49-F238E27FC236}">
                  <a16:creationId xmlns="" xmlns:a16="http://schemas.microsoft.com/office/drawing/2014/main" id="{7C2371AA-02C4-F94F-82ED-61C22600D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160" y="3879965"/>
              <a:ext cx="115570" cy="115570"/>
            </a:xfrm>
            <a:prstGeom prst="rect">
              <a:avLst/>
            </a:prstGeom>
          </p:spPr>
        </p:pic>
      </p:grpSp>
      <p:sp>
        <p:nvSpPr>
          <p:cNvPr id="294" name="직사각형 293">
            <a:extLst>
              <a:ext uri="{FF2B5EF4-FFF2-40B4-BE49-F238E27FC236}">
                <a16:creationId xmlns="" xmlns:a16="http://schemas.microsoft.com/office/drawing/2014/main" id="{23E99CAB-6204-F346-B2C4-D9D15F4F705E}"/>
              </a:ext>
            </a:extLst>
          </p:cNvPr>
          <p:cNvSpPr/>
          <p:nvPr/>
        </p:nvSpPr>
        <p:spPr>
          <a:xfrm>
            <a:off x="147777" y="6452361"/>
            <a:ext cx="868714" cy="289981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글로벌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/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차트 중복은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</a:p>
        </p:txBody>
      </p:sp>
      <p:grpSp>
        <p:nvGrpSpPr>
          <p:cNvPr id="306" name="그룹 305">
            <a:extLst>
              <a:ext uri="{FF2B5EF4-FFF2-40B4-BE49-F238E27FC236}">
                <a16:creationId xmlns="" xmlns:a16="http://schemas.microsoft.com/office/drawing/2014/main" id="{800EFD74-6B78-9A43-9856-B572927AE6A6}"/>
              </a:ext>
            </a:extLst>
          </p:cNvPr>
          <p:cNvGrpSpPr/>
          <p:nvPr/>
        </p:nvGrpSpPr>
        <p:grpSpPr>
          <a:xfrm>
            <a:off x="5223664" y="3122656"/>
            <a:ext cx="1209992" cy="151261"/>
            <a:chOff x="1301938" y="737303"/>
            <a:chExt cx="981354" cy="151261"/>
          </a:xfrm>
        </p:grpSpPr>
        <p:sp>
          <p:nvSpPr>
            <p:cNvPr id="307" name="직사각형 306">
              <a:extLst>
                <a:ext uri="{FF2B5EF4-FFF2-40B4-BE49-F238E27FC236}">
                  <a16:creationId xmlns="" xmlns:a16="http://schemas.microsoft.com/office/drawing/2014/main" id="{F596C6DA-AD09-E74E-9ACB-F386CE3CC805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308" name="직사각형 307">
              <a:extLst>
                <a:ext uri="{FF2B5EF4-FFF2-40B4-BE49-F238E27FC236}">
                  <a16:creationId xmlns="" xmlns:a16="http://schemas.microsoft.com/office/drawing/2014/main" id="{5007C46C-7ADB-C343-A1A6-7C4A296EB2BA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sp>
        <p:nvSpPr>
          <p:cNvPr id="316" name="타원 315">
            <a:extLst>
              <a:ext uri="{FF2B5EF4-FFF2-40B4-BE49-F238E27FC236}">
                <a16:creationId xmlns="" xmlns:a16="http://schemas.microsoft.com/office/drawing/2014/main" id="{203B836A-AF22-C346-A076-953F58F7579C}"/>
              </a:ext>
            </a:extLst>
          </p:cNvPr>
          <p:cNvSpPr/>
          <p:nvPr/>
        </p:nvSpPr>
        <p:spPr>
          <a:xfrm>
            <a:off x="1459733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4" name="타원 323">
            <a:extLst>
              <a:ext uri="{FF2B5EF4-FFF2-40B4-BE49-F238E27FC236}">
                <a16:creationId xmlns="" xmlns:a16="http://schemas.microsoft.com/office/drawing/2014/main" id="{E0E8893B-8339-7741-922C-7BA45C45EE57}"/>
              </a:ext>
            </a:extLst>
          </p:cNvPr>
          <p:cNvSpPr/>
          <p:nvPr/>
        </p:nvSpPr>
        <p:spPr>
          <a:xfrm>
            <a:off x="276351" y="9312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5" name="타원 324">
            <a:extLst>
              <a:ext uri="{FF2B5EF4-FFF2-40B4-BE49-F238E27FC236}">
                <a16:creationId xmlns="" xmlns:a16="http://schemas.microsoft.com/office/drawing/2014/main" id="{3E7063E0-045F-D44B-B195-267BDC0EA463}"/>
              </a:ext>
            </a:extLst>
          </p:cNvPr>
          <p:cNvSpPr/>
          <p:nvPr/>
        </p:nvSpPr>
        <p:spPr>
          <a:xfrm>
            <a:off x="186206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6" name="타원 325">
            <a:extLst>
              <a:ext uri="{FF2B5EF4-FFF2-40B4-BE49-F238E27FC236}">
                <a16:creationId xmlns="" xmlns:a16="http://schemas.microsoft.com/office/drawing/2014/main" id="{46DE3E5A-1FAD-7E40-9AD1-644E0BFEE9C1}"/>
              </a:ext>
            </a:extLst>
          </p:cNvPr>
          <p:cNvSpPr/>
          <p:nvPr/>
        </p:nvSpPr>
        <p:spPr>
          <a:xfrm>
            <a:off x="387684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7" name="타원 326">
            <a:extLst>
              <a:ext uri="{FF2B5EF4-FFF2-40B4-BE49-F238E27FC236}">
                <a16:creationId xmlns="" xmlns:a16="http://schemas.microsoft.com/office/drawing/2014/main" id="{9B9D111D-74E9-C44A-B0B9-7DD533D509B3}"/>
              </a:ext>
            </a:extLst>
          </p:cNvPr>
          <p:cNvSpPr/>
          <p:nvPr/>
        </p:nvSpPr>
        <p:spPr>
          <a:xfrm>
            <a:off x="1627193" y="107011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328" name="직선 연결선[R] 327">
            <a:extLst>
              <a:ext uri="{FF2B5EF4-FFF2-40B4-BE49-F238E27FC236}">
                <a16:creationId xmlns="" xmlns:a16="http://schemas.microsoft.com/office/drawing/2014/main" id="{04A11234-A847-2249-AE4E-9992F899B8E8}"/>
              </a:ext>
            </a:extLst>
          </p:cNvPr>
          <p:cNvCxnSpPr>
            <a:stCxn id="324" idx="4"/>
          </p:cNvCxnSpPr>
          <p:nvPr/>
        </p:nvCxnSpPr>
        <p:spPr>
          <a:xfrm flipH="1">
            <a:off x="325378" y="1048006"/>
            <a:ext cx="9327" cy="2348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직사각형 328">
            <a:extLst>
              <a:ext uri="{FF2B5EF4-FFF2-40B4-BE49-F238E27FC236}">
                <a16:creationId xmlns="" xmlns:a16="http://schemas.microsoft.com/office/drawing/2014/main" id="{B0F791E7-B77E-A446-91E1-8CAC90FAF4A4}"/>
              </a:ext>
            </a:extLst>
          </p:cNvPr>
          <p:cNvSpPr/>
          <p:nvPr/>
        </p:nvSpPr>
        <p:spPr>
          <a:xfrm>
            <a:off x="197130" y="1454938"/>
            <a:ext cx="1514937" cy="731523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Default : </a:t>
            </a:r>
          </a:p>
          <a:p>
            <a:pPr algn="ctr"/>
            <a:r>
              <a:rPr kumimoji="1" lang="en-US" altLang="ko-KR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Absolute / Continuous type</a:t>
            </a:r>
            <a:r>
              <a:rPr kumimoji="1" lang="ko-KR" altLang="en-US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highlight>
                  <a:srgbClr val="FFFFFF"/>
                </a:highlight>
                <a:latin typeface="+mn-ea"/>
                <a:cs typeface="Nanum Gothic" charset="-127"/>
              </a:rPr>
              <a:t>Range</a:t>
            </a:r>
          </a:p>
          <a:p>
            <a:pPr algn="ctr"/>
            <a:endParaRPr lang="en-US" altLang="ko-KR" sz="600" dirty="0">
              <a:solidFill>
                <a:srgbClr val="00B0F0"/>
              </a:solidFill>
              <a:highlight>
                <a:srgbClr val="FFFFFF"/>
              </a:highlight>
              <a:latin typeface="+mn-ea"/>
            </a:endParaRPr>
          </a:p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 err="1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뒤페이지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052914F3-91B9-064E-B0ED-45690705517C}"/>
              </a:ext>
            </a:extLst>
          </p:cNvPr>
          <p:cNvGrpSpPr/>
          <p:nvPr/>
        </p:nvGrpSpPr>
        <p:grpSpPr>
          <a:xfrm>
            <a:off x="4915394" y="1989595"/>
            <a:ext cx="1646778" cy="1879436"/>
            <a:chOff x="5143796" y="1400305"/>
            <a:chExt cx="1646778" cy="1879436"/>
          </a:xfrm>
        </p:grpSpPr>
        <p:sp>
          <p:nvSpPr>
            <p:cNvPr id="295" name="직사각형 294">
              <a:extLst>
                <a:ext uri="{FF2B5EF4-FFF2-40B4-BE49-F238E27FC236}">
                  <a16:creationId xmlns="" xmlns:a16="http://schemas.microsoft.com/office/drawing/2014/main" id="{35A13C97-551D-EB45-906B-B72D09EC4E41}"/>
                </a:ext>
              </a:extLst>
            </p:cNvPr>
            <p:cNvSpPr/>
            <p:nvPr/>
          </p:nvSpPr>
          <p:spPr>
            <a:xfrm>
              <a:off x="5340278" y="1457452"/>
              <a:ext cx="1450296" cy="1075433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99" name="타원 298">
              <a:extLst>
                <a:ext uri="{FF2B5EF4-FFF2-40B4-BE49-F238E27FC236}">
                  <a16:creationId xmlns="" xmlns:a16="http://schemas.microsoft.com/office/drawing/2014/main" id="{5345B088-38A8-1E48-A3E3-F2144CFD8620}"/>
                </a:ext>
              </a:extLst>
            </p:cNvPr>
            <p:cNvSpPr/>
            <p:nvPr/>
          </p:nvSpPr>
          <p:spPr>
            <a:xfrm>
              <a:off x="5284721" y="1400305"/>
              <a:ext cx="183443" cy="11672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5.1-3</a:t>
              </a:r>
              <a:endParaRPr lang="ko-KR" altLang="en-US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36" name="직사각형 335">
              <a:extLst>
                <a:ext uri="{FF2B5EF4-FFF2-40B4-BE49-F238E27FC236}">
                  <a16:creationId xmlns="" xmlns:a16="http://schemas.microsoft.com/office/drawing/2014/main" id="{DA3EF80D-9CB8-6E48-8308-E32C0524EA54}"/>
                </a:ext>
              </a:extLst>
            </p:cNvPr>
            <p:cNvSpPr/>
            <p:nvPr/>
          </p:nvSpPr>
          <p:spPr>
            <a:xfrm>
              <a:off x="5340278" y="3014962"/>
              <a:ext cx="1450296" cy="264779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87" name="타원 486">
              <a:extLst>
                <a:ext uri="{FF2B5EF4-FFF2-40B4-BE49-F238E27FC236}">
                  <a16:creationId xmlns="" xmlns:a16="http://schemas.microsoft.com/office/drawing/2014/main" id="{D18BD4A1-8C7D-104F-98B1-6FC5BD779691}"/>
                </a:ext>
              </a:extLst>
            </p:cNvPr>
            <p:cNvSpPr/>
            <p:nvPr/>
          </p:nvSpPr>
          <p:spPr>
            <a:xfrm>
              <a:off x="5143796" y="2731564"/>
              <a:ext cx="116707" cy="11672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5.4</a:t>
              </a:r>
              <a:endParaRPr lang="ko-KR" altLang="en-US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88" name="타원 487">
              <a:extLst>
                <a:ext uri="{FF2B5EF4-FFF2-40B4-BE49-F238E27FC236}">
                  <a16:creationId xmlns="" xmlns:a16="http://schemas.microsoft.com/office/drawing/2014/main" id="{913261E8-F2F0-134E-95B5-EC25C79FFC6A}"/>
                </a:ext>
              </a:extLst>
            </p:cNvPr>
            <p:cNvSpPr/>
            <p:nvPr/>
          </p:nvSpPr>
          <p:spPr>
            <a:xfrm>
              <a:off x="5277998" y="3074463"/>
              <a:ext cx="116707" cy="11672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5.5</a:t>
              </a:r>
              <a:endParaRPr lang="ko-KR" altLang="en-US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335" name="그래픽 334" descr="도움말">
            <a:extLst>
              <a:ext uri="{FF2B5EF4-FFF2-40B4-BE49-F238E27FC236}">
                <a16:creationId xmlns="" xmlns:a16="http://schemas.microsoft.com/office/drawing/2014/main" id="{03B703BD-6D07-8B47-805A-182C6130C1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02179" y="3633189"/>
            <a:ext cx="134304" cy="134304"/>
          </a:xfrm>
          <a:prstGeom prst="rect">
            <a:avLst/>
          </a:prstGeom>
        </p:spPr>
      </p:pic>
      <p:sp>
        <p:nvSpPr>
          <p:cNvPr id="23" name="오른쪽 중괄호[R] 22">
            <a:extLst>
              <a:ext uri="{FF2B5EF4-FFF2-40B4-BE49-F238E27FC236}">
                <a16:creationId xmlns="" xmlns:a16="http://schemas.microsoft.com/office/drawing/2014/main" id="{DFD70C93-708D-4C4A-A67C-2A10D43C9F93}"/>
              </a:ext>
            </a:extLst>
          </p:cNvPr>
          <p:cNvSpPr/>
          <p:nvPr/>
        </p:nvSpPr>
        <p:spPr>
          <a:xfrm flipH="1">
            <a:off x="5019498" y="3175944"/>
            <a:ext cx="131063" cy="374538"/>
          </a:xfrm>
          <a:prstGeom prst="rightBrace">
            <a:avLst>
              <a:gd name="adj1" fmla="val 412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84" name="그래픽 483" descr="공유">
            <a:extLst>
              <a:ext uri="{FF2B5EF4-FFF2-40B4-BE49-F238E27FC236}">
                <a16:creationId xmlns="" xmlns:a16="http://schemas.microsoft.com/office/drawing/2014/main" id="{306E50DE-12DF-DE4A-84C2-2C1A0C1AA8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68417" y="3651386"/>
            <a:ext cx="97909" cy="97909"/>
          </a:xfrm>
          <a:prstGeom prst="rect">
            <a:avLst/>
          </a:prstGeom>
        </p:spPr>
      </p:pic>
      <p:sp>
        <p:nvSpPr>
          <p:cNvPr id="486" name="아래쪽 화살표[D] 485">
            <a:extLst>
              <a:ext uri="{FF2B5EF4-FFF2-40B4-BE49-F238E27FC236}">
                <a16:creationId xmlns="" xmlns:a16="http://schemas.microsoft.com/office/drawing/2014/main" id="{31FA7DF1-C20F-1840-8E10-BF8EA2692C29}"/>
              </a:ext>
            </a:extLst>
          </p:cNvPr>
          <p:cNvSpPr/>
          <p:nvPr/>
        </p:nvSpPr>
        <p:spPr>
          <a:xfrm>
            <a:off x="6377715" y="3178831"/>
            <a:ext cx="96058" cy="388119"/>
          </a:xfrm>
          <a:prstGeom prst="downArrow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AC849B01-C6B9-F842-8FE8-06270868D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19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41D7D009-CF99-6E4C-A169-6728FF964C77}"/>
              </a:ext>
            </a:extLst>
          </p:cNvPr>
          <p:cNvSpPr/>
          <p:nvPr/>
        </p:nvSpPr>
        <p:spPr>
          <a:xfrm>
            <a:off x="5359426" y="3642460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</p:spTree>
    <p:extLst>
      <p:ext uri="{BB962C8B-B14F-4D97-AF65-F5344CB8AC3E}">
        <p14:creationId xmlns:p14="http://schemas.microsoft.com/office/powerpoint/2010/main" val="972138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68259"/>
              </p:ext>
            </p:extLst>
          </p:nvPr>
        </p:nvGraphicFramePr>
        <p:xfrm>
          <a:off x="3455581" y="0"/>
          <a:ext cx="8736419" cy="388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="" xmlns:a16="http://schemas.microsoft.com/office/drawing/2014/main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="" xmlns:a16="http://schemas.microsoft.com/office/drawing/2014/main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="" xmlns:a16="http://schemas.microsoft.com/office/drawing/2014/main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="" xmlns:a16="http://schemas.microsoft.com/office/drawing/2014/main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2018.12.13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깃허브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이슈 처리 내역 업데이트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2019.02.18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P.8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글로벌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/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차트 종속 필터 개념 변경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P.19,20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위 수정에 따른 필터 팝업에서의 케이스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2019.05.30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필터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검색시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All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항목에 대한 기능 개선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(#2153)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임의필터 기능 추가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(#2045)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Kim, </a:t>
                      </a: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2019.06.11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P.7 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항목수를 </a:t>
                      </a: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100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건으로 변경</a:t>
                      </a:r>
                      <a:endParaRPr lang="en-US" altLang="ko-KR" sz="600" b="0" i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P.34 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필터의 기본 검색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수는 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100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개로 변경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Ah 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2019.06.24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P.7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~ P.10 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대시보드 내 필터위젯 생성 시 검색 내용 추가 부분 재 기획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Ah 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2019.08.16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Ah 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2814961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09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D62C2BE9-4B43-B844-AB50-82552768D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Absolute / Continuous / Range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72A24EC1-A8B9-AA49-A9D4-ED51066DB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0783" y="2219826"/>
            <a:ext cx="4016697" cy="46381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ko-KR" altLang="en-US" dirty="0" err="1"/>
              <a:t>더보기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설정값에</a:t>
            </a:r>
            <a:r>
              <a:rPr kumimoji="1" lang="ko-KR" altLang="en-US" dirty="0"/>
              <a:t> 따라 아래와 같이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가 다름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>
                <a:highlight>
                  <a:srgbClr val="FFFF00"/>
                </a:highlight>
                <a:latin typeface="+mn-ea"/>
              </a:rPr>
              <a:t>Range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형일 때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,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단위에 따른 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UI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이른 시간으로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(default) 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From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입력창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sym typeface="Wingdings"/>
              </a:rPr>
              <a:t>데이터의 가장 이른 시간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최근 시간으로 설정 옵션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(default) 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From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입력창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sym typeface="Wingdings"/>
              </a:rPr>
              <a:t>데이터의 가장 늦은 시간 표시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기간 추가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비활성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범위 설정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더 생김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한벌만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있는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추가 버튼 </a:t>
            </a:r>
            <a:r>
              <a:rPr lang="ko-KR" altLang="en-US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비횔성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마지막 기간 세트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한세트만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남은 경우 삭제 불가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C5C5A63-BAE2-9646-AFD9-BA565E5F0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100" y="1101620"/>
            <a:ext cx="3151149" cy="1075860"/>
          </a:xfrm>
        </p:spPr>
        <p:txBody>
          <a:bodyPr>
            <a:normAutofit lnSpcReduction="10000"/>
          </a:bodyPr>
          <a:lstStyle/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시간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highlight>
                  <a:srgbClr val="B3FF63"/>
                </a:highlight>
                <a:latin typeface="+mn-ea"/>
              </a:rPr>
              <a:t>절대</a:t>
            </a:r>
            <a:r>
              <a:rPr lang="en-US" altLang="ko-KR" b="1" dirty="0">
                <a:highlight>
                  <a:srgbClr val="B3FF63"/>
                </a:highlight>
                <a:latin typeface="+mn-ea"/>
              </a:rPr>
              <a:t>(default)</a:t>
            </a:r>
            <a:r>
              <a:rPr lang="ko-KR" altLang="en-US" dirty="0">
                <a:highlight>
                  <a:srgbClr val="B3FF63"/>
                </a:highlight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상대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>
                <a:highlight>
                  <a:srgbClr val="B3FF63"/>
                </a:highlight>
              </a:rPr>
              <a:t>Minute~year</a:t>
            </a:r>
            <a:endParaRPr kumimoji="1" lang="en-US" altLang="ko-KR" dirty="0">
              <a:highlight>
                <a:srgbClr val="B3FF63"/>
              </a:highlight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데이터소스에서 설정된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query granularity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단위와 같거나 큰 목록만 나옴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en-US" altLang="ko-KR" b="1" dirty="0"/>
              <a:t>Default : Continuous</a:t>
            </a:r>
            <a:r>
              <a:rPr kumimoji="1" lang="ko-KR" altLang="en-US" b="1" dirty="0"/>
              <a:t> 중 가장 작은 단위</a:t>
            </a:r>
            <a:r>
              <a:rPr kumimoji="1" lang="en-US" altLang="ko-KR" b="1" dirty="0"/>
              <a:t> </a:t>
            </a:r>
          </a:p>
          <a:p>
            <a:pPr lvl="1"/>
            <a:r>
              <a:rPr kumimoji="1" lang="ko-KR" altLang="en-US" dirty="0"/>
              <a:t>선택</a:t>
            </a:r>
            <a:r>
              <a:rPr kumimoji="1" lang="en-US" altLang="ko-KR" dirty="0"/>
              <a:t> :</a:t>
            </a:r>
            <a:r>
              <a:rPr kumimoji="1" lang="ko-KR" altLang="en-US" dirty="0"/>
              <a:t> </a:t>
            </a:r>
            <a:r>
              <a:rPr kumimoji="1" lang="ko-KR" altLang="en-US" b="1" dirty="0">
                <a:highlight>
                  <a:srgbClr val="B3FF63"/>
                </a:highlight>
              </a:rPr>
              <a:t>범위</a:t>
            </a:r>
            <a:r>
              <a:rPr kumimoji="1" lang="en-US" altLang="ko-KR" b="1" dirty="0">
                <a:highlight>
                  <a:srgbClr val="B3FF63"/>
                </a:highlight>
              </a:rPr>
              <a:t> (default)</a:t>
            </a:r>
            <a:r>
              <a:rPr kumimoji="1" lang="en-US" altLang="ko-KR" dirty="0">
                <a:highlight>
                  <a:srgbClr val="B3FF63"/>
                </a:highlight>
              </a:rPr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목록</a:t>
            </a:r>
            <a:endParaRPr kumimoji="1" lang="en-US" altLang="ko-KR" dirty="0"/>
          </a:p>
          <a:p>
            <a:pPr lvl="2"/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단위가 </a:t>
            </a:r>
            <a:r>
              <a:rPr kumimoji="1" lang="en-US" altLang="ko-KR" dirty="0">
                <a:solidFill>
                  <a:srgbClr val="FF0000"/>
                </a:solidFill>
              </a:rPr>
              <a:t>Continuous&gt;Minute/Hour</a:t>
            </a:r>
            <a:r>
              <a:rPr kumimoji="1" lang="ko-KR" altLang="en-US" dirty="0">
                <a:solidFill>
                  <a:srgbClr val="FF0000"/>
                </a:solidFill>
              </a:rPr>
              <a:t> 인 경우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목록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 비활성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3561AEA9-3861-FE4F-875A-3ABF41235D77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CE8A155F-89A5-4240-ABB9-62EBC56E51F2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Range</a:t>
            </a:r>
          </a:p>
        </p:txBody>
      </p:sp>
      <p:sp>
        <p:nvSpPr>
          <p:cNvPr id="347" name="직사각형 346">
            <a:extLst>
              <a:ext uri="{FF2B5EF4-FFF2-40B4-BE49-F238E27FC236}">
                <a16:creationId xmlns="" xmlns:a16="http://schemas.microsoft.com/office/drawing/2014/main" id="{1E3F35BF-8DF0-B74E-BE23-E719B00F1120}"/>
              </a:ext>
            </a:extLst>
          </p:cNvPr>
          <p:cNvSpPr/>
          <p:nvPr/>
        </p:nvSpPr>
        <p:spPr>
          <a:xfrm>
            <a:off x="158108" y="1115302"/>
            <a:ext cx="1593703" cy="110452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="" xmlns:a16="http://schemas.microsoft.com/office/drawing/2014/main" id="{BE11141D-D31F-5F46-A463-5BA23B2A206D}"/>
              </a:ext>
            </a:extLst>
          </p:cNvPr>
          <p:cNvSpPr/>
          <p:nvPr/>
        </p:nvSpPr>
        <p:spPr>
          <a:xfrm>
            <a:off x="208259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349" name="그림 348">
            <a:extLst>
              <a:ext uri="{FF2B5EF4-FFF2-40B4-BE49-F238E27FC236}">
                <a16:creationId xmlns="" xmlns:a16="http://schemas.microsoft.com/office/drawing/2014/main" id="{EAC2AF0B-D2C9-9D4D-960C-5F1C8BB5A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50" y="1179437"/>
            <a:ext cx="102970" cy="102970"/>
          </a:xfrm>
          <a:prstGeom prst="rect">
            <a:avLst/>
          </a:prstGeom>
        </p:spPr>
      </p:pic>
      <p:pic>
        <p:nvPicPr>
          <p:cNvPr id="350" name="그림 349">
            <a:extLst>
              <a:ext uri="{FF2B5EF4-FFF2-40B4-BE49-F238E27FC236}">
                <a16:creationId xmlns="" xmlns:a16="http://schemas.microsoft.com/office/drawing/2014/main" id="{E5C1DEEA-320D-DD46-8453-D0B473802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227" y="1192759"/>
            <a:ext cx="22860" cy="90932"/>
          </a:xfrm>
          <a:prstGeom prst="rect">
            <a:avLst/>
          </a:prstGeom>
        </p:spPr>
      </p:pic>
      <p:cxnSp>
        <p:nvCxnSpPr>
          <p:cNvPr id="351" name="직선 연결선[R] 350">
            <a:extLst>
              <a:ext uri="{FF2B5EF4-FFF2-40B4-BE49-F238E27FC236}">
                <a16:creationId xmlns="" xmlns:a16="http://schemas.microsoft.com/office/drawing/2014/main" id="{549D3158-9DB8-A249-A01E-E205291CD897}"/>
              </a:ext>
            </a:extLst>
          </p:cNvPr>
          <p:cNvCxnSpPr/>
          <p:nvPr/>
        </p:nvCxnSpPr>
        <p:spPr>
          <a:xfrm>
            <a:off x="153064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>
            <a:extLst>
              <a:ext uri="{FF2B5EF4-FFF2-40B4-BE49-F238E27FC236}">
                <a16:creationId xmlns="" xmlns:a16="http://schemas.microsoft.com/office/drawing/2014/main" id="{EB9DD5E9-1B5D-1041-A99C-3A4FBF7E8B9D}"/>
              </a:ext>
            </a:extLst>
          </p:cNvPr>
          <p:cNvGrpSpPr/>
          <p:nvPr/>
        </p:nvGrpSpPr>
        <p:grpSpPr>
          <a:xfrm>
            <a:off x="205235" y="1507568"/>
            <a:ext cx="1478066" cy="669911"/>
            <a:chOff x="1294583" y="1406004"/>
            <a:chExt cx="1478066" cy="669911"/>
          </a:xfrm>
        </p:grpSpPr>
        <p:sp>
          <p:nvSpPr>
            <p:cNvPr id="353" name="직사각형 352">
              <a:extLst>
                <a:ext uri="{FF2B5EF4-FFF2-40B4-BE49-F238E27FC236}">
                  <a16:creationId xmlns="" xmlns:a16="http://schemas.microsoft.com/office/drawing/2014/main" id="{B474FA83-71CF-5546-A271-E332ABE9EC82}"/>
                </a:ext>
              </a:extLst>
            </p:cNvPr>
            <p:cNvSpPr/>
            <p:nvPr/>
          </p:nvSpPr>
          <p:spPr>
            <a:xfrm>
              <a:off x="1294583" y="1461090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4" name="모서리가 둥근 직사각형 58">
              <a:extLst>
                <a:ext uri="{FF2B5EF4-FFF2-40B4-BE49-F238E27FC236}">
                  <a16:creationId xmlns="" xmlns:a16="http://schemas.microsoft.com/office/drawing/2014/main" id="{3CE34BA5-F6E4-ED4D-A64F-BC17783D4768}"/>
                </a:ext>
              </a:extLst>
            </p:cNvPr>
            <p:cNvSpPr/>
            <p:nvPr/>
          </p:nvSpPr>
          <p:spPr>
            <a:xfrm>
              <a:off x="1506356" y="165842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5" name="모서리가 둥근 직사각형 58">
              <a:extLst>
                <a:ext uri="{FF2B5EF4-FFF2-40B4-BE49-F238E27FC236}">
                  <a16:creationId xmlns="" xmlns:a16="http://schemas.microsoft.com/office/drawing/2014/main" id="{5D98DBA9-9567-7742-91EC-4485BC9B6FC7}"/>
                </a:ext>
              </a:extLst>
            </p:cNvPr>
            <p:cNvSpPr/>
            <p:nvPr/>
          </p:nvSpPr>
          <p:spPr>
            <a:xfrm>
              <a:off x="2041233" y="165842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6" name="직사각형 355">
              <a:extLst>
                <a:ext uri="{FF2B5EF4-FFF2-40B4-BE49-F238E27FC236}">
                  <a16:creationId xmlns="" xmlns:a16="http://schemas.microsoft.com/office/drawing/2014/main" id="{DBAFF4C1-5170-5D43-8631-263125E479B4}"/>
                </a:ext>
              </a:extLst>
            </p:cNvPr>
            <p:cNvSpPr/>
            <p:nvPr/>
          </p:nvSpPr>
          <p:spPr>
            <a:xfrm>
              <a:off x="1294583" y="1702486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7" name="모서리가 둥근 직사각형 58">
              <a:extLst>
                <a:ext uri="{FF2B5EF4-FFF2-40B4-BE49-F238E27FC236}">
                  <a16:creationId xmlns="" xmlns:a16="http://schemas.microsoft.com/office/drawing/2014/main" id="{DC2F3378-C448-E54E-B4E6-860C7BE2A4BA}"/>
                </a:ext>
              </a:extLst>
            </p:cNvPr>
            <p:cNvSpPr/>
            <p:nvPr/>
          </p:nvSpPr>
          <p:spPr>
            <a:xfrm>
              <a:off x="1503951" y="1406004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1970-01-01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8" name="모서리가 둥근 직사각형 58">
              <a:extLst>
                <a:ext uri="{FF2B5EF4-FFF2-40B4-BE49-F238E27FC236}">
                  <a16:creationId xmlns="" xmlns:a16="http://schemas.microsoft.com/office/drawing/2014/main" id="{0AEBEDAB-C6C2-934C-A9ED-92979492812B}"/>
                </a:ext>
              </a:extLst>
            </p:cNvPr>
            <p:cNvSpPr/>
            <p:nvPr/>
          </p:nvSpPr>
          <p:spPr>
            <a:xfrm>
              <a:off x="2032653" y="1406004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9" name="제목 2">
              <a:extLst>
                <a:ext uri="{FF2B5EF4-FFF2-40B4-BE49-F238E27FC236}">
                  <a16:creationId xmlns="" xmlns:a16="http://schemas.microsoft.com/office/drawing/2014/main" id="{94A68DEA-3DBA-B846-A019-FFCF425437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3305" y="1442292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360" name="제목 2">
              <a:extLst>
                <a:ext uri="{FF2B5EF4-FFF2-40B4-BE49-F238E27FC236}">
                  <a16:creationId xmlns="" xmlns:a16="http://schemas.microsoft.com/office/drawing/2014/main" id="{6A0068BF-CB0F-E64A-8A59-0B03EBB2FA7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5714" y="1702486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61" name="모서리가 둥근 직사각형 360">
              <a:extLst>
                <a:ext uri="{FF2B5EF4-FFF2-40B4-BE49-F238E27FC236}">
                  <a16:creationId xmlns="" xmlns:a16="http://schemas.microsoft.com/office/drawing/2014/main" id="{66BC0BA5-AFCE-4848-8C32-6C5A6FE6D6DF}"/>
                </a:ext>
              </a:extLst>
            </p:cNvPr>
            <p:cNvSpPr/>
            <p:nvPr/>
          </p:nvSpPr>
          <p:spPr>
            <a:xfrm>
              <a:off x="1309165" y="1892070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62" name="그래픽 361" descr="시계">
            <a:extLst>
              <a:ext uri="{FF2B5EF4-FFF2-40B4-BE49-F238E27FC236}">
                <a16:creationId xmlns="" xmlns:a16="http://schemas.microsoft.com/office/drawing/2014/main" id="{CDDC08C9-39DD-D545-9D69-722937B7EE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540" y="1225503"/>
            <a:ext cx="112282" cy="112282"/>
          </a:xfrm>
          <a:prstGeom prst="rect">
            <a:avLst/>
          </a:prstGeom>
        </p:spPr>
      </p:pic>
      <p:sp>
        <p:nvSpPr>
          <p:cNvPr id="363" name="타원 362">
            <a:extLst>
              <a:ext uri="{FF2B5EF4-FFF2-40B4-BE49-F238E27FC236}">
                <a16:creationId xmlns="" xmlns:a16="http://schemas.microsoft.com/office/drawing/2014/main" id="{2C969A63-7752-9343-BB45-36BB01935B10}"/>
              </a:ext>
            </a:extLst>
          </p:cNvPr>
          <p:cNvSpPr/>
          <p:nvPr/>
        </p:nvSpPr>
        <p:spPr>
          <a:xfrm>
            <a:off x="286711" y="1282817"/>
            <a:ext cx="87907" cy="879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W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77F61FFC-8577-3546-AF07-AFDA8C0F458E}"/>
              </a:ext>
            </a:extLst>
          </p:cNvPr>
          <p:cNvGrpSpPr/>
          <p:nvPr/>
        </p:nvGrpSpPr>
        <p:grpSpPr>
          <a:xfrm>
            <a:off x="4570783" y="3491635"/>
            <a:ext cx="1593702" cy="751415"/>
            <a:chOff x="157294" y="2499453"/>
            <a:chExt cx="1593702" cy="751415"/>
          </a:xfrm>
        </p:grpSpPr>
        <p:sp>
          <p:nvSpPr>
            <p:cNvPr id="405" name="제목 2">
              <a:extLst>
                <a:ext uri="{FF2B5EF4-FFF2-40B4-BE49-F238E27FC236}">
                  <a16:creationId xmlns="" xmlns:a16="http://schemas.microsoft.com/office/drawing/2014/main" id="{B2D1E51F-5086-8048-8299-63F727E52BF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2499453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406" name="직사각형 405">
              <a:extLst>
                <a:ext uri="{FF2B5EF4-FFF2-40B4-BE49-F238E27FC236}">
                  <a16:creationId xmlns="" xmlns:a16="http://schemas.microsoft.com/office/drawing/2014/main" id="{929E5293-453D-2447-BFE4-3B292FC96A5A}"/>
                </a:ext>
              </a:extLst>
            </p:cNvPr>
            <p:cNvSpPr/>
            <p:nvPr/>
          </p:nvSpPr>
          <p:spPr>
            <a:xfrm>
              <a:off x="207495" y="2636043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07" name="모서리가 둥근 직사각형 58">
              <a:extLst>
                <a:ext uri="{FF2B5EF4-FFF2-40B4-BE49-F238E27FC236}">
                  <a16:creationId xmlns="" xmlns:a16="http://schemas.microsoft.com/office/drawing/2014/main" id="{755AED0E-D9F4-2E46-8B4F-1649EB36EEF8}"/>
                </a:ext>
              </a:extLst>
            </p:cNvPr>
            <p:cNvSpPr/>
            <p:nvPr/>
          </p:nvSpPr>
          <p:spPr>
            <a:xfrm>
              <a:off x="419268" y="2833380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08" name="모서리가 둥근 직사각형 58">
              <a:extLst>
                <a:ext uri="{FF2B5EF4-FFF2-40B4-BE49-F238E27FC236}">
                  <a16:creationId xmlns="" xmlns:a16="http://schemas.microsoft.com/office/drawing/2014/main" id="{858958C7-0085-D04C-B5BE-DDDB41F659DB}"/>
                </a:ext>
              </a:extLst>
            </p:cNvPr>
            <p:cNvSpPr/>
            <p:nvPr/>
          </p:nvSpPr>
          <p:spPr>
            <a:xfrm>
              <a:off x="954145" y="2833380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24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09" name="직사각형 408">
              <a:extLst>
                <a:ext uri="{FF2B5EF4-FFF2-40B4-BE49-F238E27FC236}">
                  <a16:creationId xmlns="" xmlns:a16="http://schemas.microsoft.com/office/drawing/2014/main" id="{79D9C320-2490-0B41-B7E1-2B64DCAC3861}"/>
                </a:ext>
              </a:extLst>
            </p:cNvPr>
            <p:cNvSpPr/>
            <p:nvPr/>
          </p:nvSpPr>
          <p:spPr>
            <a:xfrm>
              <a:off x="207495" y="2877439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0" name="모서리가 둥근 직사각형 58">
              <a:extLst>
                <a:ext uri="{FF2B5EF4-FFF2-40B4-BE49-F238E27FC236}">
                  <a16:creationId xmlns="" xmlns:a16="http://schemas.microsoft.com/office/drawing/2014/main" id="{9AED0BE7-D9FF-7D41-A399-455E580E24BC}"/>
                </a:ext>
              </a:extLst>
            </p:cNvPr>
            <p:cNvSpPr/>
            <p:nvPr/>
          </p:nvSpPr>
          <p:spPr>
            <a:xfrm>
              <a:off x="416863" y="258095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1" name="모서리가 둥근 직사각형 58">
              <a:extLst>
                <a:ext uri="{FF2B5EF4-FFF2-40B4-BE49-F238E27FC236}">
                  <a16:creationId xmlns="" xmlns:a16="http://schemas.microsoft.com/office/drawing/2014/main" id="{790C7230-6DA2-CC46-B5DC-8517E2271CDE}"/>
                </a:ext>
              </a:extLst>
            </p:cNvPr>
            <p:cNvSpPr/>
            <p:nvPr/>
          </p:nvSpPr>
          <p:spPr>
            <a:xfrm>
              <a:off x="945565" y="258095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0 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2" name="제목 2">
              <a:extLst>
                <a:ext uri="{FF2B5EF4-FFF2-40B4-BE49-F238E27FC236}">
                  <a16:creationId xmlns="" xmlns:a16="http://schemas.microsoft.com/office/drawing/2014/main" id="{DBAC57D4-C77C-C745-88C7-F1426BC312C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2617245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413" name="제목 2">
              <a:extLst>
                <a:ext uri="{FF2B5EF4-FFF2-40B4-BE49-F238E27FC236}">
                  <a16:creationId xmlns="" xmlns:a16="http://schemas.microsoft.com/office/drawing/2014/main" id="{2E3094A7-3D14-6641-B4DB-F52C440761F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2877439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414" name="모서리가 둥근 직사각형 413">
              <a:extLst>
                <a:ext uri="{FF2B5EF4-FFF2-40B4-BE49-F238E27FC236}">
                  <a16:creationId xmlns="" xmlns:a16="http://schemas.microsoft.com/office/drawing/2014/main" id="{FEAB949C-01BA-B84C-A31B-A94044FA6E02}"/>
                </a:ext>
              </a:extLst>
            </p:cNvPr>
            <p:cNvSpPr/>
            <p:nvPr/>
          </p:nvSpPr>
          <p:spPr>
            <a:xfrm>
              <a:off x="222077" y="3067023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0A281A4-CAC7-844B-9839-3EFD0C19962B}"/>
              </a:ext>
            </a:extLst>
          </p:cNvPr>
          <p:cNvGrpSpPr/>
          <p:nvPr/>
        </p:nvGrpSpPr>
        <p:grpSpPr>
          <a:xfrm>
            <a:off x="4570783" y="4475295"/>
            <a:ext cx="1593702" cy="751415"/>
            <a:chOff x="157294" y="3688734"/>
            <a:chExt cx="1593702" cy="751415"/>
          </a:xfrm>
        </p:grpSpPr>
        <p:sp>
          <p:nvSpPr>
            <p:cNvPr id="416" name="제목 2">
              <a:extLst>
                <a:ext uri="{FF2B5EF4-FFF2-40B4-BE49-F238E27FC236}">
                  <a16:creationId xmlns="" xmlns:a16="http://schemas.microsoft.com/office/drawing/2014/main" id="{B59299FF-FE49-9A45-BF0D-ABA68B37A6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3688734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="" xmlns:a16="http://schemas.microsoft.com/office/drawing/2014/main" id="{840B1870-32E2-A249-B501-C74304D4C05B}"/>
                </a:ext>
              </a:extLst>
            </p:cNvPr>
            <p:cNvSpPr/>
            <p:nvPr/>
          </p:nvSpPr>
          <p:spPr>
            <a:xfrm>
              <a:off x="207495" y="3825324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8" name="모서리가 둥근 직사각형 58">
              <a:extLst>
                <a:ext uri="{FF2B5EF4-FFF2-40B4-BE49-F238E27FC236}">
                  <a16:creationId xmlns="" xmlns:a16="http://schemas.microsoft.com/office/drawing/2014/main" id="{3A71C8DA-0663-7043-BAB4-E0B5379570D9}"/>
                </a:ext>
              </a:extLst>
            </p:cNvPr>
            <p:cNvSpPr/>
            <p:nvPr/>
          </p:nvSpPr>
          <p:spPr>
            <a:xfrm>
              <a:off x="419268" y="4022661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9" name="직사각형 418">
              <a:extLst>
                <a:ext uri="{FF2B5EF4-FFF2-40B4-BE49-F238E27FC236}">
                  <a16:creationId xmlns="" xmlns:a16="http://schemas.microsoft.com/office/drawing/2014/main" id="{B736BFA2-ECF2-FC4E-AC6E-CCEC41439301}"/>
                </a:ext>
              </a:extLst>
            </p:cNvPr>
            <p:cNvSpPr/>
            <p:nvPr/>
          </p:nvSpPr>
          <p:spPr>
            <a:xfrm>
              <a:off x="207495" y="4066720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0" name="모서리가 둥근 직사각형 58">
              <a:extLst>
                <a:ext uri="{FF2B5EF4-FFF2-40B4-BE49-F238E27FC236}">
                  <a16:creationId xmlns="" xmlns:a16="http://schemas.microsoft.com/office/drawing/2014/main" id="{2E8BE539-D830-154B-85B5-52F6FFD4C78D}"/>
                </a:ext>
              </a:extLst>
            </p:cNvPr>
            <p:cNvSpPr/>
            <p:nvPr/>
          </p:nvSpPr>
          <p:spPr>
            <a:xfrm>
              <a:off x="416863" y="3770238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1" name="제목 2">
              <a:extLst>
                <a:ext uri="{FF2B5EF4-FFF2-40B4-BE49-F238E27FC236}">
                  <a16:creationId xmlns="" xmlns:a16="http://schemas.microsoft.com/office/drawing/2014/main" id="{1CBA8533-3AE8-4E4B-93AE-717C6B4299A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3806526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422" name="제목 2">
              <a:extLst>
                <a:ext uri="{FF2B5EF4-FFF2-40B4-BE49-F238E27FC236}">
                  <a16:creationId xmlns="" xmlns:a16="http://schemas.microsoft.com/office/drawing/2014/main" id="{431CEB3D-F350-D44C-8319-D974D6B2043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4066720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423" name="모서리가 둥근 직사각형 422">
              <a:extLst>
                <a:ext uri="{FF2B5EF4-FFF2-40B4-BE49-F238E27FC236}">
                  <a16:creationId xmlns="" xmlns:a16="http://schemas.microsoft.com/office/drawing/2014/main" id="{243C6039-EB91-594F-B921-4ED84581A5B0}"/>
                </a:ext>
              </a:extLst>
            </p:cNvPr>
            <p:cNvSpPr/>
            <p:nvPr/>
          </p:nvSpPr>
          <p:spPr>
            <a:xfrm>
              <a:off x="222077" y="4256304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D8683BCB-0D32-ED47-9E8A-83A0CD1244E0}"/>
              </a:ext>
            </a:extLst>
          </p:cNvPr>
          <p:cNvGrpSpPr/>
          <p:nvPr/>
        </p:nvGrpSpPr>
        <p:grpSpPr>
          <a:xfrm>
            <a:off x="6269523" y="2518456"/>
            <a:ext cx="1593702" cy="751415"/>
            <a:chOff x="157294" y="4861185"/>
            <a:chExt cx="1593702" cy="751415"/>
          </a:xfrm>
        </p:grpSpPr>
        <p:sp>
          <p:nvSpPr>
            <p:cNvPr id="425" name="제목 2">
              <a:extLst>
                <a:ext uri="{FF2B5EF4-FFF2-40B4-BE49-F238E27FC236}">
                  <a16:creationId xmlns="" xmlns:a16="http://schemas.microsoft.com/office/drawing/2014/main" id="{2BFB9207-328E-1D4A-AC4D-94BBE681E30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4861185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426" name="직사각형 425">
              <a:extLst>
                <a:ext uri="{FF2B5EF4-FFF2-40B4-BE49-F238E27FC236}">
                  <a16:creationId xmlns="" xmlns:a16="http://schemas.microsoft.com/office/drawing/2014/main" id="{E29738BE-85AB-DE48-901C-810F5FC69D7F}"/>
                </a:ext>
              </a:extLst>
            </p:cNvPr>
            <p:cNvSpPr/>
            <p:nvPr/>
          </p:nvSpPr>
          <p:spPr>
            <a:xfrm>
              <a:off x="207495" y="4997775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7" name="모서리가 둥근 직사각형 58">
              <a:extLst>
                <a:ext uri="{FF2B5EF4-FFF2-40B4-BE49-F238E27FC236}">
                  <a16:creationId xmlns="" xmlns:a16="http://schemas.microsoft.com/office/drawing/2014/main" id="{4A0A016E-C7F7-8D43-B854-7A9C67B8B6AB}"/>
                </a:ext>
              </a:extLst>
            </p:cNvPr>
            <p:cNvSpPr/>
            <p:nvPr/>
          </p:nvSpPr>
          <p:spPr>
            <a:xfrm>
              <a:off x="419268" y="5195112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8" name="모서리가 둥근 직사각형 58">
              <a:extLst>
                <a:ext uri="{FF2B5EF4-FFF2-40B4-BE49-F238E27FC236}">
                  <a16:creationId xmlns="" xmlns:a16="http://schemas.microsoft.com/office/drawing/2014/main" id="{5243E808-4970-6F49-B9DE-41B1E5066EF3}"/>
                </a:ext>
              </a:extLst>
            </p:cNvPr>
            <p:cNvSpPr/>
            <p:nvPr/>
          </p:nvSpPr>
          <p:spPr>
            <a:xfrm>
              <a:off x="954145" y="5195112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w1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9" name="직사각형 428">
              <a:extLst>
                <a:ext uri="{FF2B5EF4-FFF2-40B4-BE49-F238E27FC236}">
                  <a16:creationId xmlns="" xmlns:a16="http://schemas.microsoft.com/office/drawing/2014/main" id="{103EE14D-6C4B-584E-B01F-E3EB0854C1EE}"/>
                </a:ext>
              </a:extLst>
            </p:cNvPr>
            <p:cNvSpPr/>
            <p:nvPr/>
          </p:nvSpPr>
          <p:spPr>
            <a:xfrm>
              <a:off x="207495" y="5239171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0" name="모서리가 둥근 직사각형 58">
              <a:extLst>
                <a:ext uri="{FF2B5EF4-FFF2-40B4-BE49-F238E27FC236}">
                  <a16:creationId xmlns="" xmlns:a16="http://schemas.microsoft.com/office/drawing/2014/main" id="{C5566CED-718E-6949-894D-935513D4CAF8}"/>
                </a:ext>
              </a:extLst>
            </p:cNvPr>
            <p:cNvSpPr/>
            <p:nvPr/>
          </p:nvSpPr>
          <p:spPr>
            <a:xfrm>
              <a:off x="416863" y="4942689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1" name="모서리가 둥근 직사각형 58">
              <a:extLst>
                <a:ext uri="{FF2B5EF4-FFF2-40B4-BE49-F238E27FC236}">
                  <a16:creationId xmlns="" xmlns:a16="http://schemas.microsoft.com/office/drawing/2014/main" id="{0E4A4D16-C2BB-F744-AE84-02BE157EAEB8}"/>
                </a:ext>
              </a:extLst>
            </p:cNvPr>
            <p:cNvSpPr/>
            <p:nvPr/>
          </p:nvSpPr>
          <p:spPr>
            <a:xfrm>
              <a:off x="945565" y="4942689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w1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2" name="제목 2">
              <a:extLst>
                <a:ext uri="{FF2B5EF4-FFF2-40B4-BE49-F238E27FC236}">
                  <a16:creationId xmlns="" xmlns:a16="http://schemas.microsoft.com/office/drawing/2014/main" id="{DAA73BF5-A6C3-3B4D-BFB2-C94558C4C3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4978977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433" name="제목 2">
              <a:extLst>
                <a:ext uri="{FF2B5EF4-FFF2-40B4-BE49-F238E27FC236}">
                  <a16:creationId xmlns="" xmlns:a16="http://schemas.microsoft.com/office/drawing/2014/main" id="{40929F84-B86B-0E40-A70B-754E126F2C2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5239171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434" name="모서리가 둥근 직사각형 433">
              <a:extLst>
                <a:ext uri="{FF2B5EF4-FFF2-40B4-BE49-F238E27FC236}">
                  <a16:creationId xmlns="" xmlns:a16="http://schemas.microsoft.com/office/drawing/2014/main" id="{AB60560F-7A94-DD4B-8A22-8795A8DACB15}"/>
                </a:ext>
              </a:extLst>
            </p:cNvPr>
            <p:cNvSpPr/>
            <p:nvPr/>
          </p:nvSpPr>
          <p:spPr>
            <a:xfrm>
              <a:off x="222077" y="5428755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EAC927F-E96E-1F40-AE0A-D1D8E49B79A0}"/>
              </a:ext>
            </a:extLst>
          </p:cNvPr>
          <p:cNvGrpSpPr/>
          <p:nvPr/>
        </p:nvGrpSpPr>
        <p:grpSpPr>
          <a:xfrm>
            <a:off x="6269523" y="3502116"/>
            <a:ext cx="1593702" cy="751415"/>
            <a:chOff x="157294" y="6044856"/>
            <a:chExt cx="1593702" cy="751415"/>
          </a:xfrm>
        </p:grpSpPr>
        <p:sp>
          <p:nvSpPr>
            <p:cNvPr id="436" name="제목 2">
              <a:extLst>
                <a:ext uri="{FF2B5EF4-FFF2-40B4-BE49-F238E27FC236}">
                  <a16:creationId xmlns="" xmlns:a16="http://schemas.microsoft.com/office/drawing/2014/main" id="{4C386776-835D-234E-ACC6-F0B8CD5CCF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6044856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437" name="직사각형 436">
              <a:extLst>
                <a:ext uri="{FF2B5EF4-FFF2-40B4-BE49-F238E27FC236}">
                  <a16:creationId xmlns="" xmlns:a16="http://schemas.microsoft.com/office/drawing/2014/main" id="{E53102AC-2443-F24B-BD77-4F944747983E}"/>
                </a:ext>
              </a:extLst>
            </p:cNvPr>
            <p:cNvSpPr/>
            <p:nvPr/>
          </p:nvSpPr>
          <p:spPr>
            <a:xfrm>
              <a:off x="207495" y="6181446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8" name="모서리가 둥근 직사각형 58">
              <a:extLst>
                <a:ext uri="{FF2B5EF4-FFF2-40B4-BE49-F238E27FC236}">
                  <a16:creationId xmlns="" xmlns:a16="http://schemas.microsoft.com/office/drawing/2014/main" id="{8A84A3A6-9E70-AF4C-9B05-D5317F099DAC}"/>
                </a:ext>
              </a:extLst>
            </p:cNvPr>
            <p:cNvSpPr/>
            <p:nvPr/>
          </p:nvSpPr>
          <p:spPr>
            <a:xfrm>
              <a:off x="419268" y="6378783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9" name="직사각형 438">
              <a:extLst>
                <a:ext uri="{FF2B5EF4-FFF2-40B4-BE49-F238E27FC236}">
                  <a16:creationId xmlns="" xmlns:a16="http://schemas.microsoft.com/office/drawing/2014/main" id="{B1D59E69-981F-2F46-96EC-1C879884BFD0}"/>
                </a:ext>
              </a:extLst>
            </p:cNvPr>
            <p:cNvSpPr/>
            <p:nvPr/>
          </p:nvSpPr>
          <p:spPr>
            <a:xfrm>
              <a:off x="207495" y="6422842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0" name="모서리가 둥근 직사각형 58">
              <a:extLst>
                <a:ext uri="{FF2B5EF4-FFF2-40B4-BE49-F238E27FC236}">
                  <a16:creationId xmlns="" xmlns:a16="http://schemas.microsoft.com/office/drawing/2014/main" id="{C4DF9E17-0E73-9A41-BF55-54D6D966E834}"/>
                </a:ext>
              </a:extLst>
            </p:cNvPr>
            <p:cNvSpPr/>
            <p:nvPr/>
          </p:nvSpPr>
          <p:spPr>
            <a:xfrm>
              <a:off x="416863" y="6126360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1" name="제목 2">
              <a:extLst>
                <a:ext uri="{FF2B5EF4-FFF2-40B4-BE49-F238E27FC236}">
                  <a16:creationId xmlns="" xmlns:a16="http://schemas.microsoft.com/office/drawing/2014/main" id="{E4757A17-C1DF-1249-924C-C64DBA8331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6162648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442" name="제목 2">
              <a:extLst>
                <a:ext uri="{FF2B5EF4-FFF2-40B4-BE49-F238E27FC236}">
                  <a16:creationId xmlns="" xmlns:a16="http://schemas.microsoft.com/office/drawing/2014/main" id="{FB23C179-572B-604F-BB29-9AEC2127625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6422842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443" name="모서리가 둥근 직사각형 442">
              <a:extLst>
                <a:ext uri="{FF2B5EF4-FFF2-40B4-BE49-F238E27FC236}">
                  <a16:creationId xmlns="" xmlns:a16="http://schemas.microsoft.com/office/drawing/2014/main" id="{4ED5A988-F5D5-B647-9FCF-AB9021264E26}"/>
                </a:ext>
              </a:extLst>
            </p:cNvPr>
            <p:cNvSpPr/>
            <p:nvPr/>
          </p:nvSpPr>
          <p:spPr>
            <a:xfrm>
              <a:off x="222077" y="6612426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5DF9FC5F-0A11-E84F-B79F-5A1B87126E53}"/>
              </a:ext>
            </a:extLst>
          </p:cNvPr>
          <p:cNvGrpSpPr/>
          <p:nvPr/>
        </p:nvGrpSpPr>
        <p:grpSpPr>
          <a:xfrm>
            <a:off x="6267263" y="4476150"/>
            <a:ext cx="1593702" cy="751415"/>
            <a:chOff x="2705164" y="5353989"/>
            <a:chExt cx="1593702" cy="751415"/>
          </a:xfrm>
        </p:grpSpPr>
        <p:sp>
          <p:nvSpPr>
            <p:cNvPr id="445" name="제목 2">
              <a:extLst>
                <a:ext uri="{FF2B5EF4-FFF2-40B4-BE49-F238E27FC236}">
                  <a16:creationId xmlns="" xmlns:a16="http://schemas.microsoft.com/office/drawing/2014/main" id="{1CD5CBAC-E3A3-FA42-99E9-83C8E4C339C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05164" y="5353989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446" name="직사각형 445">
              <a:extLst>
                <a:ext uri="{FF2B5EF4-FFF2-40B4-BE49-F238E27FC236}">
                  <a16:creationId xmlns="" xmlns:a16="http://schemas.microsoft.com/office/drawing/2014/main" id="{B8F23761-F520-F94A-BDAB-240960ABCC94}"/>
                </a:ext>
              </a:extLst>
            </p:cNvPr>
            <p:cNvSpPr/>
            <p:nvPr/>
          </p:nvSpPr>
          <p:spPr>
            <a:xfrm>
              <a:off x="2755365" y="5490579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7" name="모서리가 둥근 직사각형 58">
              <a:extLst>
                <a:ext uri="{FF2B5EF4-FFF2-40B4-BE49-F238E27FC236}">
                  <a16:creationId xmlns="" xmlns:a16="http://schemas.microsoft.com/office/drawing/2014/main" id="{D6A5B6A3-C851-8F4E-B47A-6201A5373622}"/>
                </a:ext>
              </a:extLst>
            </p:cNvPr>
            <p:cNvSpPr/>
            <p:nvPr/>
          </p:nvSpPr>
          <p:spPr>
            <a:xfrm>
              <a:off x="2967138" y="5687916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8" name="직사각형 447">
              <a:extLst>
                <a:ext uri="{FF2B5EF4-FFF2-40B4-BE49-F238E27FC236}">
                  <a16:creationId xmlns="" xmlns:a16="http://schemas.microsoft.com/office/drawing/2014/main" id="{044090AE-BF0D-9247-AC69-567811B637A8}"/>
                </a:ext>
              </a:extLst>
            </p:cNvPr>
            <p:cNvSpPr/>
            <p:nvPr/>
          </p:nvSpPr>
          <p:spPr>
            <a:xfrm>
              <a:off x="2755365" y="5731975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9" name="모서리가 둥근 직사각형 58">
              <a:extLst>
                <a:ext uri="{FF2B5EF4-FFF2-40B4-BE49-F238E27FC236}">
                  <a16:creationId xmlns="" xmlns:a16="http://schemas.microsoft.com/office/drawing/2014/main" id="{00F2D17D-A22A-154E-96AC-7D32E80DDEB6}"/>
                </a:ext>
              </a:extLst>
            </p:cNvPr>
            <p:cNvSpPr/>
            <p:nvPr/>
          </p:nvSpPr>
          <p:spPr>
            <a:xfrm>
              <a:off x="2964733" y="5435493"/>
              <a:ext cx="845639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0" name="제목 2">
              <a:extLst>
                <a:ext uri="{FF2B5EF4-FFF2-40B4-BE49-F238E27FC236}">
                  <a16:creationId xmlns="" xmlns:a16="http://schemas.microsoft.com/office/drawing/2014/main" id="{98A720B5-C25E-854C-BC03-BE9962E83C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24087" y="5471781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451" name="제목 2">
              <a:extLst>
                <a:ext uri="{FF2B5EF4-FFF2-40B4-BE49-F238E27FC236}">
                  <a16:creationId xmlns="" xmlns:a16="http://schemas.microsoft.com/office/drawing/2014/main" id="{94EB3D85-6481-3F4F-8813-C91FBB8822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826496" y="5731975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452" name="모서리가 둥근 직사각형 451">
              <a:extLst>
                <a:ext uri="{FF2B5EF4-FFF2-40B4-BE49-F238E27FC236}">
                  <a16:creationId xmlns="" xmlns:a16="http://schemas.microsoft.com/office/drawing/2014/main" id="{BFF28E7D-DD6E-C447-98E4-955D487FA7B9}"/>
                </a:ext>
              </a:extLst>
            </p:cNvPr>
            <p:cNvSpPr/>
            <p:nvPr/>
          </p:nvSpPr>
          <p:spPr>
            <a:xfrm>
              <a:off x="2769947" y="5921559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9" name="직사각형 188">
            <a:extLst>
              <a:ext uri="{FF2B5EF4-FFF2-40B4-BE49-F238E27FC236}">
                <a16:creationId xmlns="" xmlns:a16="http://schemas.microsoft.com/office/drawing/2014/main" id="{6D3A844F-87DF-C64B-8D22-6AC748199BA8}"/>
              </a:ext>
            </a:extLst>
          </p:cNvPr>
          <p:cNvSpPr/>
          <p:nvPr/>
        </p:nvSpPr>
        <p:spPr>
          <a:xfrm>
            <a:off x="159336" y="2223077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↑Minute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="" xmlns:a16="http://schemas.microsoft.com/office/drawing/2014/main" id="{E3DC204E-670F-3B48-815B-F618109167D8}"/>
              </a:ext>
            </a:extLst>
          </p:cNvPr>
          <p:cNvSpPr/>
          <p:nvPr/>
        </p:nvSpPr>
        <p:spPr>
          <a:xfrm>
            <a:off x="4572825" y="4244301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↑Hour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="" xmlns:a16="http://schemas.microsoft.com/office/drawing/2014/main" id="{8D047A41-E409-C246-9901-FF22B0A08905}"/>
              </a:ext>
            </a:extLst>
          </p:cNvPr>
          <p:cNvSpPr/>
          <p:nvPr/>
        </p:nvSpPr>
        <p:spPr>
          <a:xfrm>
            <a:off x="4572825" y="5235703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↑Day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B86F10C2-557A-BB45-BFAF-D1946C193143}"/>
              </a:ext>
            </a:extLst>
          </p:cNvPr>
          <p:cNvSpPr/>
          <p:nvPr/>
        </p:nvSpPr>
        <p:spPr>
          <a:xfrm>
            <a:off x="6244118" y="3271122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↑Week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="" xmlns:a16="http://schemas.microsoft.com/office/drawing/2014/main" id="{F61FBA11-5597-A14D-8626-D5633EBED2E9}"/>
              </a:ext>
            </a:extLst>
          </p:cNvPr>
          <p:cNvSpPr/>
          <p:nvPr/>
        </p:nvSpPr>
        <p:spPr>
          <a:xfrm>
            <a:off x="6244118" y="4262524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↑Month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12054AC5-F3E6-0949-879C-99EF5303A074}"/>
              </a:ext>
            </a:extLst>
          </p:cNvPr>
          <p:cNvSpPr/>
          <p:nvPr/>
        </p:nvSpPr>
        <p:spPr>
          <a:xfrm>
            <a:off x="6244118" y="5244301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C5674C49-78B6-2D4A-9DFB-2C52072E6B03}"/>
              </a:ext>
            </a:extLst>
          </p:cNvPr>
          <p:cNvGrpSpPr/>
          <p:nvPr/>
        </p:nvGrpSpPr>
        <p:grpSpPr>
          <a:xfrm>
            <a:off x="1812705" y="1101619"/>
            <a:ext cx="2594541" cy="3180416"/>
            <a:chOff x="10069408" y="3004142"/>
            <a:chExt cx="2594541" cy="3180416"/>
          </a:xfrm>
        </p:grpSpPr>
        <p:grpSp>
          <p:nvGrpSpPr>
            <p:cNvPr id="365" name="그룹 364">
              <a:extLst>
                <a:ext uri="{FF2B5EF4-FFF2-40B4-BE49-F238E27FC236}">
                  <a16:creationId xmlns="" xmlns:a16="http://schemas.microsoft.com/office/drawing/2014/main" id="{63F3E324-927D-AD48-A982-2CCEFADE64C2}"/>
                </a:ext>
              </a:extLst>
            </p:cNvPr>
            <p:cNvGrpSpPr/>
            <p:nvPr/>
          </p:nvGrpSpPr>
          <p:grpSpPr>
            <a:xfrm>
              <a:off x="10069408" y="3004142"/>
              <a:ext cx="1291238" cy="1744034"/>
              <a:chOff x="5726616" y="1103042"/>
              <a:chExt cx="954285" cy="1744034"/>
            </a:xfrm>
          </p:grpSpPr>
          <p:sp>
            <p:nvSpPr>
              <p:cNvPr id="366" name="직사각형 365">
                <a:extLst>
                  <a:ext uri="{FF2B5EF4-FFF2-40B4-BE49-F238E27FC236}">
                    <a16:creationId xmlns="" xmlns:a16="http://schemas.microsoft.com/office/drawing/2014/main" id="{F1638AD7-5303-3A42-9793-1BFEBB7EC66B}"/>
                  </a:ext>
                </a:extLst>
              </p:cNvPr>
              <p:cNvSpPr/>
              <p:nvPr/>
            </p:nvSpPr>
            <p:spPr>
              <a:xfrm>
                <a:off x="5726616" y="1103042"/>
                <a:ext cx="954285" cy="174403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bIns="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Sales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Restore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Edit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Delete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Type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Unit            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   </a:t>
                </a: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▼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Selection     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  </a:t>
                </a: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▼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Time filter guide</a:t>
                </a:r>
              </a:p>
            </p:txBody>
          </p:sp>
          <p:cxnSp>
            <p:nvCxnSpPr>
              <p:cNvPr id="367" name="직선 연결선[R] 366">
                <a:extLst>
                  <a:ext uri="{FF2B5EF4-FFF2-40B4-BE49-F238E27FC236}">
                    <a16:creationId xmlns="" xmlns:a16="http://schemas.microsoft.com/office/drawing/2014/main" id="{A9F2C5CE-FF73-2D43-B8D0-B2A85140EEF4}"/>
                  </a:ext>
                </a:extLst>
              </p:cNvPr>
              <p:cNvCxnSpPr/>
              <p:nvPr/>
            </p:nvCxnSpPr>
            <p:spPr>
              <a:xfrm>
                <a:off x="5726616" y="2037560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직선 연결선[R] 367">
                <a:extLst>
                  <a:ext uri="{FF2B5EF4-FFF2-40B4-BE49-F238E27FC236}">
                    <a16:creationId xmlns="" xmlns:a16="http://schemas.microsoft.com/office/drawing/2014/main" id="{D1AE56E4-01FB-D34B-9E53-25FECC3BBACF}"/>
                  </a:ext>
                </a:extLst>
              </p:cNvPr>
              <p:cNvCxnSpPr/>
              <p:nvPr/>
            </p:nvCxnSpPr>
            <p:spPr>
              <a:xfrm>
                <a:off x="5726616" y="1408711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9" name="그림 368">
              <a:extLst>
                <a:ext uri="{FF2B5EF4-FFF2-40B4-BE49-F238E27FC236}">
                  <a16:creationId xmlns="" xmlns:a16="http://schemas.microsoft.com/office/drawing/2014/main" id="{5F304806-2F81-EB40-AF17-B3C12AC8A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9924" y="3082402"/>
              <a:ext cx="90352" cy="90352"/>
            </a:xfrm>
            <a:prstGeom prst="rect">
              <a:avLst/>
            </a:prstGeom>
          </p:spPr>
        </p:pic>
        <p:sp>
          <p:nvSpPr>
            <p:cNvPr id="370" name="직사각형 369">
              <a:extLst>
                <a:ext uri="{FF2B5EF4-FFF2-40B4-BE49-F238E27FC236}">
                  <a16:creationId xmlns="" xmlns:a16="http://schemas.microsoft.com/office/drawing/2014/main" id="{B09873CB-F6B8-1144-B8D2-0607A5C6C0D6}"/>
                </a:ext>
              </a:extLst>
            </p:cNvPr>
            <p:cNvSpPr/>
            <p:nvPr/>
          </p:nvSpPr>
          <p:spPr>
            <a:xfrm>
              <a:off x="10654721" y="3952549"/>
              <a:ext cx="587716" cy="394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pPr algn="r"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Absolute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Minute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Range</a:t>
              </a:r>
            </a:p>
          </p:txBody>
        </p:sp>
        <p:pic>
          <p:nvPicPr>
            <p:cNvPr id="371" name="그래픽 370" descr="확인 표시">
              <a:extLst>
                <a:ext uri="{FF2B5EF4-FFF2-40B4-BE49-F238E27FC236}">
                  <a16:creationId xmlns="" xmlns:a16="http://schemas.microsoft.com/office/drawing/2014/main" id="{5098849B-D5AC-9646-9EAC-C473C20DB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08943" y="4207015"/>
              <a:ext cx="96774" cy="96774"/>
            </a:xfrm>
            <a:prstGeom prst="rect">
              <a:avLst/>
            </a:prstGeom>
          </p:spPr>
        </p:pic>
        <p:sp>
          <p:nvSpPr>
            <p:cNvPr id="372" name="직사각형 371">
              <a:extLst>
                <a:ext uri="{FF2B5EF4-FFF2-40B4-BE49-F238E27FC236}">
                  <a16:creationId xmlns="" xmlns:a16="http://schemas.microsoft.com/office/drawing/2014/main" id="{EAA3D869-AA33-2741-9238-658513CFDEB2}"/>
                </a:ext>
              </a:extLst>
            </p:cNvPr>
            <p:cNvSpPr/>
            <p:nvPr/>
          </p:nvSpPr>
          <p:spPr>
            <a:xfrm>
              <a:off x="10091950" y="3035441"/>
              <a:ext cx="1287006" cy="2633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미정</a:t>
              </a:r>
            </a:p>
          </p:txBody>
        </p:sp>
        <p:grpSp>
          <p:nvGrpSpPr>
            <p:cNvPr id="373" name="그룹 372">
              <a:extLst>
                <a:ext uri="{FF2B5EF4-FFF2-40B4-BE49-F238E27FC236}">
                  <a16:creationId xmlns="" xmlns:a16="http://schemas.microsoft.com/office/drawing/2014/main" id="{FAE39D36-855D-9047-93FD-8A5B79EF4A21}"/>
                </a:ext>
              </a:extLst>
            </p:cNvPr>
            <p:cNvGrpSpPr/>
            <p:nvPr/>
          </p:nvGrpSpPr>
          <p:grpSpPr>
            <a:xfrm>
              <a:off x="10082340" y="3403770"/>
              <a:ext cx="131734" cy="456686"/>
              <a:chOff x="4840385" y="3538849"/>
              <a:chExt cx="131734" cy="456686"/>
            </a:xfrm>
          </p:grpSpPr>
          <p:pic>
            <p:nvPicPr>
              <p:cNvPr id="374" name="그림 373">
                <a:extLst>
                  <a:ext uri="{FF2B5EF4-FFF2-40B4-BE49-F238E27FC236}">
                    <a16:creationId xmlns="" xmlns:a16="http://schemas.microsoft.com/office/drawing/2014/main" id="{12CF67B6-DCBC-8D4D-AF0E-18BFD2C69C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9" y="3698768"/>
                <a:ext cx="100277" cy="100277"/>
              </a:xfrm>
              <a:prstGeom prst="rect">
                <a:avLst/>
              </a:prstGeom>
            </p:spPr>
          </p:pic>
          <p:pic>
            <p:nvPicPr>
              <p:cNvPr id="375" name="그래픽 374" descr="왼쪽으로 도는 줄 화살표">
                <a:extLst>
                  <a:ext uri="{FF2B5EF4-FFF2-40B4-BE49-F238E27FC236}">
                    <a16:creationId xmlns="" xmlns:a16="http://schemas.microsoft.com/office/drawing/2014/main" id="{881B9576-CE79-0145-ACF5-22962845F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=""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4840385" y="3538849"/>
                <a:ext cx="131734" cy="131734"/>
              </a:xfrm>
              <a:prstGeom prst="rect">
                <a:avLst/>
              </a:prstGeom>
            </p:spPr>
          </p:pic>
          <p:pic>
            <p:nvPicPr>
              <p:cNvPr id="376" name="그림 375">
                <a:extLst>
                  <a:ext uri="{FF2B5EF4-FFF2-40B4-BE49-F238E27FC236}">
                    <a16:creationId xmlns="" xmlns:a16="http://schemas.microsoft.com/office/drawing/2014/main" id="{3C606866-82FE-6946-AD3F-FED3B27A4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1160" y="3879965"/>
                <a:ext cx="115570" cy="115570"/>
              </a:xfrm>
              <a:prstGeom prst="rect">
                <a:avLst/>
              </a:prstGeom>
            </p:spPr>
          </p:pic>
        </p:grpSp>
        <p:grpSp>
          <p:nvGrpSpPr>
            <p:cNvPr id="377" name="그룹 376">
              <a:extLst>
                <a:ext uri="{FF2B5EF4-FFF2-40B4-BE49-F238E27FC236}">
                  <a16:creationId xmlns="" xmlns:a16="http://schemas.microsoft.com/office/drawing/2014/main" id="{18BEAEE2-72A8-B64B-BC3F-98A6E0651711}"/>
                </a:ext>
              </a:extLst>
            </p:cNvPr>
            <p:cNvGrpSpPr/>
            <p:nvPr/>
          </p:nvGrpSpPr>
          <p:grpSpPr>
            <a:xfrm>
              <a:off x="10103826" y="4001801"/>
              <a:ext cx="1209992" cy="151261"/>
              <a:chOff x="1301938" y="737303"/>
              <a:chExt cx="981354" cy="151261"/>
            </a:xfrm>
          </p:grpSpPr>
          <p:sp>
            <p:nvSpPr>
              <p:cNvPr id="378" name="직사각형 377">
                <a:extLst>
                  <a:ext uri="{FF2B5EF4-FFF2-40B4-BE49-F238E27FC236}">
                    <a16:creationId xmlns="" xmlns:a16="http://schemas.microsoft.com/office/drawing/2014/main" id="{542E01F2-B137-154F-8DD7-A9A1153053B1}"/>
                  </a:ext>
                </a:extLst>
              </p:cNvPr>
              <p:cNvSpPr/>
              <p:nvPr/>
            </p:nvSpPr>
            <p:spPr>
              <a:xfrm>
                <a:off x="1301938" y="737303"/>
                <a:ext cx="490677" cy="15126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 Absolute</a:t>
                </a:r>
              </a:p>
            </p:txBody>
          </p:sp>
          <p:sp>
            <p:nvSpPr>
              <p:cNvPr id="379" name="직사각형 378">
                <a:extLst>
                  <a:ext uri="{FF2B5EF4-FFF2-40B4-BE49-F238E27FC236}">
                    <a16:creationId xmlns="" xmlns:a16="http://schemas.microsoft.com/office/drawing/2014/main" id="{CCDE0D73-D681-844E-A957-3DA27D1CDAD5}"/>
                  </a:ext>
                </a:extLst>
              </p:cNvPr>
              <p:cNvSpPr/>
              <p:nvPr/>
            </p:nvSpPr>
            <p:spPr>
              <a:xfrm>
                <a:off x="1792615" y="737303"/>
                <a:ext cx="490677" cy="1512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Relative</a:t>
                </a:r>
              </a:p>
            </p:txBody>
          </p:sp>
        </p:grpSp>
        <p:pic>
          <p:nvPicPr>
            <p:cNvPr id="384" name="그래픽 383" descr="도움말">
              <a:extLst>
                <a:ext uri="{FF2B5EF4-FFF2-40B4-BE49-F238E27FC236}">
                  <a16:creationId xmlns="" xmlns:a16="http://schemas.microsoft.com/office/drawing/2014/main" id="{1D940A4B-D19A-F64D-A2B2-71FD9A5BB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82341" y="4512334"/>
              <a:ext cx="134304" cy="134304"/>
            </a:xfrm>
            <a:prstGeom prst="rect">
              <a:avLst/>
            </a:prstGeom>
          </p:spPr>
        </p:pic>
        <p:sp>
          <p:nvSpPr>
            <p:cNvPr id="389" name="직사각형 388">
              <a:extLst>
                <a:ext uri="{FF2B5EF4-FFF2-40B4-BE49-F238E27FC236}">
                  <a16:creationId xmlns="" xmlns:a16="http://schemas.microsoft.com/office/drawing/2014/main" id="{09898249-E2B5-5E44-B136-FF04557FF405}"/>
                </a:ext>
              </a:extLst>
            </p:cNvPr>
            <p:cNvSpPr/>
            <p:nvPr/>
          </p:nvSpPr>
          <p:spPr>
            <a:xfrm>
              <a:off x="11401378" y="5844397"/>
              <a:ext cx="1262571" cy="340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 Range</a:t>
              </a:r>
              <a:endPara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List</a:t>
              </a:r>
            </a:p>
          </p:txBody>
        </p:sp>
        <p:sp>
          <p:nvSpPr>
            <p:cNvPr id="392" name="직사각형 391">
              <a:extLst>
                <a:ext uri="{FF2B5EF4-FFF2-40B4-BE49-F238E27FC236}">
                  <a16:creationId xmlns="" xmlns:a16="http://schemas.microsoft.com/office/drawing/2014/main" id="{CC156E2D-7AF2-DA40-83E8-B74736CC31B5}"/>
                </a:ext>
              </a:extLst>
            </p:cNvPr>
            <p:cNvSpPr/>
            <p:nvPr/>
          </p:nvSpPr>
          <p:spPr>
            <a:xfrm>
              <a:off x="11401378" y="3952549"/>
              <a:ext cx="1262571" cy="1831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</a:p>
            <a:p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en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04" name="그래픽 203" descr="공유">
              <a:extLst>
                <a:ext uri="{FF2B5EF4-FFF2-40B4-BE49-F238E27FC236}">
                  <a16:creationId xmlns="" xmlns:a16="http://schemas.microsoft.com/office/drawing/2014/main" id="{FC85C65A-9AF8-AC47-8B0E-FF5406E8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944334" y="4521108"/>
              <a:ext cx="97909" cy="97909"/>
            </a:xfrm>
            <a:prstGeom prst="rect">
              <a:avLst/>
            </a:prstGeom>
          </p:spPr>
        </p:pic>
        <p:sp>
          <p:nvSpPr>
            <p:cNvPr id="206" name="직사각형 205">
              <a:extLst>
                <a:ext uri="{FF2B5EF4-FFF2-40B4-BE49-F238E27FC236}">
                  <a16:creationId xmlns="" xmlns:a16="http://schemas.microsoft.com/office/drawing/2014/main" id="{F789000C-C73B-6142-B9F4-FE357F5428BF}"/>
                </a:ext>
              </a:extLst>
            </p:cNvPr>
            <p:cNvSpPr/>
            <p:nvPr/>
          </p:nvSpPr>
          <p:spPr>
            <a:xfrm>
              <a:off x="10082339" y="3972121"/>
              <a:ext cx="1271001" cy="517184"/>
            </a:xfrm>
            <a:prstGeom prst="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16" name="그룹 215">
            <a:extLst>
              <a:ext uri="{FF2B5EF4-FFF2-40B4-BE49-F238E27FC236}">
                <a16:creationId xmlns="" xmlns:a16="http://schemas.microsoft.com/office/drawing/2014/main" id="{9AAA5EB4-227C-1945-8A82-E6EB309DB4AA}"/>
              </a:ext>
            </a:extLst>
          </p:cNvPr>
          <p:cNvGrpSpPr/>
          <p:nvPr/>
        </p:nvGrpSpPr>
        <p:grpSpPr>
          <a:xfrm>
            <a:off x="157294" y="4938436"/>
            <a:ext cx="1593702" cy="751415"/>
            <a:chOff x="157294" y="2499453"/>
            <a:chExt cx="1593702" cy="751415"/>
          </a:xfrm>
        </p:grpSpPr>
        <p:sp>
          <p:nvSpPr>
            <p:cNvPr id="217" name="제목 2">
              <a:extLst>
                <a:ext uri="{FF2B5EF4-FFF2-40B4-BE49-F238E27FC236}">
                  <a16:creationId xmlns="" xmlns:a16="http://schemas.microsoft.com/office/drawing/2014/main" id="{BEC9EA6D-6E03-2049-801E-0FF9179FBE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2499453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="" xmlns:a16="http://schemas.microsoft.com/office/drawing/2014/main" id="{67E5C18E-D42D-FA4F-9719-2A2DF33FDAA9}"/>
                </a:ext>
              </a:extLst>
            </p:cNvPr>
            <p:cNvSpPr/>
            <p:nvPr/>
          </p:nvSpPr>
          <p:spPr>
            <a:xfrm>
              <a:off x="207495" y="2636043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9" name="모서리가 둥근 직사각형 58">
              <a:extLst>
                <a:ext uri="{FF2B5EF4-FFF2-40B4-BE49-F238E27FC236}">
                  <a16:creationId xmlns="" xmlns:a16="http://schemas.microsoft.com/office/drawing/2014/main" id="{B74ADC2D-10C9-BE44-B6F8-C4A132A989A8}"/>
                </a:ext>
              </a:extLst>
            </p:cNvPr>
            <p:cNvSpPr/>
            <p:nvPr/>
          </p:nvSpPr>
          <p:spPr>
            <a:xfrm>
              <a:off x="419268" y="2833380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0" name="모서리가 둥근 직사각형 58">
              <a:extLst>
                <a:ext uri="{FF2B5EF4-FFF2-40B4-BE49-F238E27FC236}">
                  <a16:creationId xmlns="" xmlns:a16="http://schemas.microsoft.com/office/drawing/2014/main" id="{045A8585-7A53-944C-92DB-BE50031CB2A1}"/>
                </a:ext>
              </a:extLst>
            </p:cNvPr>
            <p:cNvSpPr/>
            <p:nvPr/>
          </p:nvSpPr>
          <p:spPr>
            <a:xfrm>
              <a:off x="954145" y="2833380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24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="" xmlns:a16="http://schemas.microsoft.com/office/drawing/2014/main" id="{7568BB71-C084-8549-AA45-87272B8F0E2E}"/>
                </a:ext>
              </a:extLst>
            </p:cNvPr>
            <p:cNvSpPr/>
            <p:nvPr/>
          </p:nvSpPr>
          <p:spPr>
            <a:xfrm>
              <a:off x="207495" y="2877439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모서리가 둥근 직사각형 58">
              <a:extLst>
                <a:ext uri="{FF2B5EF4-FFF2-40B4-BE49-F238E27FC236}">
                  <a16:creationId xmlns="" xmlns:a16="http://schemas.microsoft.com/office/drawing/2014/main" id="{A8B61CF9-FE4A-A044-B4CE-127BCFD0A877}"/>
                </a:ext>
              </a:extLst>
            </p:cNvPr>
            <p:cNvSpPr/>
            <p:nvPr/>
          </p:nvSpPr>
          <p:spPr>
            <a:xfrm>
              <a:off x="416863" y="258095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3" name="모서리가 둥근 직사각형 58">
              <a:extLst>
                <a:ext uri="{FF2B5EF4-FFF2-40B4-BE49-F238E27FC236}">
                  <a16:creationId xmlns="" xmlns:a16="http://schemas.microsoft.com/office/drawing/2014/main" id="{A9CF261D-7B93-5745-8E9A-379BD70BBC5D}"/>
                </a:ext>
              </a:extLst>
            </p:cNvPr>
            <p:cNvSpPr/>
            <p:nvPr/>
          </p:nvSpPr>
          <p:spPr>
            <a:xfrm>
              <a:off x="945565" y="258095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0   </a:t>
              </a: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4" name="제목 2">
              <a:extLst>
                <a:ext uri="{FF2B5EF4-FFF2-40B4-BE49-F238E27FC236}">
                  <a16:creationId xmlns="" xmlns:a16="http://schemas.microsoft.com/office/drawing/2014/main" id="{6892D1C5-F0CB-504E-86A8-940856B751A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2617245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25" name="제목 2">
              <a:extLst>
                <a:ext uri="{FF2B5EF4-FFF2-40B4-BE49-F238E27FC236}">
                  <a16:creationId xmlns="" xmlns:a16="http://schemas.microsoft.com/office/drawing/2014/main" id="{B3AA1F81-99E5-674C-B800-EEE0F4F6EA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2877439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26" name="모서리가 둥근 직사각형 225">
              <a:extLst>
                <a:ext uri="{FF2B5EF4-FFF2-40B4-BE49-F238E27FC236}">
                  <a16:creationId xmlns="" xmlns:a16="http://schemas.microsoft.com/office/drawing/2014/main" id="{65780DED-DD17-E44A-A008-141E76B3C323}"/>
                </a:ext>
              </a:extLst>
            </p:cNvPr>
            <p:cNvSpPr/>
            <p:nvPr/>
          </p:nvSpPr>
          <p:spPr>
            <a:xfrm>
              <a:off x="222077" y="3067023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78" name="그룹 177">
            <a:extLst>
              <a:ext uri="{FF2B5EF4-FFF2-40B4-BE49-F238E27FC236}">
                <a16:creationId xmlns="" xmlns:a16="http://schemas.microsoft.com/office/drawing/2014/main" id="{7FEE286D-AA0D-8947-AA06-C191DB8927F4}"/>
              </a:ext>
            </a:extLst>
          </p:cNvPr>
          <p:cNvGrpSpPr/>
          <p:nvPr/>
        </p:nvGrpSpPr>
        <p:grpSpPr>
          <a:xfrm>
            <a:off x="396320" y="5249449"/>
            <a:ext cx="1113441" cy="1144725"/>
            <a:chOff x="4069696" y="4826801"/>
            <a:chExt cx="1113441" cy="1144725"/>
          </a:xfrm>
        </p:grpSpPr>
        <p:pic>
          <p:nvPicPr>
            <p:cNvPr id="179" name="그림 178">
              <a:extLst>
                <a:ext uri="{FF2B5EF4-FFF2-40B4-BE49-F238E27FC236}">
                  <a16:creationId xmlns="" xmlns:a16="http://schemas.microsoft.com/office/drawing/2014/main" id="{E72723E9-B776-4748-9D9B-FF0334E4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696" y="4875231"/>
              <a:ext cx="1113441" cy="1096295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80" name="삼각형 179">
              <a:extLst>
                <a:ext uri="{FF2B5EF4-FFF2-40B4-BE49-F238E27FC236}">
                  <a16:creationId xmlns="" xmlns:a16="http://schemas.microsoft.com/office/drawing/2014/main" id="{FD9F8223-D8C2-9B4D-8373-F8347BE1E534}"/>
                </a:ext>
              </a:extLst>
            </p:cNvPr>
            <p:cNvSpPr/>
            <p:nvPr/>
          </p:nvSpPr>
          <p:spPr>
            <a:xfrm>
              <a:off x="4324351" y="4826801"/>
              <a:ext cx="69850" cy="48430"/>
            </a:xfrm>
            <a:prstGeom prst="triangl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28" name="타원 227">
            <a:extLst>
              <a:ext uri="{FF2B5EF4-FFF2-40B4-BE49-F238E27FC236}">
                <a16:creationId xmlns="" xmlns:a16="http://schemas.microsoft.com/office/drawing/2014/main" id="{A61B3158-A5A0-0349-BCB6-963BE50C1F0A}"/>
              </a:ext>
            </a:extLst>
          </p:cNvPr>
          <p:cNvSpPr/>
          <p:nvPr/>
        </p:nvSpPr>
        <p:spPr>
          <a:xfrm>
            <a:off x="1616044" y="105994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="" xmlns:a16="http://schemas.microsoft.com/office/drawing/2014/main" id="{0D31E659-FB62-674C-93A7-0B906F78B000}"/>
              </a:ext>
            </a:extLst>
          </p:cNvPr>
          <p:cNvGrpSpPr/>
          <p:nvPr/>
        </p:nvGrpSpPr>
        <p:grpSpPr>
          <a:xfrm>
            <a:off x="4570783" y="2516275"/>
            <a:ext cx="1593702" cy="751415"/>
            <a:chOff x="157294" y="2499453"/>
            <a:chExt cx="1593702" cy="751415"/>
          </a:xfrm>
        </p:grpSpPr>
        <p:sp>
          <p:nvSpPr>
            <p:cNvPr id="231" name="제목 2">
              <a:extLst>
                <a:ext uri="{FF2B5EF4-FFF2-40B4-BE49-F238E27FC236}">
                  <a16:creationId xmlns="" xmlns:a16="http://schemas.microsoft.com/office/drawing/2014/main" id="{8D0D2C75-071D-5749-B484-F7F0699B324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7294" y="2499453"/>
              <a:ext cx="1593702" cy="751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="" xmlns:a16="http://schemas.microsoft.com/office/drawing/2014/main" id="{985A61F0-D5FE-604C-BFAE-ED6057BA399E}"/>
                </a:ext>
              </a:extLst>
            </p:cNvPr>
            <p:cNvSpPr/>
            <p:nvPr/>
          </p:nvSpPr>
          <p:spPr>
            <a:xfrm>
              <a:off x="207495" y="2636043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38" name="모서리가 둥근 직사각형 58">
              <a:extLst>
                <a:ext uri="{FF2B5EF4-FFF2-40B4-BE49-F238E27FC236}">
                  <a16:creationId xmlns="" xmlns:a16="http://schemas.microsoft.com/office/drawing/2014/main" id="{D8B00E74-644A-C841-81C9-363807C9B4FB}"/>
                </a:ext>
              </a:extLst>
            </p:cNvPr>
            <p:cNvSpPr/>
            <p:nvPr/>
          </p:nvSpPr>
          <p:spPr>
            <a:xfrm>
              <a:off x="419268" y="2833380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39" name="모서리가 둥근 직사각형 58">
              <a:extLst>
                <a:ext uri="{FF2B5EF4-FFF2-40B4-BE49-F238E27FC236}">
                  <a16:creationId xmlns="" xmlns:a16="http://schemas.microsoft.com/office/drawing/2014/main" id="{9AD2FF61-8C13-0042-B3BC-4B82784F6FA1}"/>
                </a:ext>
              </a:extLst>
            </p:cNvPr>
            <p:cNvSpPr/>
            <p:nvPr/>
          </p:nvSpPr>
          <p:spPr>
            <a:xfrm>
              <a:off x="954145" y="2833380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="" xmlns:a16="http://schemas.microsoft.com/office/drawing/2014/main" id="{FD16B2E6-F104-A043-9285-895241B1212B}"/>
                </a:ext>
              </a:extLst>
            </p:cNvPr>
            <p:cNvSpPr/>
            <p:nvPr/>
          </p:nvSpPr>
          <p:spPr>
            <a:xfrm>
              <a:off x="207495" y="2877439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6" name="모서리가 둥근 직사각형 58">
              <a:extLst>
                <a:ext uri="{FF2B5EF4-FFF2-40B4-BE49-F238E27FC236}">
                  <a16:creationId xmlns="" xmlns:a16="http://schemas.microsoft.com/office/drawing/2014/main" id="{51A9FFA5-58BB-E14C-BC2F-0005DB9EC6FD}"/>
                </a:ext>
              </a:extLst>
            </p:cNvPr>
            <p:cNvSpPr/>
            <p:nvPr/>
          </p:nvSpPr>
          <p:spPr>
            <a:xfrm>
              <a:off x="416863" y="258095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7" name="모서리가 둥근 직사각형 58">
              <a:extLst>
                <a:ext uri="{FF2B5EF4-FFF2-40B4-BE49-F238E27FC236}">
                  <a16:creationId xmlns="" xmlns:a16="http://schemas.microsoft.com/office/drawing/2014/main" id="{E40DDDA4-9231-3045-BF83-0AF5A42BE20C}"/>
                </a:ext>
              </a:extLst>
            </p:cNvPr>
            <p:cNvSpPr/>
            <p:nvPr/>
          </p:nvSpPr>
          <p:spPr>
            <a:xfrm>
              <a:off x="945565" y="258095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8" name="제목 2">
              <a:extLst>
                <a:ext uri="{FF2B5EF4-FFF2-40B4-BE49-F238E27FC236}">
                  <a16:creationId xmlns="" xmlns:a16="http://schemas.microsoft.com/office/drawing/2014/main" id="{A290097E-73AC-C145-8EB9-C2EC048AA91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6217" y="2617245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49" name="제목 2">
              <a:extLst>
                <a:ext uri="{FF2B5EF4-FFF2-40B4-BE49-F238E27FC236}">
                  <a16:creationId xmlns="" xmlns:a16="http://schemas.microsoft.com/office/drawing/2014/main" id="{D05D8604-312D-2942-9124-0396A844A27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78626" y="2877439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50" name="모서리가 둥근 직사각형 249">
              <a:extLst>
                <a:ext uri="{FF2B5EF4-FFF2-40B4-BE49-F238E27FC236}">
                  <a16:creationId xmlns="" xmlns:a16="http://schemas.microsoft.com/office/drawing/2014/main" id="{F86A2A6A-79F4-9A4B-979C-01FE9D0DA95A}"/>
                </a:ext>
              </a:extLst>
            </p:cNvPr>
            <p:cNvSpPr/>
            <p:nvPr/>
          </p:nvSpPr>
          <p:spPr>
            <a:xfrm>
              <a:off x="222077" y="3067023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51" name="직사각형 250">
            <a:extLst>
              <a:ext uri="{FF2B5EF4-FFF2-40B4-BE49-F238E27FC236}">
                <a16:creationId xmlns="" xmlns:a16="http://schemas.microsoft.com/office/drawing/2014/main" id="{7ACC8D0A-48D0-764D-9A18-9B1F19F351F3}"/>
              </a:ext>
            </a:extLst>
          </p:cNvPr>
          <p:cNvSpPr/>
          <p:nvPr/>
        </p:nvSpPr>
        <p:spPr>
          <a:xfrm>
            <a:off x="4572825" y="3268941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↑Minute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="" xmlns:a16="http://schemas.microsoft.com/office/drawing/2014/main" id="{2570219B-B36A-6C45-8558-A6375B11FD6B}"/>
              </a:ext>
            </a:extLst>
          </p:cNvPr>
          <p:cNvSpPr/>
          <p:nvPr/>
        </p:nvSpPr>
        <p:spPr>
          <a:xfrm>
            <a:off x="159336" y="4763077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Date picker</a:t>
            </a:r>
          </a:p>
        </p:txBody>
      </p:sp>
      <p:sp>
        <p:nvSpPr>
          <p:cNvPr id="131" name="직사각형 130">
            <a:extLst>
              <a:ext uri="{FF2B5EF4-FFF2-40B4-BE49-F238E27FC236}">
                <a16:creationId xmlns="" xmlns:a16="http://schemas.microsoft.com/office/drawing/2014/main" id="{FBCCBB96-E0D5-2245-8601-0CFDC27F3D8B}"/>
              </a:ext>
            </a:extLst>
          </p:cNvPr>
          <p:cNvSpPr/>
          <p:nvPr/>
        </p:nvSpPr>
        <p:spPr>
          <a:xfrm>
            <a:off x="8501967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86A30769-C6C2-B046-91F0-97C8C1A22976}"/>
              </a:ext>
            </a:extLst>
          </p:cNvPr>
          <p:cNvSpPr/>
          <p:nvPr/>
        </p:nvSpPr>
        <p:spPr>
          <a:xfrm>
            <a:off x="8501966" y="762016"/>
            <a:ext cx="3612509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Range</a:t>
            </a:r>
            <a:endParaRPr kumimoji="1" lang="ko-KR" altLang="en-US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33" name="직선 연결선[R] 132">
            <a:extLst>
              <a:ext uri="{FF2B5EF4-FFF2-40B4-BE49-F238E27FC236}">
                <a16:creationId xmlns="" xmlns:a16="http://schemas.microsoft.com/office/drawing/2014/main" id="{2CD5B4BB-08B9-994B-99DE-D3D43695CC86}"/>
              </a:ext>
            </a:extLst>
          </p:cNvPr>
          <p:cNvCxnSpPr/>
          <p:nvPr/>
        </p:nvCxnSpPr>
        <p:spPr>
          <a:xfrm>
            <a:off x="8342631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05CB6176-AE97-F34B-8089-5CF78F7B34B2}"/>
              </a:ext>
            </a:extLst>
          </p:cNvPr>
          <p:cNvSpPr/>
          <p:nvPr/>
        </p:nvSpPr>
        <p:spPr>
          <a:xfrm>
            <a:off x="8557641" y="1115301"/>
            <a:ext cx="1593703" cy="2330621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A0FABE8F-53DB-4B4D-8D55-1AF428C86D9F}"/>
              </a:ext>
            </a:extLst>
          </p:cNvPr>
          <p:cNvSpPr/>
          <p:nvPr/>
        </p:nvSpPr>
        <p:spPr>
          <a:xfrm>
            <a:off x="860779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="" xmlns:a16="http://schemas.microsoft.com/office/drawing/2014/main" id="{2C824629-23D5-9E40-BD74-A042926ED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783" y="1179437"/>
            <a:ext cx="102970" cy="102970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="" xmlns:a16="http://schemas.microsoft.com/office/drawing/2014/main" id="{2DA6CC07-1F9F-4D4B-84EC-4FA83C058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760" y="1192759"/>
            <a:ext cx="22860" cy="90932"/>
          </a:xfrm>
          <a:prstGeom prst="rect">
            <a:avLst/>
          </a:prstGeom>
        </p:spPr>
      </p:pic>
      <p:cxnSp>
        <p:nvCxnSpPr>
          <p:cNvPr id="138" name="직선 연결선[R] 137">
            <a:extLst>
              <a:ext uri="{FF2B5EF4-FFF2-40B4-BE49-F238E27FC236}">
                <a16:creationId xmlns="" xmlns:a16="http://schemas.microsoft.com/office/drawing/2014/main" id="{B3D6E220-FE4A-EE4E-8732-5FD5DFB73F59}"/>
              </a:ext>
            </a:extLst>
          </p:cNvPr>
          <p:cNvCxnSpPr/>
          <p:nvPr/>
        </p:nvCxnSpPr>
        <p:spPr>
          <a:xfrm>
            <a:off x="855259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EA3345E8-E022-E942-889E-A664DDB99931}"/>
              </a:ext>
            </a:extLst>
          </p:cNvPr>
          <p:cNvGrpSpPr/>
          <p:nvPr/>
        </p:nvGrpSpPr>
        <p:grpSpPr>
          <a:xfrm>
            <a:off x="8840196" y="1507568"/>
            <a:ext cx="1063587" cy="482027"/>
            <a:chOff x="1294583" y="1406004"/>
            <a:chExt cx="1063587" cy="482027"/>
          </a:xfrm>
        </p:grpSpPr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E8D52574-2BA7-1746-8CFF-8076A1585B8B}"/>
                </a:ext>
              </a:extLst>
            </p:cNvPr>
            <p:cNvSpPr/>
            <p:nvPr/>
          </p:nvSpPr>
          <p:spPr>
            <a:xfrm>
              <a:off x="1294583" y="1461090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1" name="모서리가 둥근 직사각형 58">
              <a:extLst>
                <a:ext uri="{FF2B5EF4-FFF2-40B4-BE49-F238E27FC236}">
                  <a16:creationId xmlns="" xmlns:a16="http://schemas.microsoft.com/office/drawing/2014/main" id="{60E5D9A8-2373-804F-88D2-2D35678A8611}"/>
                </a:ext>
              </a:extLst>
            </p:cNvPr>
            <p:cNvSpPr/>
            <p:nvPr/>
          </p:nvSpPr>
          <p:spPr>
            <a:xfrm>
              <a:off x="1506356" y="165842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2" name="모서리가 둥근 직사각형 58">
              <a:extLst>
                <a:ext uri="{FF2B5EF4-FFF2-40B4-BE49-F238E27FC236}">
                  <a16:creationId xmlns="" xmlns:a16="http://schemas.microsoft.com/office/drawing/2014/main" id="{783ADB64-E6D6-1C46-9BF2-12F1D3883473}"/>
                </a:ext>
              </a:extLst>
            </p:cNvPr>
            <p:cNvSpPr/>
            <p:nvPr/>
          </p:nvSpPr>
          <p:spPr>
            <a:xfrm>
              <a:off x="2041233" y="165842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49AD1132-5AFF-404A-8717-489FCD52B65C}"/>
                </a:ext>
              </a:extLst>
            </p:cNvPr>
            <p:cNvSpPr/>
            <p:nvPr/>
          </p:nvSpPr>
          <p:spPr>
            <a:xfrm>
              <a:off x="1294583" y="1702486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4" name="모서리가 둥근 직사각형 58">
              <a:extLst>
                <a:ext uri="{FF2B5EF4-FFF2-40B4-BE49-F238E27FC236}">
                  <a16:creationId xmlns="" xmlns:a16="http://schemas.microsoft.com/office/drawing/2014/main" id="{634B8723-FFB8-5940-B07C-940657D36337}"/>
                </a:ext>
              </a:extLst>
            </p:cNvPr>
            <p:cNvSpPr/>
            <p:nvPr/>
          </p:nvSpPr>
          <p:spPr>
            <a:xfrm>
              <a:off x="1503951" y="1406004"/>
              <a:ext cx="850564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The earliest time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49" name="그래픽 148" descr="시계">
            <a:extLst>
              <a:ext uri="{FF2B5EF4-FFF2-40B4-BE49-F238E27FC236}">
                <a16:creationId xmlns="" xmlns:a16="http://schemas.microsoft.com/office/drawing/2014/main" id="{D2A6D266-55D4-7D4A-96BA-91FCA7CB17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27073" y="1225503"/>
            <a:ext cx="112282" cy="112282"/>
          </a:xfrm>
          <a:prstGeom prst="rect">
            <a:avLst/>
          </a:prstGeom>
        </p:spPr>
      </p:pic>
      <p:sp>
        <p:nvSpPr>
          <p:cNvPr id="151" name="텍스트 개체 틀 5">
            <a:extLst>
              <a:ext uri="{FF2B5EF4-FFF2-40B4-BE49-F238E27FC236}">
                <a16:creationId xmlns="" xmlns:a16="http://schemas.microsoft.com/office/drawing/2014/main" id="{E6D8CD61-5B6A-814D-BD37-0303F450144B}"/>
              </a:ext>
            </a:extLst>
          </p:cNvPr>
          <p:cNvSpPr txBox="1">
            <a:spLocks/>
          </p:cNvSpPr>
          <p:nvPr/>
        </p:nvSpPr>
        <p:spPr>
          <a:xfrm>
            <a:off x="8594210" y="3586138"/>
            <a:ext cx="3151149" cy="25723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trike="sngStrike" dirty="0"/>
              <a:t>1.</a:t>
            </a:r>
            <a:r>
              <a:rPr kumimoji="1" lang="ko-KR" altLang="en-US" strike="sngStrike" dirty="0"/>
              <a:t> 헤더의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필터로 등록된 경우 표시됨</a:t>
            </a:r>
            <a:endParaRPr kumimoji="1" lang="en-US" altLang="ko-KR" strike="sngStrike" dirty="0"/>
          </a:p>
          <a:p>
            <a:pPr marL="0" indent="0">
              <a:buNone/>
            </a:pPr>
            <a:r>
              <a:rPr kumimoji="1" lang="en-US" altLang="ko-KR" strike="sngStrike" dirty="0"/>
              <a:t>2.</a:t>
            </a:r>
            <a:r>
              <a:rPr kumimoji="1" lang="ko-KR" altLang="en-US" strike="sngStrike" dirty="0"/>
              <a:t> 값의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값으로 선택된 경우 표시됨</a:t>
            </a:r>
            <a:r>
              <a:rPr kumimoji="1" lang="en-US" altLang="ko-KR" strike="sngStrike" dirty="0"/>
              <a:t>.</a:t>
            </a:r>
            <a:r>
              <a:rPr kumimoji="1" lang="ko-KR" altLang="en-US" strike="sngStrike" dirty="0"/>
              <a:t> 글로벌 필터 값들은 목록의 상단에 배치됨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아이콘 클릭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변경할 것인지 확인 팝업 출력</a:t>
            </a:r>
            <a:r>
              <a:rPr kumimoji="1" lang="ko-KR" altLang="en-US" strike="sngStrike" dirty="0">
                <a:solidFill>
                  <a:srgbClr val="00B0F0"/>
                </a:solidFill>
              </a:rPr>
              <a:t> ☞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[085.0]</a:t>
            </a:r>
            <a:endParaRPr kumimoji="1" lang="ko-KR" altLang="en-US" strike="sngStrike" dirty="0">
              <a:solidFill>
                <a:srgbClr val="00B0F0"/>
              </a:solidFill>
            </a:endParaRPr>
          </a:p>
          <a:p>
            <a:pPr lvl="3"/>
            <a:r>
              <a:rPr kumimoji="1" lang="ko-KR" altLang="en-US" strike="sngStrike" dirty="0"/>
              <a:t>확인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선택된 상태로 변경됨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이때 다른 차트에서는 필터가 해제됨</a:t>
            </a:r>
          </a:p>
          <a:p>
            <a:pPr lvl="3"/>
            <a:r>
              <a:rPr kumimoji="1" lang="ko-KR" altLang="en-US" strike="sngStrike" dirty="0"/>
              <a:t>이때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필터로 변경된 항목은 </a:t>
            </a:r>
            <a:r>
              <a:rPr kumimoji="1" lang="ko-KR" altLang="en-US" strike="sngStrike" dirty="0" err="1"/>
              <a:t>오더링</a:t>
            </a:r>
            <a:r>
              <a:rPr kumimoji="1" lang="ko-KR" altLang="en-US" strike="sngStrike" dirty="0"/>
              <a:t> 설정이 바로 적용되지 않아도 무방함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목록이 갱신되는 시점에 적용되면 됨</a:t>
            </a:r>
            <a:r>
              <a:rPr kumimoji="1" lang="en-US" altLang="ko-KR" strike="sngStrike" dirty="0"/>
              <a:t>.</a:t>
            </a:r>
          </a:p>
        </p:txBody>
      </p:sp>
      <p:grpSp>
        <p:nvGrpSpPr>
          <p:cNvPr id="153" name="그룹 152">
            <a:extLst>
              <a:ext uri="{FF2B5EF4-FFF2-40B4-BE49-F238E27FC236}">
                <a16:creationId xmlns="" xmlns:a16="http://schemas.microsoft.com/office/drawing/2014/main" id="{EEE51942-C8DC-8045-8895-23B9068866F7}"/>
              </a:ext>
            </a:extLst>
          </p:cNvPr>
          <p:cNvGrpSpPr/>
          <p:nvPr/>
        </p:nvGrpSpPr>
        <p:grpSpPr>
          <a:xfrm>
            <a:off x="8604768" y="2728458"/>
            <a:ext cx="1478066" cy="669911"/>
            <a:chOff x="1294583" y="1406004"/>
            <a:chExt cx="1478066" cy="669911"/>
          </a:xfrm>
        </p:grpSpPr>
        <p:sp>
          <p:nvSpPr>
            <p:cNvPr id="154" name="직사각형 153">
              <a:extLst>
                <a:ext uri="{FF2B5EF4-FFF2-40B4-BE49-F238E27FC236}">
                  <a16:creationId xmlns="" xmlns:a16="http://schemas.microsoft.com/office/drawing/2014/main" id="{B37AE8A0-9622-7D44-8395-C1DBF0359988}"/>
                </a:ext>
              </a:extLst>
            </p:cNvPr>
            <p:cNvSpPr/>
            <p:nvPr/>
          </p:nvSpPr>
          <p:spPr>
            <a:xfrm>
              <a:off x="1294583" y="1461090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5" name="모서리가 둥근 직사각형 58">
              <a:extLst>
                <a:ext uri="{FF2B5EF4-FFF2-40B4-BE49-F238E27FC236}">
                  <a16:creationId xmlns="" xmlns:a16="http://schemas.microsoft.com/office/drawing/2014/main" id="{39D8B057-7EE6-4D4C-941D-FBE34CF370FC}"/>
                </a:ext>
              </a:extLst>
            </p:cNvPr>
            <p:cNvSpPr/>
            <p:nvPr/>
          </p:nvSpPr>
          <p:spPr>
            <a:xfrm>
              <a:off x="1506356" y="1658427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6" name="모서리가 둥근 직사각형 58">
              <a:extLst>
                <a:ext uri="{FF2B5EF4-FFF2-40B4-BE49-F238E27FC236}">
                  <a16:creationId xmlns="" xmlns:a16="http://schemas.microsoft.com/office/drawing/2014/main" id="{790D9A77-C282-5549-946B-C8DA48E0B588}"/>
                </a:ext>
              </a:extLst>
            </p:cNvPr>
            <p:cNvSpPr/>
            <p:nvPr/>
          </p:nvSpPr>
          <p:spPr>
            <a:xfrm>
              <a:off x="2041233" y="1658427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="" xmlns:a16="http://schemas.microsoft.com/office/drawing/2014/main" id="{E7159F19-5798-CF43-823E-CD810F7D140D}"/>
                </a:ext>
              </a:extLst>
            </p:cNvPr>
            <p:cNvSpPr/>
            <p:nvPr/>
          </p:nvSpPr>
          <p:spPr>
            <a:xfrm>
              <a:off x="1294583" y="1702486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8" name="모서리가 둥근 직사각형 58">
              <a:extLst>
                <a:ext uri="{FF2B5EF4-FFF2-40B4-BE49-F238E27FC236}">
                  <a16:creationId xmlns="" xmlns:a16="http://schemas.microsoft.com/office/drawing/2014/main" id="{C93579EE-E85E-6642-A420-626EE97CA747}"/>
                </a:ext>
              </a:extLst>
            </p:cNvPr>
            <p:cNvSpPr/>
            <p:nvPr/>
          </p:nvSpPr>
          <p:spPr>
            <a:xfrm>
              <a:off x="1503951" y="1406004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1970-01-01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9" name="모서리가 둥근 직사각형 58">
              <a:extLst>
                <a:ext uri="{FF2B5EF4-FFF2-40B4-BE49-F238E27FC236}">
                  <a16:creationId xmlns="" xmlns:a16="http://schemas.microsoft.com/office/drawing/2014/main" id="{BC298B6F-B831-C946-95B0-B8F4DCA62C11}"/>
                </a:ext>
              </a:extLst>
            </p:cNvPr>
            <p:cNvSpPr/>
            <p:nvPr/>
          </p:nvSpPr>
          <p:spPr>
            <a:xfrm>
              <a:off x="2032653" y="1406004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0" name="제목 2">
              <a:extLst>
                <a:ext uri="{FF2B5EF4-FFF2-40B4-BE49-F238E27FC236}">
                  <a16:creationId xmlns="" xmlns:a16="http://schemas.microsoft.com/office/drawing/2014/main" id="{6EC2B224-5BD6-044B-884A-232B8CBDA7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3305" y="1442292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161" name="제목 2">
              <a:extLst>
                <a:ext uri="{FF2B5EF4-FFF2-40B4-BE49-F238E27FC236}">
                  <a16:creationId xmlns="" xmlns:a16="http://schemas.microsoft.com/office/drawing/2014/main" id="{A7F6F822-71FD-CC46-934B-FFA81DBE36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65714" y="1702486"/>
              <a:ext cx="406935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162" name="모서리가 둥근 직사각형 161">
              <a:extLst>
                <a:ext uri="{FF2B5EF4-FFF2-40B4-BE49-F238E27FC236}">
                  <a16:creationId xmlns="" xmlns:a16="http://schemas.microsoft.com/office/drawing/2014/main" id="{6B09DA53-8D00-D544-8EE4-810698469B6E}"/>
                </a:ext>
              </a:extLst>
            </p:cNvPr>
            <p:cNvSpPr/>
            <p:nvPr/>
          </p:nvSpPr>
          <p:spPr>
            <a:xfrm>
              <a:off x="1309165" y="1892070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63" name="그림 162">
            <a:extLst>
              <a:ext uri="{FF2B5EF4-FFF2-40B4-BE49-F238E27FC236}">
                <a16:creationId xmlns="" xmlns:a16="http://schemas.microsoft.com/office/drawing/2014/main" id="{B04BCC53-4F40-BF4E-A6D0-F596672DE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80" y="1577049"/>
            <a:ext cx="102970" cy="102970"/>
          </a:xfrm>
          <a:prstGeom prst="rect">
            <a:avLst/>
          </a:prstGeom>
        </p:spPr>
      </p:pic>
      <p:grpSp>
        <p:nvGrpSpPr>
          <p:cNvPr id="164" name="그룹 163">
            <a:extLst>
              <a:ext uri="{FF2B5EF4-FFF2-40B4-BE49-F238E27FC236}">
                <a16:creationId xmlns="" xmlns:a16="http://schemas.microsoft.com/office/drawing/2014/main" id="{6457ED5A-0EF1-024B-912D-681055BE5868}"/>
              </a:ext>
            </a:extLst>
          </p:cNvPr>
          <p:cNvGrpSpPr/>
          <p:nvPr/>
        </p:nvGrpSpPr>
        <p:grpSpPr>
          <a:xfrm>
            <a:off x="8840196" y="2104468"/>
            <a:ext cx="1055007" cy="482027"/>
            <a:chOff x="1294583" y="1406004"/>
            <a:chExt cx="1055007" cy="482027"/>
          </a:xfrm>
        </p:grpSpPr>
        <p:sp>
          <p:nvSpPr>
            <p:cNvPr id="165" name="직사각형 164">
              <a:extLst>
                <a:ext uri="{FF2B5EF4-FFF2-40B4-BE49-F238E27FC236}">
                  <a16:creationId xmlns="" xmlns:a16="http://schemas.microsoft.com/office/drawing/2014/main" id="{2DC7D086-4BF6-034E-826E-365DD92626AA}"/>
                </a:ext>
              </a:extLst>
            </p:cNvPr>
            <p:cNvSpPr/>
            <p:nvPr/>
          </p:nvSpPr>
          <p:spPr>
            <a:xfrm>
              <a:off x="1294583" y="1461090"/>
              <a:ext cx="195059" cy="109006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6" name="모서리가 둥근 직사각형 58">
              <a:extLst>
                <a:ext uri="{FF2B5EF4-FFF2-40B4-BE49-F238E27FC236}">
                  <a16:creationId xmlns="" xmlns:a16="http://schemas.microsoft.com/office/drawing/2014/main" id="{DB8C5A99-CEBC-3048-81A0-E7905674B8A0}"/>
                </a:ext>
              </a:extLst>
            </p:cNvPr>
            <p:cNvSpPr/>
            <p:nvPr/>
          </p:nvSpPr>
          <p:spPr>
            <a:xfrm>
              <a:off x="1506356" y="1658427"/>
              <a:ext cx="841809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The latest time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="" xmlns:a16="http://schemas.microsoft.com/office/drawing/2014/main" id="{5C8283A1-5E3E-904A-93D7-08485EDDB09E}"/>
                </a:ext>
              </a:extLst>
            </p:cNvPr>
            <p:cNvSpPr/>
            <p:nvPr/>
          </p:nvSpPr>
          <p:spPr>
            <a:xfrm>
              <a:off x="1294583" y="1702486"/>
              <a:ext cx="190281" cy="109098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9" name="모서리가 둥근 직사각형 58">
              <a:extLst>
                <a:ext uri="{FF2B5EF4-FFF2-40B4-BE49-F238E27FC236}">
                  <a16:creationId xmlns="" xmlns:a16="http://schemas.microsoft.com/office/drawing/2014/main" id="{68846F44-608F-DC48-A3AD-4E77D469AC8A}"/>
                </a:ext>
              </a:extLst>
            </p:cNvPr>
            <p:cNvSpPr/>
            <p:nvPr/>
          </p:nvSpPr>
          <p:spPr>
            <a:xfrm>
              <a:off x="1503951" y="1406004"/>
              <a:ext cx="50985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1970-01-01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0" name="모서리가 둥근 직사각형 58">
              <a:extLst>
                <a:ext uri="{FF2B5EF4-FFF2-40B4-BE49-F238E27FC236}">
                  <a16:creationId xmlns="" xmlns:a16="http://schemas.microsoft.com/office/drawing/2014/main" id="{A8204DA7-E007-1941-9BF2-178D10D7093F}"/>
                </a:ext>
              </a:extLst>
            </p:cNvPr>
            <p:cNvSpPr/>
            <p:nvPr/>
          </p:nvSpPr>
          <p:spPr>
            <a:xfrm>
              <a:off x="2032653" y="1406004"/>
              <a:ext cx="316937" cy="229604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73" name="그림 172">
            <a:extLst>
              <a:ext uri="{FF2B5EF4-FFF2-40B4-BE49-F238E27FC236}">
                <a16:creationId xmlns="" xmlns:a16="http://schemas.microsoft.com/office/drawing/2014/main" id="{E9788C8C-49E0-834F-88D3-47C072B5B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580" y="2174678"/>
            <a:ext cx="102970" cy="102970"/>
          </a:xfrm>
          <a:prstGeom prst="rect">
            <a:avLst/>
          </a:prstGeom>
        </p:spPr>
      </p:pic>
      <p:sp>
        <p:nvSpPr>
          <p:cNvPr id="174" name="타원 173">
            <a:extLst>
              <a:ext uri="{FF2B5EF4-FFF2-40B4-BE49-F238E27FC236}">
                <a16:creationId xmlns="" xmlns:a16="http://schemas.microsoft.com/office/drawing/2014/main" id="{8EDBF444-CB90-9142-A882-CF80444D5C65}"/>
              </a:ext>
            </a:extLst>
          </p:cNvPr>
          <p:cNvSpPr/>
          <p:nvPr/>
        </p:nvSpPr>
        <p:spPr>
          <a:xfrm>
            <a:off x="9894105" y="106445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5" name="타원 174">
            <a:extLst>
              <a:ext uri="{FF2B5EF4-FFF2-40B4-BE49-F238E27FC236}">
                <a16:creationId xmlns="" xmlns:a16="http://schemas.microsoft.com/office/drawing/2014/main" id="{0D8B3C71-BCB8-1541-8FC5-21E9AC47F200}"/>
              </a:ext>
            </a:extLst>
          </p:cNvPr>
          <p:cNvSpPr/>
          <p:nvPr/>
        </p:nvSpPr>
        <p:spPr>
          <a:xfrm>
            <a:off x="8511419" y="155452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96A5D90-A8E5-3544-B2AF-8AA1FBAC24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="" xmlns:a16="http://schemas.microsoft.com/office/drawing/2014/main" id="{5B1A6BE5-918B-CC4E-AECC-E92C0BB41201}"/>
              </a:ext>
            </a:extLst>
          </p:cNvPr>
          <p:cNvSpPr/>
          <p:nvPr/>
        </p:nvSpPr>
        <p:spPr>
          <a:xfrm>
            <a:off x="8501965" y="1472611"/>
            <a:ext cx="1558789" cy="1136079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28A85581-FE4B-D547-88DB-F5D6D3D57FF0}"/>
              </a:ext>
            </a:extLst>
          </p:cNvPr>
          <p:cNvSpPr/>
          <p:nvPr/>
        </p:nvSpPr>
        <p:spPr>
          <a:xfrm>
            <a:off x="9684719" y="1072621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5F4085E1-2140-D544-A2AF-49724381E1B5}"/>
              </a:ext>
            </a:extLst>
          </p:cNvPr>
          <p:cNvSpPr/>
          <p:nvPr/>
        </p:nvSpPr>
        <p:spPr>
          <a:xfrm>
            <a:off x="1942276" y="2635542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719280" y="2118492"/>
            <a:ext cx="2749309" cy="2144032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6897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D62C2BE9-4B43-B844-AB50-82552768D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Absolute / Continuous / List</a:t>
            </a:r>
          </a:p>
          <a:p>
            <a:endParaRPr kumimoji="1"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72A24EC1-A8B9-AA49-A9D4-ED51066DB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58354" y="2721579"/>
            <a:ext cx="3784278" cy="413642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kumimoji="1" lang="ko-KR" altLang="en-US" dirty="0" err="1"/>
              <a:t>더보기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설정값에</a:t>
            </a:r>
            <a:r>
              <a:rPr kumimoji="1" lang="ko-KR" altLang="en-US" dirty="0"/>
              <a:t> 따라 아래와 같이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가 다름</a:t>
            </a:r>
            <a:endParaRPr kumimoji="1" lang="en-US" altLang="ko-KR" dirty="0"/>
          </a:p>
          <a:p>
            <a:pPr marL="0" indent="0">
              <a:buNone/>
            </a:pPr>
            <a:r>
              <a:rPr lang="en-US" altLang="ko-KR" dirty="0">
                <a:highlight>
                  <a:srgbClr val="FFFF00"/>
                </a:highlight>
                <a:latin typeface="+mn-ea"/>
              </a:rPr>
              <a:t>List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형일 때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,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단위에 따른 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UI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highlight>
                  <a:srgbClr val="00FF00"/>
                </a:highlight>
              </a:rPr>
              <a:t>값 검색 </a:t>
            </a:r>
            <a:r>
              <a:rPr lang="ko-KR" altLang="en-US" dirty="0">
                <a:solidFill>
                  <a:schemeClr val="bg1"/>
                </a:solidFill>
                <a:highlight>
                  <a:srgbClr val="000000"/>
                </a:highlight>
              </a:rPr>
              <a:t>☞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000000"/>
                </a:highlight>
                <a:latin typeface="+mn-ea"/>
                <a:cs typeface="Nanum Gothic" charset="-127"/>
              </a:rPr>
              <a:t>git#944</a:t>
            </a:r>
          </a:p>
          <a:p>
            <a:pPr lvl="1"/>
            <a:r>
              <a:rPr kumimoji="1" lang="ko-KR" altLang="en-US" sz="600" dirty="0">
                <a:solidFill>
                  <a:prstClr val="black"/>
                </a:solidFill>
              </a:rPr>
              <a:t>목록</a:t>
            </a:r>
          </a:p>
          <a:p>
            <a:pPr lvl="2"/>
            <a:r>
              <a:rPr kumimoji="1" lang="en-US" altLang="ko-KR" sz="600" dirty="0">
                <a:solidFill>
                  <a:prstClr val="black"/>
                </a:solidFill>
              </a:rPr>
              <a:t>(</a:t>
            </a:r>
            <a:r>
              <a:rPr kumimoji="1" lang="ko-KR" altLang="en-US" sz="600" dirty="0">
                <a:solidFill>
                  <a:prstClr val="black"/>
                </a:solidFill>
              </a:rPr>
              <a:t>모든 데이터</a:t>
            </a:r>
            <a:r>
              <a:rPr kumimoji="1" lang="en-US" altLang="ko-KR" sz="600" dirty="0">
                <a:solidFill>
                  <a:prstClr val="black"/>
                </a:solidFill>
              </a:rPr>
              <a:t>)</a:t>
            </a:r>
          </a:p>
          <a:p>
            <a:pPr lvl="3"/>
            <a:r>
              <a:rPr kumimoji="1" lang="ko-KR" altLang="en-US" sz="600" dirty="0" err="1">
                <a:solidFill>
                  <a:prstClr val="black"/>
                </a:solidFill>
              </a:rPr>
              <a:t>필터링</a:t>
            </a:r>
            <a:r>
              <a:rPr kumimoji="1" lang="ko-KR" altLang="en-US" sz="600" dirty="0">
                <a:solidFill>
                  <a:prstClr val="black"/>
                </a:solidFill>
              </a:rPr>
              <a:t> 하지 않음과 같음</a:t>
            </a:r>
            <a:r>
              <a:rPr kumimoji="1" lang="en-US" altLang="ko-KR" sz="600" dirty="0">
                <a:solidFill>
                  <a:prstClr val="black"/>
                </a:solidFill>
              </a:rPr>
              <a:t>. </a:t>
            </a:r>
            <a:r>
              <a:rPr kumimoji="1" lang="ko-KR" altLang="en-US" sz="600" dirty="0">
                <a:solidFill>
                  <a:prstClr val="black"/>
                </a:solidFill>
              </a:rPr>
              <a:t>모든 데이터를 선택한다는 의미임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필터 편집 팝업에서 </a:t>
            </a:r>
            <a:r>
              <a:rPr kumimoji="1" lang="en-US" altLang="ko-KR" sz="600" dirty="0">
                <a:solidFill>
                  <a:prstClr val="black"/>
                </a:solidFill>
              </a:rPr>
              <a:t>‘</a:t>
            </a:r>
            <a:r>
              <a:rPr kumimoji="1" lang="ko-KR" altLang="en-US" sz="600" dirty="0">
                <a:solidFill>
                  <a:prstClr val="black"/>
                </a:solidFill>
              </a:rPr>
              <a:t>보임</a:t>
            </a:r>
            <a:r>
              <a:rPr kumimoji="1" lang="en-US" altLang="ko-KR" sz="600" dirty="0">
                <a:solidFill>
                  <a:prstClr val="black"/>
                </a:solidFill>
              </a:rPr>
              <a:t>’</a:t>
            </a:r>
            <a:r>
              <a:rPr kumimoji="1" lang="ko-KR" altLang="en-US" sz="600" dirty="0">
                <a:solidFill>
                  <a:prstClr val="black"/>
                </a:solidFill>
              </a:rPr>
              <a:t>상태의 목록만 보임</a:t>
            </a:r>
            <a:endParaRPr kumimoji="1" lang="en-US" altLang="ko-KR" sz="600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sz="600" dirty="0" err="1">
                <a:solidFill>
                  <a:prstClr val="black"/>
                </a:solidFill>
              </a:rPr>
              <a:t>모든항목보기</a:t>
            </a:r>
            <a:r>
              <a:rPr kumimoji="1" lang="en-US" altLang="ko-KR" sz="600" dirty="0">
                <a:solidFill>
                  <a:prstClr val="black"/>
                </a:solidFill>
              </a:rPr>
              <a:t>/</a:t>
            </a:r>
            <a:r>
              <a:rPr kumimoji="1" lang="ko-KR" altLang="en-US" sz="600" dirty="0">
                <a:solidFill>
                  <a:prstClr val="black"/>
                </a:solidFill>
              </a:rPr>
              <a:t>선택항목만보기 </a:t>
            </a:r>
            <a:r>
              <a:rPr kumimoji="1" lang="ko-KR" altLang="en-US" sz="600" dirty="0" err="1">
                <a:solidFill>
                  <a:prstClr val="black"/>
                </a:solidFill>
              </a:rPr>
              <a:t>토글</a:t>
            </a:r>
            <a:r>
              <a:rPr kumimoji="1" lang="ko-KR" altLang="en-US" sz="600" dirty="0">
                <a:solidFill>
                  <a:prstClr val="black"/>
                </a:solidFill>
              </a:rPr>
              <a:t> 버튼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모든 항목 보기 </a:t>
            </a:r>
            <a:r>
              <a:rPr kumimoji="1" lang="en-US" altLang="ko-KR" sz="600" dirty="0">
                <a:solidFill>
                  <a:prstClr val="black"/>
                </a:solidFill>
              </a:rPr>
              <a:t>(default)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선택 항목만 보기 </a:t>
            </a:r>
          </a:p>
          <a:p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C5C5A63-BAE2-9646-AFD9-BA565E5F0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100" y="1101620"/>
            <a:ext cx="3151149" cy="1466594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시간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highlight>
                  <a:srgbClr val="B3FF63"/>
                </a:highlight>
                <a:latin typeface="+mn-ea"/>
              </a:rPr>
              <a:t>절대</a:t>
            </a:r>
            <a:r>
              <a:rPr lang="en-US" altLang="ko-KR" b="1" dirty="0">
                <a:highlight>
                  <a:srgbClr val="B3FF63"/>
                </a:highlight>
                <a:latin typeface="+mn-ea"/>
              </a:rPr>
              <a:t>(default)</a:t>
            </a:r>
            <a:r>
              <a:rPr lang="ko-KR" altLang="en-US" dirty="0">
                <a:highlight>
                  <a:srgbClr val="B3FF63"/>
                </a:highlight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상대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 err="1">
                <a:highlight>
                  <a:srgbClr val="B3FF63"/>
                </a:highlight>
              </a:rPr>
              <a:t>Day</a:t>
            </a:r>
            <a:r>
              <a:rPr kumimoji="1" lang="en-US" altLang="ko-KR" dirty="0" err="1">
                <a:highlight>
                  <a:srgbClr val="B3FF63"/>
                </a:highlight>
              </a:rPr>
              <a:t>~year</a:t>
            </a:r>
            <a:endParaRPr kumimoji="1" lang="en-US" altLang="ko-KR" dirty="0">
              <a:highlight>
                <a:srgbClr val="B3FF63"/>
              </a:highlight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데이터소스에서 설정된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query granularity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단위와 같거나 큰 목록만 나옴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en-US" altLang="ko-KR" b="1" dirty="0"/>
              <a:t>Default : Continuous</a:t>
            </a:r>
            <a:r>
              <a:rPr kumimoji="1" lang="ko-KR" altLang="en-US" b="1" dirty="0"/>
              <a:t> 중 가장 작은 단위</a:t>
            </a:r>
            <a:r>
              <a:rPr kumimoji="1" lang="en-US" altLang="ko-KR" b="1" dirty="0"/>
              <a:t> </a:t>
            </a:r>
          </a:p>
          <a:p>
            <a:pPr lvl="1"/>
            <a:r>
              <a:rPr kumimoji="1" lang="ko-KR" altLang="en-US" dirty="0"/>
              <a:t>선택</a:t>
            </a:r>
            <a:r>
              <a:rPr kumimoji="1" lang="en-US" altLang="ko-KR" dirty="0"/>
              <a:t> :</a:t>
            </a:r>
            <a:r>
              <a:rPr kumimoji="1" lang="ko-KR" altLang="en-US" dirty="0"/>
              <a:t> 범위</a:t>
            </a:r>
            <a:r>
              <a:rPr kumimoji="1" lang="en-US" altLang="ko-KR" dirty="0"/>
              <a:t> (default) / </a:t>
            </a:r>
            <a:r>
              <a:rPr kumimoji="1" lang="ko-KR" altLang="en-US" b="1" dirty="0">
                <a:highlight>
                  <a:srgbClr val="B3FF63"/>
                </a:highlight>
              </a:rPr>
              <a:t>목록</a:t>
            </a:r>
            <a:endParaRPr kumimoji="1" lang="en-US" altLang="ko-KR" b="1" dirty="0">
              <a:highlight>
                <a:srgbClr val="B3FF63"/>
              </a:highlight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단위가 </a:t>
            </a:r>
            <a:r>
              <a:rPr kumimoji="1" lang="en-US" altLang="ko-KR" dirty="0">
                <a:solidFill>
                  <a:srgbClr val="FF0000"/>
                </a:solidFill>
              </a:rPr>
              <a:t>Continuous&gt;Minute/Hour</a:t>
            </a:r>
            <a:r>
              <a:rPr kumimoji="1" lang="ko-KR" altLang="en-US" dirty="0">
                <a:solidFill>
                  <a:srgbClr val="FF0000"/>
                </a:solidFill>
              </a:rPr>
              <a:t> 인 경우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목록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 비활성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>
              <a:buFont typeface="+mj-lt"/>
              <a:buAutoNum type="arabicPeriod"/>
            </a:pPr>
            <a:r>
              <a:rPr lang="ko-KR" altLang="en-US" dirty="0">
                <a:highlight>
                  <a:srgbClr val="00FA00"/>
                </a:highlight>
              </a:rPr>
              <a:t>값 정렬</a:t>
            </a:r>
            <a:endParaRPr lang="en-US" altLang="ko-KR" dirty="0">
              <a:highlight>
                <a:srgbClr val="00FA00"/>
              </a:highlight>
            </a:endParaRPr>
          </a:p>
          <a:p>
            <a:pPr lvl="2"/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Continuous type : </a:t>
            </a:r>
            <a:r>
              <a:rPr lang="en-US" altLang="ko-KR" dirty="0">
                <a:highlight>
                  <a:srgbClr val="00FA00"/>
                </a:highlight>
              </a:rPr>
              <a:t>A-Z (default)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Z-A / </a:t>
            </a:r>
            <a:r>
              <a:rPr lang="ko-KR" altLang="en-US" dirty="0">
                <a:highlight>
                  <a:srgbClr val="00FA00"/>
                </a:highlight>
              </a:rPr>
              <a:t>높은 빈도 → 낮은 빈도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낮은 빈도 → 높은 빈도</a:t>
            </a:r>
            <a:endParaRPr lang="en-US" altLang="ko-KR" dirty="0">
              <a:highlight>
                <a:srgbClr val="00FA00"/>
              </a:highlight>
            </a:endParaRPr>
          </a:p>
          <a:p>
            <a:pPr lvl="1"/>
            <a:endParaRPr kumimoji="1"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3561AEA9-3861-FE4F-875A-3ABF41235D77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CE8A155F-89A5-4240-ABB9-62EBC56E51F2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List</a:t>
            </a:r>
          </a:p>
        </p:txBody>
      </p: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CBF82FBB-92E6-C54C-BF28-AC3A3157C117}"/>
              </a:ext>
            </a:extLst>
          </p:cNvPr>
          <p:cNvGrpSpPr/>
          <p:nvPr/>
        </p:nvGrpSpPr>
        <p:grpSpPr>
          <a:xfrm>
            <a:off x="1821161" y="1109933"/>
            <a:ext cx="1291238" cy="1831626"/>
            <a:chOff x="5726616" y="1103042"/>
            <a:chExt cx="954285" cy="1831626"/>
          </a:xfrm>
        </p:grpSpPr>
        <p:sp>
          <p:nvSpPr>
            <p:cNvPr id="132" name="직사각형 131">
              <a:extLst>
                <a:ext uri="{FF2B5EF4-FFF2-40B4-BE49-F238E27FC236}">
                  <a16:creationId xmlns="" xmlns:a16="http://schemas.microsoft.com/office/drawing/2014/main" id="{75F33672-1642-7943-A812-3DCA3FFF3324}"/>
                </a:ext>
              </a:extLst>
            </p:cNvPr>
            <p:cNvSpPr/>
            <p:nvPr/>
          </p:nvSpPr>
          <p:spPr>
            <a:xfrm>
              <a:off x="5726616" y="1103042"/>
              <a:ext cx="954285" cy="1831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Sales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Restore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Edit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Delete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Type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Unit       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Selection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Sort by        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        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u="sng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 filter guide</a:t>
              </a:r>
            </a:p>
          </p:txBody>
        </p:sp>
        <p:cxnSp>
          <p:nvCxnSpPr>
            <p:cNvPr id="133" name="직선 연결선[R] 132">
              <a:extLst>
                <a:ext uri="{FF2B5EF4-FFF2-40B4-BE49-F238E27FC236}">
                  <a16:creationId xmlns="" xmlns:a16="http://schemas.microsoft.com/office/drawing/2014/main" id="{6783F42F-473B-344A-84C8-B29E5F9CE61C}"/>
                </a:ext>
              </a:extLst>
            </p:cNvPr>
            <p:cNvCxnSpPr/>
            <p:nvPr/>
          </p:nvCxnSpPr>
          <p:spPr>
            <a:xfrm>
              <a:off x="5726616" y="2037560"/>
              <a:ext cx="954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[R] 133">
              <a:extLst>
                <a:ext uri="{FF2B5EF4-FFF2-40B4-BE49-F238E27FC236}">
                  <a16:creationId xmlns="" xmlns:a16="http://schemas.microsoft.com/office/drawing/2014/main" id="{341EA5A2-8626-EC4E-9EAE-55772C22C12D}"/>
                </a:ext>
              </a:extLst>
            </p:cNvPr>
            <p:cNvCxnSpPr/>
            <p:nvPr/>
          </p:nvCxnSpPr>
          <p:spPr>
            <a:xfrm>
              <a:off x="5726616" y="1408711"/>
              <a:ext cx="954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53F06CA8-B84D-7B47-89C5-22C89E80FC0B}"/>
              </a:ext>
            </a:extLst>
          </p:cNvPr>
          <p:cNvSpPr/>
          <p:nvPr/>
        </p:nvSpPr>
        <p:spPr>
          <a:xfrm>
            <a:off x="3192478" y="2275336"/>
            <a:ext cx="1262571" cy="183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Continuous type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⦿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</a:p>
          <a:p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Discontinuous type</a:t>
            </a:r>
            <a:endParaRPr lang="en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36" name="그림 135">
            <a:extLst>
              <a:ext uri="{FF2B5EF4-FFF2-40B4-BE49-F238E27FC236}">
                <a16:creationId xmlns="" xmlns:a16="http://schemas.microsoft.com/office/drawing/2014/main" id="{47EE7718-DD81-D146-B0AD-DC7DFFF22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77" y="1188193"/>
            <a:ext cx="90352" cy="90352"/>
          </a:xfrm>
          <a:prstGeom prst="rect">
            <a:avLst/>
          </a:prstGeom>
        </p:spPr>
      </p:pic>
      <p:grpSp>
        <p:nvGrpSpPr>
          <p:cNvPr id="137" name="그룹 136">
            <a:extLst>
              <a:ext uri="{FF2B5EF4-FFF2-40B4-BE49-F238E27FC236}">
                <a16:creationId xmlns="" xmlns:a16="http://schemas.microsoft.com/office/drawing/2014/main" id="{64BE2683-61DA-5241-8B79-2353B703EF64}"/>
              </a:ext>
            </a:extLst>
          </p:cNvPr>
          <p:cNvGrpSpPr/>
          <p:nvPr/>
        </p:nvGrpSpPr>
        <p:grpSpPr>
          <a:xfrm>
            <a:off x="1870154" y="2633163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38" name="아래쪽 화살표[D] 137">
              <a:extLst>
                <a:ext uri="{FF2B5EF4-FFF2-40B4-BE49-F238E27FC236}">
                  <a16:creationId xmlns="" xmlns:a16="http://schemas.microsoft.com/office/drawing/2014/main" id="{87AF4469-0CE0-6F4B-86BB-7D67D7301F78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9" name="아래쪽 화살표[D] 138">
              <a:extLst>
                <a:ext uri="{FF2B5EF4-FFF2-40B4-BE49-F238E27FC236}">
                  <a16:creationId xmlns="" xmlns:a16="http://schemas.microsoft.com/office/drawing/2014/main" id="{AA9893D0-C04B-9449-A93D-4E3F499AE4BD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DBBFEB0A-6344-2642-B10C-8CD901203FF1}"/>
              </a:ext>
            </a:extLst>
          </p:cNvPr>
          <p:cNvSpPr/>
          <p:nvPr/>
        </p:nvSpPr>
        <p:spPr>
          <a:xfrm>
            <a:off x="2406474" y="2058340"/>
            <a:ext cx="587716" cy="394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Absolute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Minute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List</a:t>
            </a:r>
          </a:p>
          <a:p>
            <a:pPr algn="r"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A-z</a:t>
            </a:r>
          </a:p>
        </p:txBody>
      </p:sp>
      <p:pic>
        <p:nvPicPr>
          <p:cNvPr id="141" name="그래픽 140" descr="확인 표시">
            <a:extLst>
              <a:ext uri="{FF2B5EF4-FFF2-40B4-BE49-F238E27FC236}">
                <a16:creationId xmlns="" xmlns:a16="http://schemas.microsoft.com/office/drawing/2014/main" id="{B68B0444-43A9-234D-9720-E467C969F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60696" y="2471440"/>
            <a:ext cx="96774" cy="96774"/>
          </a:xfrm>
          <a:prstGeom prst="rect">
            <a:avLst/>
          </a:prstGeom>
        </p:spPr>
      </p:pic>
      <p:sp>
        <p:nvSpPr>
          <p:cNvPr id="142" name="직사각형 141">
            <a:extLst>
              <a:ext uri="{FF2B5EF4-FFF2-40B4-BE49-F238E27FC236}">
                <a16:creationId xmlns="" xmlns:a16="http://schemas.microsoft.com/office/drawing/2014/main" id="{A9352BCC-E644-764A-BA62-BDA6DC0C19DF}"/>
              </a:ext>
            </a:extLst>
          </p:cNvPr>
          <p:cNvSpPr/>
          <p:nvPr/>
        </p:nvSpPr>
        <p:spPr>
          <a:xfrm>
            <a:off x="1843703" y="1141232"/>
            <a:ext cx="128700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미정</a:t>
            </a:r>
          </a:p>
        </p:txBody>
      </p: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2890E6F9-C50A-C24C-A428-AC53D999BFF1}"/>
              </a:ext>
            </a:extLst>
          </p:cNvPr>
          <p:cNvGrpSpPr/>
          <p:nvPr/>
        </p:nvGrpSpPr>
        <p:grpSpPr>
          <a:xfrm>
            <a:off x="1834093" y="1509561"/>
            <a:ext cx="131734" cy="456686"/>
            <a:chOff x="4840385" y="3538849"/>
            <a:chExt cx="131734" cy="456686"/>
          </a:xfrm>
        </p:grpSpPr>
        <p:pic>
          <p:nvPicPr>
            <p:cNvPr id="144" name="그림 143">
              <a:extLst>
                <a:ext uri="{FF2B5EF4-FFF2-40B4-BE49-F238E27FC236}">
                  <a16:creationId xmlns="" xmlns:a16="http://schemas.microsoft.com/office/drawing/2014/main" id="{8910F31C-F495-3344-869D-DC5847D45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9" y="3698768"/>
              <a:ext cx="100277" cy="100277"/>
            </a:xfrm>
            <a:prstGeom prst="rect">
              <a:avLst/>
            </a:prstGeom>
          </p:spPr>
        </p:pic>
        <p:pic>
          <p:nvPicPr>
            <p:cNvPr id="145" name="그래픽 144" descr="왼쪽으로 도는 줄 화살표">
              <a:extLst>
                <a:ext uri="{FF2B5EF4-FFF2-40B4-BE49-F238E27FC236}">
                  <a16:creationId xmlns="" xmlns:a16="http://schemas.microsoft.com/office/drawing/2014/main" id="{AFE1F14A-1EBA-564D-98CB-E304BCE68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40385" y="3538849"/>
              <a:ext cx="131734" cy="131734"/>
            </a:xfrm>
            <a:prstGeom prst="rect">
              <a:avLst/>
            </a:prstGeom>
          </p:spPr>
        </p:pic>
        <p:pic>
          <p:nvPicPr>
            <p:cNvPr id="146" name="그림 145">
              <a:extLst>
                <a:ext uri="{FF2B5EF4-FFF2-40B4-BE49-F238E27FC236}">
                  <a16:creationId xmlns="" xmlns:a16="http://schemas.microsoft.com/office/drawing/2014/main" id="{01D2D965-5CF9-C743-8CC7-D77C93626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160" y="3879965"/>
              <a:ext cx="115570" cy="115570"/>
            </a:xfrm>
            <a:prstGeom prst="rect">
              <a:avLst/>
            </a:prstGeom>
          </p:spPr>
        </p:pic>
      </p:grpSp>
      <p:grpSp>
        <p:nvGrpSpPr>
          <p:cNvPr id="147" name="그룹 146">
            <a:extLst>
              <a:ext uri="{FF2B5EF4-FFF2-40B4-BE49-F238E27FC236}">
                <a16:creationId xmlns="" xmlns:a16="http://schemas.microsoft.com/office/drawing/2014/main" id="{F8C66B21-2365-FA42-8205-0A0E9133B4B7}"/>
              </a:ext>
            </a:extLst>
          </p:cNvPr>
          <p:cNvGrpSpPr/>
          <p:nvPr/>
        </p:nvGrpSpPr>
        <p:grpSpPr>
          <a:xfrm>
            <a:off x="1855579" y="2107592"/>
            <a:ext cx="1209992" cy="151261"/>
            <a:chOff x="1301938" y="737303"/>
            <a:chExt cx="981354" cy="151261"/>
          </a:xfrm>
        </p:grpSpPr>
        <p:sp>
          <p:nvSpPr>
            <p:cNvPr id="148" name="직사각형 147">
              <a:extLst>
                <a:ext uri="{FF2B5EF4-FFF2-40B4-BE49-F238E27FC236}">
                  <a16:creationId xmlns="" xmlns:a16="http://schemas.microsoft.com/office/drawing/2014/main" id="{7D4CA886-8807-B04A-9409-9D280F0A615E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="" xmlns:a16="http://schemas.microsoft.com/office/drawing/2014/main" id="{345CE80F-B553-B34A-9C7A-EF52BBB326CF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5D5BCB97-E8DE-0A4B-9974-51D907CE0803}"/>
              </a:ext>
            </a:extLst>
          </p:cNvPr>
          <p:cNvSpPr/>
          <p:nvPr/>
        </p:nvSpPr>
        <p:spPr>
          <a:xfrm>
            <a:off x="3192478" y="4190185"/>
            <a:ext cx="1262571" cy="340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</a:t>
            </a:r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 Range</a:t>
            </a:r>
            <a:endParaRPr lang="en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⦿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List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E3236F97-A5CD-DC48-A20B-AC5EF242F895}"/>
              </a:ext>
            </a:extLst>
          </p:cNvPr>
          <p:cNvSpPr/>
          <p:nvPr/>
        </p:nvSpPr>
        <p:spPr>
          <a:xfrm>
            <a:off x="3192478" y="4626902"/>
            <a:ext cx="1262571" cy="569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● A-z</a:t>
            </a:r>
          </a:p>
          <a:p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Z-A</a:t>
            </a:r>
          </a:p>
          <a:p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High Frequency → low</a:t>
            </a:r>
          </a:p>
          <a:p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Low Frequency → high</a:t>
            </a:r>
          </a:p>
        </p:txBody>
      </p:sp>
      <p:pic>
        <p:nvPicPr>
          <p:cNvPr id="152" name="그래픽 151" descr="도움말">
            <a:extLst>
              <a:ext uri="{FF2B5EF4-FFF2-40B4-BE49-F238E27FC236}">
                <a16:creationId xmlns="" xmlns:a16="http://schemas.microsoft.com/office/drawing/2014/main" id="{91E56D70-A6E9-F641-B86E-FF344EECA9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38153" y="2766079"/>
            <a:ext cx="134304" cy="134304"/>
          </a:xfrm>
          <a:prstGeom prst="rect">
            <a:avLst/>
          </a:prstGeom>
        </p:spPr>
      </p:pic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FB2B8846-76E3-AF46-9DA3-585F7DA24C57}"/>
              </a:ext>
            </a:extLst>
          </p:cNvPr>
          <p:cNvSpPr/>
          <p:nvPr/>
        </p:nvSpPr>
        <p:spPr>
          <a:xfrm>
            <a:off x="152821" y="1115302"/>
            <a:ext cx="1593703" cy="2313698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11A78CF2-38E4-4645-A2F9-8E6CB1AA0BC7}"/>
              </a:ext>
            </a:extLst>
          </p:cNvPr>
          <p:cNvSpPr/>
          <p:nvPr/>
        </p:nvSpPr>
        <p:spPr>
          <a:xfrm>
            <a:off x="20297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55" name="그림 154">
            <a:extLst>
              <a:ext uri="{FF2B5EF4-FFF2-40B4-BE49-F238E27FC236}">
                <a16:creationId xmlns="" xmlns:a16="http://schemas.microsoft.com/office/drawing/2014/main" id="{D5EDD817-62A5-9F40-A613-E79158EA76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3" y="1179437"/>
            <a:ext cx="102970" cy="102970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="" xmlns:a16="http://schemas.microsoft.com/office/drawing/2014/main" id="{8F098A59-1800-824F-961F-438705047C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157" name="직선 연결선[R] 156">
            <a:extLst>
              <a:ext uri="{FF2B5EF4-FFF2-40B4-BE49-F238E27FC236}">
                <a16:creationId xmlns="" xmlns:a16="http://schemas.microsoft.com/office/drawing/2014/main" id="{2CBC8071-4B41-6147-B3A6-B835341F29A2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그래픽 157" descr="시계">
            <a:extLst>
              <a:ext uri="{FF2B5EF4-FFF2-40B4-BE49-F238E27FC236}">
                <a16:creationId xmlns="" xmlns:a16="http://schemas.microsoft.com/office/drawing/2014/main" id="{44AC42C6-FBC6-554A-A941-E22B91E7F7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253" y="1225503"/>
            <a:ext cx="112282" cy="112282"/>
          </a:xfrm>
          <a:prstGeom prst="rect">
            <a:avLst/>
          </a:prstGeom>
        </p:spPr>
      </p:pic>
      <p:sp>
        <p:nvSpPr>
          <p:cNvPr id="159" name="타원 158">
            <a:extLst>
              <a:ext uri="{FF2B5EF4-FFF2-40B4-BE49-F238E27FC236}">
                <a16:creationId xmlns="" xmlns:a16="http://schemas.microsoft.com/office/drawing/2014/main" id="{DCE801AC-A007-F74C-B8F4-CB8A431F4EEE}"/>
              </a:ext>
            </a:extLst>
          </p:cNvPr>
          <p:cNvSpPr/>
          <p:nvPr/>
        </p:nvSpPr>
        <p:spPr>
          <a:xfrm>
            <a:off x="281424" y="1282817"/>
            <a:ext cx="87907" cy="879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W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84E203FF-4981-0A46-98D5-59C267F7EEF9}"/>
              </a:ext>
            </a:extLst>
          </p:cNvPr>
          <p:cNvSpPr/>
          <p:nvPr/>
        </p:nvSpPr>
        <p:spPr>
          <a:xfrm>
            <a:off x="117953" y="1564486"/>
            <a:ext cx="1215271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 err="1">
                <a:solidFill>
                  <a:srgbClr val="7030A0"/>
                </a:solidFill>
                <a:latin typeface="+mn-ea"/>
                <a:cs typeface="Nanum Gothic" charset="-127"/>
              </a:rPr>
              <a:t>한페이지에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161" name="그림 160">
            <a:extLst>
              <a:ext uri="{FF2B5EF4-FFF2-40B4-BE49-F238E27FC236}">
                <a16:creationId xmlns="" xmlns:a16="http://schemas.microsoft.com/office/drawing/2014/main" id="{BFFCE53C-55D0-B04E-9325-532B6F7B842B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287865" y="3153548"/>
            <a:ext cx="423619" cy="107523"/>
          </a:xfrm>
          <a:prstGeom prst="rect">
            <a:avLst/>
          </a:prstGeom>
        </p:spPr>
      </p:pic>
      <p:grpSp>
        <p:nvGrpSpPr>
          <p:cNvPr id="162" name="그룹 161">
            <a:extLst>
              <a:ext uri="{FF2B5EF4-FFF2-40B4-BE49-F238E27FC236}">
                <a16:creationId xmlns="" xmlns:a16="http://schemas.microsoft.com/office/drawing/2014/main" id="{7E5199BB-0890-F743-BBA8-7DAEA4DCBAFD}"/>
              </a:ext>
            </a:extLst>
          </p:cNvPr>
          <p:cNvGrpSpPr/>
          <p:nvPr/>
        </p:nvGrpSpPr>
        <p:grpSpPr>
          <a:xfrm>
            <a:off x="218683" y="1508557"/>
            <a:ext cx="688613" cy="91777"/>
            <a:chOff x="2814242" y="3002024"/>
            <a:chExt cx="688613" cy="91777"/>
          </a:xfrm>
        </p:grpSpPr>
        <p:sp>
          <p:nvSpPr>
            <p:cNvPr id="163" name="직사각형 162">
              <a:extLst>
                <a:ext uri="{FF2B5EF4-FFF2-40B4-BE49-F238E27FC236}">
                  <a16:creationId xmlns="" xmlns:a16="http://schemas.microsoft.com/office/drawing/2014/main" id="{3E71B10A-D457-BC4A-B990-7DF6761141C2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64" name="그림 163">
              <a:extLst>
                <a:ext uri="{FF2B5EF4-FFF2-40B4-BE49-F238E27FC236}">
                  <a16:creationId xmlns="" xmlns:a16="http://schemas.microsoft.com/office/drawing/2014/main" id="{EA9806BB-4BD7-4243-8DF1-69AA7FC1D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165" name="그룹 164">
            <a:extLst>
              <a:ext uri="{FF2B5EF4-FFF2-40B4-BE49-F238E27FC236}">
                <a16:creationId xmlns="" xmlns:a16="http://schemas.microsoft.com/office/drawing/2014/main" id="{6E56B18A-EC8B-574E-B98C-4041B221BBE2}"/>
              </a:ext>
            </a:extLst>
          </p:cNvPr>
          <p:cNvGrpSpPr/>
          <p:nvPr/>
        </p:nvGrpSpPr>
        <p:grpSpPr>
          <a:xfrm rot="10800000" flipV="1">
            <a:off x="208639" y="3163715"/>
            <a:ext cx="151148" cy="76099"/>
            <a:chOff x="4465188" y="1361650"/>
            <a:chExt cx="335526" cy="132138"/>
          </a:xfrm>
        </p:grpSpPr>
        <p:sp>
          <p:nvSpPr>
            <p:cNvPr id="166" name="직사각형 165">
              <a:extLst>
                <a:ext uri="{FF2B5EF4-FFF2-40B4-BE49-F238E27FC236}">
                  <a16:creationId xmlns="" xmlns:a16="http://schemas.microsoft.com/office/drawing/2014/main" id="{7CCFAD95-37E2-E640-986C-0EDB0C2F4232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="" xmlns:a16="http://schemas.microsoft.com/office/drawing/2014/main" id="{3031310C-5ABF-5C4C-BB3F-B59971026060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8" name="모서리가 둥근 직사각형 58">
            <a:extLst>
              <a:ext uri="{FF2B5EF4-FFF2-40B4-BE49-F238E27FC236}">
                <a16:creationId xmlns="" xmlns:a16="http://schemas.microsoft.com/office/drawing/2014/main" id="{6A8AFA6D-3B1E-FF4F-B17C-2767355F691D}"/>
              </a:ext>
            </a:extLst>
          </p:cNvPr>
          <p:cNvSpPr/>
          <p:nvPr/>
        </p:nvSpPr>
        <p:spPr>
          <a:xfrm>
            <a:off x="282241" y="308206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169" name="그래픽 168" descr="경고">
            <a:extLst>
              <a:ext uri="{FF2B5EF4-FFF2-40B4-BE49-F238E27FC236}">
                <a16:creationId xmlns="" xmlns:a16="http://schemas.microsoft.com/office/drawing/2014/main" id="{1839624B-4333-4D40-BA53-963937105A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558611" y="1474341"/>
            <a:ext cx="138346" cy="138346"/>
          </a:xfrm>
          <a:prstGeom prst="rect">
            <a:avLst/>
          </a:prstGeom>
        </p:spPr>
      </p:pic>
      <p:pic>
        <p:nvPicPr>
          <p:cNvPr id="170" name="그래픽 169" descr="공유">
            <a:extLst>
              <a:ext uri="{FF2B5EF4-FFF2-40B4-BE49-F238E27FC236}">
                <a16:creationId xmlns="" xmlns:a16="http://schemas.microsoft.com/office/drawing/2014/main" id="{13572DD2-02FB-704E-9DC4-96AD2798BE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681269" y="2800231"/>
            <a:ext cx="97909" cy="97909"/>
          </a:xfrm>
          <a:prstGeom prst="rect">
            <a:avLst/>
          </a:prstGeom>
        </p:spPr>
      </p:pic>
      <p:sp>
        <p:nvSpPr>
          <p:cNvPr id="171" name="직사각형 170">
            <a:extLst>
              <a:ext uri="{FF2B5EF4-FFF2-40B4-BE49-F238E27FC236}">
                <a16:creationId xmlns="" xmlns:a16="http://schemas.microsoft.com/office/drawing/2014/main" id="{A4916365-EFDF-B44A-B830-CA9DB7045D19}"/>
              </a:ext>
            </a:extLst>
          </p:cNvPr>
          <p:cNvSpPr/>
          <p:nvPr/>
        </p:nvSpPr>
        <p:spPr>
          <a:xfrm>
            <a:off x="1825636" y="2069597"/>
            <a:ext cx="1271001" cy="696479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9" name="직사각형 198">
            <a:extLst>
              <a:ext uri="{FF2B5EF4-FFF2-40B4-BE49-F238E27FC236}">
                <a16:creationId xmlns="" xmlns:a16="http://schemas.microsoft.com/office/drawing/2014/main" id="{8D047A41-E409-C246-9901-FF22B0A08905}"/>
              </a:ext>
            </a:extLst>
          </p:cNvPr>
          <p:cNvSpPr/>
          <p:nvPr/>
        </p:nvSpPr>
        <p:spPr>
          <a:xfrm>
            <a:off x="4560395" y="4106244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↑Day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B86F10C2-557A-BB45-BFAF-D1946C193143}"/>
              </a:ext>
            </a:extLst>
          </p:cNvPr>
          <p:cNvSpPr/>
          <p:nvPr/>
        </p:nvSpPr>
        <p:spPr>
          <a:xfrm>
            <a:off x="4584850" y="5388635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↑Week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="" xmlns:a16="http://schemas.microsoft.com/office/drawing/2014/main" id="{F61FBA11-5597-A14D-8626-D5633EBED2E9}"/>
              </a:ext>
            </a:extLst>
          </p:cNvPr>
          <p:cNvSpPr/>
          <p:nvPr/>
        </p:nvSpPr>
        <p:spPr>
          <a:xfrm>
            <a:off x="6231688" y="4100861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↑Month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12054AC5-F3E6-0949-879C-99EF5303A074}"/>
              </a:ext>
            </a:extLst>
          </p:cNvPr>
          <p:cNvSpPr/>
          <p:nvPr/>
        </p:nvSpPr>
        <p:spPr>
          <a:xfrm>
            <a:off x="6231688" y="5391339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AE5CE262-196E-CA4E-9B68-2F7A93C762C1}"/>
              </a:ext>
            </a:extLst>
          </p:cNvPr>
          <p:cNvGrpSpPr/>
          <p:nvPr/>
        </p:nvGrpSpPr>
        <p:grpSpPr>
          <a:xfrm>
            <a:off x="4558353" y="3059786"/>
            <a:ext cx="1628571" cy="1056872"/>
            <a:chOff x="1209907" y="4139220"/>
            <a:chExt cx="1628571" cy="1056872"/>
          </a:xfrm>
        </p:grpSpPr>
        <p:sp>
          <p:nvSpPr>
            <p:cNvPr id="172" name="직사각형 171">
              <a:extLst>
                <a:ext uri="{FF2B5EF4-FFF2-40B4-BE49-F238E27FC236}">
                  <a16:creationId xmlns="" xmlns:a16="http://schemas.microsoft.com/office/drawing/2014/main" id="{1A78709C-000F-0C42-A88F-A14C394FB4A3}"/>
                </a:ext>
              </a:extLst>
            </p:cNvPr>
            <p:cNvSpPr/>
            <p:nvPr/>
          </p:nvSpPr>
          <p:spPr>
            <a:xfrm>
              <a:off x="1244775" y="4139220"/>
              <a:ext cx="1593703" cy="10568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="" xmlns:a16="http://schemas.microsoft.com/office/drawing/2014/main" id="{E1E0B2C8-2AFE-0B42-A416-124FAB26384B}"/>
                </a:ext>
              </a:extLst>
            </p:cNvPr>
            <p:cNvSpPr/>
            <p:nvPr/>
          </p:nvSpPr>
          <p:spPr>
            <a:xfrm>
              <a:off x="1209907" y="4281053"/>
              <a:ext cx="1215271" cy="767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 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rgbClr val="7030A0"/>
                  </a:solidFill>
                  <a:latin typeface="+mn-ea"/>
                  <a:cs typeface="Nanum Gothic" charset="-127"/>
                </a:rPr>
                <a:t>한페이지에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20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개 리스트 보임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pic>
          <p:nvPicPr>
            <p:cNvPr id="183" name="그림 182">
              <a:extLst>
                <a:ext uri="{FF2B5EF4-FFF2-40B4-BE49-F238E27FC236}">
                  <a16:creationId xmlns="" xmlns:a16="http://schemas.microsoft.com/office/drawing/2014/main" id="{336DFBF2-F058-4C46-BBF5-8606EB5C6B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45" b="7746"/>
            <a:stretch/>
          </p:blipFill>
          <p:spPr>
            <a:xfrm>
              <a:off x="2379819" y="5044148"/>
              <a:ext cx="423619" cy="107523"/>
            </a:xfrm>
            <a:prstGeom prst="rect">
              <a:avLst/>
            </a:prstGeom>
          </p:spPr>
        </p:pic>
        <p:grpSp>
          <p:nvGrpSpPr>
            <p:cNvPr id="184" name="그룹 183">
              <a:extLst>
                <a:ext uri="{FF2B5EF4-FFF2-40B4-BE49-F238E27FC236}">
                  <a16:creationId xmlns="" xmlns:a16="http://schemas.microsoft.com/office/drawing/2014/main" id="{3FE8F0D5-8B7A-3F48-AF8A-9475A98AE837}"/>
                </a:ext>
              </a:extLst>
            </p:cNvPr>
            <p:cNvGrpSpPr/>
            <p:nvPr/>
          </p:nvGrpSpPr>
          <p:grpSpPr>
            <a:xfrm>
              <a:off x="1310637" y="4225124"/>
              <a:ext cx="688613" cy="91777"/>
              <a:chOff x="2814242" y="3002024"/>
              <a:chExt cx="688613" cy="91777"/>
            </a:xfrm>
          </p:grpSpPr>
          <p:sp>
            <p:nvSpPr>
              <p:cNvPr id="185" name="직사각형 184">
                <a:extLst>
                  <a:ext uri="{FF2B5EF4-FFF2-40B4-BE49-F238E27FC236}">
                    <a16:creationId xmlns="" xmlns:a16="http://schemas.microsoft.com/office/drawing/2014/main" id="{8AC320A0-DB27-5F44-870D-7EA4A59FF1CE}"/>
                  </a:ext>
                </a:extLst>
              </p:cNvPr>
              <p:cNvSpPr/>
              <p:nvPr/>
            </p:nvSpPr>
            <p:spPr>
              <a:xfrm>
                <a:off x="2888140" y="3002024"/>
                <a:ext cx="614715" cy="917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altLang="ko-KR" sz="500" dirty="0">
                    <a:solidFill>
                      <a:schemeClr val="bg1">
                        <a:lumMod val="75000"/>
                      </a:schemeClr>
                    </a:solidFill>
                    <a:latin typeface="Nanum Gothic Regular" charset="-127"/>
                    <a:ea typeface="Nanum Gothic Regular" charset="-127"/>
                  </a:rPr>
                  <a:t>Search for value</a:t>
                </a:r>
                <a:endParaRPr lang="de-DE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pic>
            <p:nvPicPr>
              <p:cNvPr id="186" name="그림 185">
                <a:extLst>
                  <a:ext uri="{FF2B5EF4-FFF2-40B4-BE49-F238E27FC236}">
                    <a16:creationId xmlns="" xmlns:a16="http://schemas.microsoft.com/office/drawing/2014/main" id="{EDF1E501-9646-B146-B496-D522632DF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42" y="3016851"/>
                <a:ext cx="61631" cy="61631"/>
              </a:xfrm>
              <a:prstGeom prst="rect">
                <a:avLst/>
              </a:prstGeom>
            </p:spPr>
          </p:pic>
        </p:grpSp>
        <p:grpSp>
          <p:nvGrpSpPr>
            <p:cNvPr id="187" name="그룹 186">
              <a:extLst>
                <a:ext uri="{FF2B5EF4-FFF2-40B4-BE49-F238E27FC236}">
                  <a16:creationId xmlns="" xmlns:a16="http://schemas.microsoft.com/office/drawing/2014/main" id="{13D07867-3077-3747-B9F2-89A78EBBB3B3}"/>
                </a:ext>
              </a:extLst>
            </p:cNvPr>
            <p:cNvGrpSpPr/>
            <p:nvPr/>
          </p:nvGrpSpPr>
          <p:grpSpPr>
            <a:xfrm rot="10800000" flipV="1">
              <a:off x="1300593" y="5054315"/>
              <a:ext cx="151148" cy="76099"/>
              <a:chOff x="4465188" y="1361650"/>
              <a:chExt cx="335526" cy="132138"/>
            </a:xfrm>
          </p:grpSpPr>
          <p:sp>
            <p:nvSpPr>
              <p:cNvPr id="188" name="직사각형 187">
                <a:extLst>
                  <a:ext uri="{FF2B5EF4-FFF2-40B4-BE49-F238E27FC236}">
                    <a16:creationId xmlns="" xmlns:a16="http://schemas.microsoft.com/office/drawing/2014/main" id="{F4CD0D38-C114-C045-A68F-505768DFB47A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="" xmlns:a16="http://schemas.microsoft.com/office/drawing/2014/main" id="{B5DAD934-5F01-2C42-86BF-6C3078348C49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191" name="모서리가 둥근 직사각형 58">
              <a:extLst>
                <a:ext uri="{FF2B5EF4-FFF2-40B4-BE49-F238E27FC236}">
                  <a16:creationId xmlns="" xmlns:a16="http://schemas.microsoft.com/office/drawing/2014/main" id="{B094B14A-0720-3946-987B-336A37BBE018}"/>
                </a:ext>
              </a:extLst>
            </p:cNvPr>
            <p:cNvSpPr/>
            <p:nvPr/>
          </p:nvSpPr>
          <p:spPr>
            <a:xfrm>
              <a:off x="1374195" y="4972664"/>
              <a:ext cx="654575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92" name="그래픽 191" descr="경고">
              <a:extLst>
                <a:ext uri="{FF2B5EF4-FFF2-40B4-BE49-F238E27FC236}">
                  <a16:creationId xmlns="" xmlns:a16="http://schemas.microsoft.com/office/drawing/2014/main" id="{BA621F25-3FE3-C944-BE93-8CA577E15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50565" y="4190908"/>
              <a:ext cx="138346" cy="138346"/>
            </a:xfrm>
            <a:prstGeom prst="rect">
              <a:avLst/>
            </a:prstGeom>
          </p:spPr>
        </p:pic>
      </p:grpSp>
      <p:grpSp>
        <p:nvGrpSpPr>
          <p:cNvPr id="193" name="그룹 192">
            <a:extLst>
              <a:ext uri="{FF2B5EF4-FFF2-40B4-BE49-F238E27FC236}">
                <a16:creationId xmlns="" xmlns:a16="http://schemas.microsoft.com/office/drawing/2014/main" id="{6683FA7C-4466-DC45-AB29-70550C3483A4}"/>
              </a:ext>
            </a:extLst>
          </p:cNvPr>
          <p:cNvGrpSpPr/>
          <p:nvPr/>
        </p:nvGrpSpPr>
        <p:grpSpPr>
          <a:xfrm>
            <a:off x="6253988" y="3059786"/>
            <a:ext cx="1628571" cy="1056872"/>
            <a:chOff x="1209907" y="4139220"/>
            <a:chExt cx="1628571" cy="1056872"/>
          </a:xfrm>
        </p:grpSpPr>
        <p:sp>
          <p:nvSpPr>
            <p:cNvPr id="194" name="직사각형 193">
              <a:extLst>
                <a:ext uri="{FF2B5EF4-FFF2-40B4-BE49-F238E27FC236}">
                  <a16:creationId xmlns="" xmlns:a16="http://schemas.microsoft.com/office/drawing/2014/main" id="{FDC2A31E-CF1B-F848-A936-6ED9B1BA1DF3}"/>
                </a:ext>
              </a:extLst>
            </p:cNvPr>
            <p:cNvSpPr/>
            <p:nvPr/>
          </p:nvSpPr>
          <p:spPr>
            <a:xfrm>
              <a:off x="1244775" y="4139220"/>
              <a:ext cx="1593703" cy="10568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="" xmlns:a16="http://schemas.microsoft.com/office/drawing/2014/main" id="{0D4B04CB-8BB2-0344-B2DE-8DA4A856AC34}"/>
                </a:ext>
              </a:extLst>
            </p:cNvPr>
            <p:cNvSpPr/>
            <p:nvPr/>
          </p:nvSpPr>
          <p:spPr>
            <a:xfrm>
              <a:off x="1209907" y="4281053"/>
              <a:ext cx="1215271" cy="767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rgbClr val="7030A0"/>
                  </a:solidFill>
                  <a:latin typeface="+mn-ea"/>
                  <a:cs typeface="Nanum Gothic" charset="-127"/>
                </a:rPr>
                <a:t>한페이지에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20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개 리스트 보임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pic>
          <p:nvPicPr>
            <p:cNvPr id="196" name="그림 195">
              <a:extLst>
                <a:ext uri="{FF2B5EF4-FFF2-40B4-BE49-F238E27FC236}">
                  <a16:creationId xmlns="" xmlns:a16="http://schemas.microsoft.com/office/drawing/2014/main" id="{0742D1D1-7B0F-BC41-89C9-56FD62493C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45" b="7746"/>
            <a:stretch/>
          </p:blipFill>
          <p:spPr>
            <a:xfrm>
              <a:off x="2379819" y="5044148"/>
              <a:ext cx="423619" cy="107523"/>
            </a:xfrm>
            <a:prstGeom prst="rect">
              <a:avLst/>
            </a:prstGeom>
          </p:spPr>
        </p:pic>
        <p:grpSp>
          <p:nvGrpSpPr>
            <p:cNvPr id="197" name="그룹 196">
              <a:extLst>
                <a:ext uri="{FF2B5EF4-FFF2-40B4-BE49-F238E27FC236}">
                  <a16:creationId xmlns="" xmlns:a16="http://schemas.microsoft.com/office/drawing/2014/main" id="{A17B0F20-9EF4-1641-80B7-B8515D7588EE}"/>
                </a:ext>
              </a:extLst>
            </p:cNvPr>
            <p:cNvGrpSpPr/>
            <p:nvPr/>
          </p:nvGrpSpPr>
          <p:grpSpPr>
            <a:xfrm>
              <a:off x="1310637" y="4225124"/>
              <a:ext cx="688613" cy="91777"/>
              <a:chOff x="2814242" y="3002024"/>
              <a:chExt cx="688613" cy="91777"/>
            </a:xfrm>
          </p:grpSpPr>
          <p:sp>
            <p:nvSpPr>
              <p:cNvPr id="210" name="직사각형 209">
                <a:extLst>
                  <a:ext uri="{FF2B5EF4-FFF2-40B4-BE49-F238E27FC236}">
                    <a16:creationId xmlns="" xmlns:a16="http://schemas.microsoft.com/office/drawing/2014/main" id="{98D230B1-8318-AD45-8A7B-A57256F275E9}"/>
                  </a:ext>
                </a:extLst>
              </p:cNvPr>
              <p:cNvSpPr/>
              <p:nvPr/>
            </p:nvSpPr>
            <p:spPr>
              <a:xfrm>
                <a:off x="2888140" y="3002024"/>
                <a:ext cx="614715" cy="917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altLang="ko-KR" sz="500" dirty="0">
                    <a:solidFill>
                      <a:schemeClr val="bg1">
                        <a:lumMod val="75000"/>
                      </a:schemeClr>
                    </a:solidFill>
                    <a:latin typeface="Nanum Gothic Regular" charset="-127"/>
                    <a:ea typeface="Nanum Gothic Regular" charset="-127"/>
                  </a:rPr>
                  <a:t>Search for value</a:t>
                </a:r>
                <a:endParaRPr lang="de-DE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pic>
            <p:nvPicPr>
              <p:cNvPr id="211" name="그림 210">
                <a:extLst>
                  <a:ext uri="{FF2B5EF4-FFF2-40B4-BE49-F238E27FC236}">
                    <a16:creationId xmlns="" xmlns:a16="http://schemas.microsoft.com/office/drawing/2014/main" id="{B3DBDCC5-427F-0D46-895A-DF806D8951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42" y="3016851"/>
                <a:ext cx="61631" cy="61631"/>
              </a:xfrm>
              <a:prstGeom prst="rect">
                <a:avLst/>
              </a:prstGeom>
            </p:spPr>
          </p:pic>
        </p:grpSp>
        <p:grpSp>
          <p:nvGrpSpPr>
            <p:cNvPr id="203" name="그룹 202">
              <a:extLst>
                <a:ext uri="{FF2B5EF4-FFF2-40B4-BE49-F238E27FC236}">
                  <a16:creationId xmlns="" xmlns:a16="http://schemas.microsoft.com/office/drawing/2014/main" id="{A8F2D406-5964-F845-8EB8-1D0323F2248C}"/>
                </a:ext>
              </a:extLst>
            </p:cNvPr>
            <p:cNvGrpSpPr/>
            <p:nvPr/>
          </p:nvGrpSpPr>
          <p:grpSpPr>
            <a:xfrm rot="10800000" flipV="1">
              <a:off x="1300593" y="5054315"/>
              <a:ext cx="151148" cy="76099"/>
              <a:chOff x="4465188" y="1361650"/>
              <a:chExt cx="335526" cy="132138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="" xmlns:a16="http://schemas.microsoft.com/office/drawing/2014/main" id="{0BFC6F7C-AF02-7542-95B7-BE25F7224A5E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="" xmlns:a16="http://schemas.microsoft.com/office/drawing/2014/main" id="{1B9BE46E-444D-4C46-B4DA-22E5C0CE36AC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205" name="모서리가 둥근 직사각형 58">
              <a:extLst>
                <a:ext uri="{FF2B5EF4-FFF2-40B4-BE49-F238E27FC236}">
                  <a16:creationId xmlns="" xmlns:a16="http://schemas.microsoft.com/office/drawing/2014/main" id="{0954DBA2-39CD-D14A-B69B-2680308024D6}"/>
                </a:ext>
              </a:extLst>
            </p:cNvPr>
            <p:cNvSpPr/>
            <p:nvPr/>
          </p:nvSpPr>
          <p:spPr>
            <a:xfrm>
              <a:off x="1374195" y="4972664"/>
              <a:ext cx="654575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07" name="그래픽 206" descr="경고">
              <a:extLst>
                <a:ext uri="{FF2B5EF4-FFF2-40B4-BE49-F238E27FC236}">
                  <a16:creationId xmlns="" xmlns:a16="http://schemas.microsoft.com/office/drawing/2014/main" id="{367AFD4B-98FF-454A-B020-FFB3FFD48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50565" y="4190908"/>
              <a:ext cx="138346" cy="138346"/>
            </a:xfrm>
            <a:prstGeom prst="rect">
              <a:avLst/>
            </a:prstGeom>
          </p:spPr>
        </p:pic>
      </p:grpSp>
      <p:grpSp>
        <p:nvGrpSpPr>
          <p:cNvPr id="212" name="그룹 211">
            <a:extLst>
              <a:ext uri="{FF2B5EF4-FFF2-40B4-BE49-F238E27FC236}">
                <a16:creationId xmlns="" xmlns:a16="http://schemas.microsoft.com/office/drawing/2014/main" id="{FBDB2AAD-36F5-CE48-9D73-BCF2EF65C54A}"/>
              </a:ext>
            </a:extLst>
          </p:cNvPr>
          <p:cNvGrpSpPr/>
          <p:nvPr/>
        </p:nvGrpSpPr>
        <p:grpSpPr>
          <a:xfrm>
            <a:off x="4558353" y="4308774"/>
            <a:ext cx="1628571" cy="1056872"/>
            <a:chOff x="1209907" y="4139220"/>
            <a:chExt cx="1628571" cy="1056872"/>
          </a:xfrm>
        </p:grpSpPr>
        <p:sp>
          <p:nvSpPr>
            <p:cNvPr id="213" name="직사각형 212">
              <a:extLst>
                <a:ext uri="{FF2B5EF4-FFF2-40B4-BE49-F238E27FC236}">
                  <a16:creationId xmlns="" xmlns:a16="http://schemas.microsoft.com/office/drawing/2014/main" id="{ACF92E7C-2D42-8D4B-B868-E4D0655E6E5F}"/>
                </a:ext>
              </a:extLst>
            </p:cNvPr>
            <p:cNvSpPr/>
            <p:nvPr/>
          </p:nvSpPr>
          <p:spPr>
            <a:xfrm>
              <a:off x="1244775" y="4139220"/>
              <a:ext cx="1593703" cy="10568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D959B367-4FA5-E243-9713-D4E4CB7518B0}"/>
                </a:ext>
              </a:extLst>
            </p:cNvPr>
            <p:cNvSpPr/>
            <p:nvPr/>
          </p:nvSpPr>
          <p:spPr>
            <a:xfrm>
              <a:off x="1209907" y="4281053"/>
              <a:ext cx="1215271" cy="767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1980-01-W1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yyyy-MM-W5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rgbClr val="7030A0"/>
                  </a:solidFill>
                  <a:latin typeface="+mn-ea"/>
                  <a:cs typeface="Nanum Gothic" charset="-127"/>
                </a:rPr>
                <a:t>한페이지에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20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개 리스트 보임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pic>
          <p:nvPicPr>
            <p:cNvPr id="215" name="그림 214">
              <a:extLst>
                <a:ext uri="{FF2B5EF4-FFF2-40B4-BE49-F238E27FC236}">
                  <a16:creationId xmlns="" xmlns:a16="http://schemas.microsoft.com/office/drawing/2014/main" id="{C0890C27-7F09-5044-BFB9-8B4348C48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45" b="7746"/>
            <a:stretch/>
          </p:blipFill>
          <p:spPr>
            <a:xfrm>
              <a:off x="2379819" y="5044148"/>
              <a:ext cx="423619" cy="107523"/>
            </a:xfrm>
            <a:prstGeom prst="rect">
              <a:avLst/>
            </a:prstGeom>
          </p:spPr>
        </p:pic>
        <p:grpSp>
          <p:nvGrpSpPr>
            <p:cNvPr id="229" name="그룹 228">
              <a:extLst>
                <a:ext uri="{FF2B5EF4-FFF2-40B4-BE49-F238E27FC236}">
                  <a16:creationId xmlns="" xmlns:a16="http://schemas.microsoft.com/office/drawing/2014/main" id="{4E16A0EA-2114-8C4A-9333-76DB83DB61B9}"/>
                </a:ext>
              </a:extLst>
            </p:cNvPr>
            <p:cNvGrpSpPr/>
            <p:nvPr/>
          </p:nvGrpSpPr>
          <p:grpSpPr>
            <a:xfrm>
              <a:off x="1310637" y="4225124"/>
              <a:ext cx="688613" cy="91777"/>
              <a:chOff x="2814242" y="3002024"/>
              <a:chExt cx="688613" cy="91777"/>
            </a:xfrm>
          </p:grpSpPr>
          <p:sp>
            <p:nvSpPr>
              <p:cNvPr id="240" name="직사각형 239">
                <a:extLst>
                  <a:ext uri="{FF2B5EF4-FFF2-40B4-BE49-F238E27FC236}">
                    <a16:creationId xmlns="" xmlns:a16="http://schemas.microsoft.com/office/drawing/2014/main" id="{C46593AE-EF42-A246-AE4E-DCDF152750B1}"/>
                  </a:ext>
                </a:extLst>
              </p:cNvPr>
              <p:cNvSpPr/>
              <p:nvPr/>
            </p:nvSpPr>
            <p:spPr>
              <a:xfrm>
                <a:off x="2888140" y="3002024"/>
                <a:ext cx="614715" cy="917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altLang="ko-KR" sz="500" dirty="0">
                    <a:solidFill>
                      <a:schemeClr val="bg1">
                        <a:lumMod val="75000"/>
                      </a:schemeClr>
                    </a:solidFill>
                    <a:latin typeface="Nanum Gothic Regular" charset="-127"/>
                    <a:ea typeface="Nanum Gothic Regular" charset="-127"/>
                  </a:rPr>
                  <a:t>Search for value</a:t>
                </a:r>
                <a:endParaRPr lang="de-DE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pic>
            <p:nvPicPr>
              <p:cNvPr id="241" name="그림 240">
                <a:extLst>
                  <a:ext uri="{FF2B5EF4-FFF2-40B4-BE49-F238E27FC236}">
                    <a16:creationId xmlns="" xmlns:a16="http://schemas.microsoft.com/office/drawing/2014/main" id="{39624835-8D8D-7E49-9B3B-AFC33C5A4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42" y="3016851"/>
                <a:ext cx="61631" cy="61631"/>
              </a:xfrm>
              <a:prstGeom prst="rect">
                <a:avLst/>
              </a:prstGeom>
            </p:spPr>
          </p:pic>
        </p:grpSp>
        <p:grpSp>
          <p:nvGrpSpPr>
            <p:cNvPr id="233" name="그룹 232">
              <a:extLst>
                <a:ext uri="{FF2B5EF4-FFF2-40B4-BE49-F238E27FC236}">
                  <a16:creationId xmlns="" xmlns:a16="http://schemas.microsoft.com/office/drawing/2014/main" id="{2FD332AA-5396-514D-B4FE-C3003C19A415}"/>
                </a:ext>
              </a:extLst>
            </p:cNvPr>
            <p:cNvGrpSpPr/>
            <p:nvPr/>
          </p:nvGrpSpPr>
          <p:grpSpPr>
            <a:xfrm rot="10800000" flipV="1">
              <a:off x="1300593" y="5054315"/>
              <a:ext cx="151148" cy="76099"/>
              <a:chOff x="4465188" y="1361650"/>
              <a:chExt cx="335526" cy="132138"/>
            </a:xfrm>
          </p:grpSpPr>
          <p:sp>
            <p:nvSpPr>
              <p:cNvPr id="236" name="직사각형 235">
                <a:extLst>
                  <a:ext uri="{FF2B5EF4-FFF2-40B4-BE49-F238E27FC236}">
                    <a16:creationId xmlns="" xmlns:a16="http://schemas.microsoft.com/office/drawing/2014/main" id="{56FE58DB-4AFF-E54A-848B-389E5248A3E4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237" name="직사각형 236">
                <a:extLst>
                  <a:ext uri="{FF2B5EF4-FFF2-40B4-BE49-F238E27FC236}">
                    <a16:creationId xmlns="" xmlns:a16="http://schemas.microsoft.com/office/drawing/2014/main" id="{11F02373-F05A-F24A-86DE-A7BB7E3FF164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234" name="모서리가 둥근 직사각형 58">
              <a:extLst>
                <a:ext uri="{FF2B5EF4-FFF2-40B4-BE49-F238E27FC236}">
                  <a16:creationId xmlns="" xmlns:a16="http://schemas.microsoft.com/office/drawing/2014/main" id="{0CF0388F-B5A4-C141-9B57-05B38DE05B14}"/>
                </a:ext>
              </a:extLst>
            </p:cNvPr>
            <p:cNvSpPr/>
            <p:nvPr/>
          </p:nvSpPr>
          <p:spPr>
            <a:xfrm>
              <a:off x="1374195" y="4972664"/>
              <a:ext cx="654575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35" name="그래픽 234" descr="경고">
              <a:extLst>
                <a:ext uri="{FF2B5EF4-FFF2-40B4-BE49-F238E27FC236}">
                  <a16:creationId xmlns="" xmlns:a16="http://schemas.microsoft.com/office/drawing/2014/main" id="{C550F676-408B-DB42-BB34-8A23DAB2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50565" y="4190908"/>
              <a:ext cx="138346" cy="138346"/>
            </a:xfrm>
            <a:prstGeom prst="rect">
              <a:avLst/>
            </a:prstGeom>
          </p:spPr>
        </p:pic>
      </p:grpSp>
      <p:grpSp>
        <p:nvGrpSpPr>
          <p:cNvPr id="242" name="그룹 241">
            <a:extLst>
              <a:ext uri="{FF2B5EF4-FFF2-40B4-BE49-F238E27FC236}">
                <a16:creationId xmlns="" xmlns:a16="http://schemas.microsoft.com/office/drawing/2014/main" id="{9219C89D-D8FF-9444-AB3A-C87E39FBD2AE}"/>
              </a:ext>
            </a:extLst>
          </p:cNvPr>
          <p:cNvGrpSpPr/>
          <p:nvPr/>
        </p:nvGrpSpPr>
        <p:grpSpPr>
          <a:xfrm>
            <a:off x="6253988" y="4308774"/>
            <a:ext cx="1628571" cy="1056872"/>
            <a:chOff x="1209907" y="4139220"/>
            <a:chExt cx="1628571" cy="1056872"/>
          </a:xfrm>
        </p:grpSpPr>
        <p:sp>
          <p:nvSpPr>
            <p:cNvPr id="243" name="직사각형 242">
              <a:extLst>
                <a:ext uri="{FF2B5EF4-FFF2-40B4-BE49-F238E27FC236}">
                  <a16:creationId xmlns="" xmlns:a16="http://schemas.microsoft.com/office/drawing/2014/main" id="{DEB8B6E4-06BF-E946-B277-20DA11174A9A}"/>
                </a:ext>
              </a:extLst>
            </p:cNvPr>
            <p:cNvSpPr/>
            <p:nvPr/>
          </p:nvSpPr>
          <p:spPr>
            <a:xfrm>
              <a:off x="1244775" y="4139220"/>
              <a:ext cx="1593703" cy="10568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4" name="직사각형 243">
              <a:extLst>
                <a:ext uri="{FF2B5EF4-FFF2-40B4-BE49-F238E27FC236}">
                  <a16:creationId xmlns="" xmlns:a16="http://schemas.microsoft.com/office/drawing/2014/main" id="{38D8F664-7A00-3D4E-9AA6-50F4073D6541}"/>
                </a:ext>
              </a:extLst>
            </p:cNvPr>
            <p:cNvSpPr/>
            <p:nvPr/>
          </p:nvSpPr>
          <p:spPr>
            <a:xfrm>
              <a:off x="1209907" y="4281053"/>
              <a:ext cx="1215271" cy="767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00" dirty="0" err="1">
                  <a:solidFill>
                    <a:srgbClr val="7030A0"/>
                  </a:solidFill>
                  <a:latin typeface="+mn-ea"/>
                  <a:cs typeface="Nanum Gothic" charset="-127"/>
                </a:rPr>
                <a:t>한페이지에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20</a:t>
              </a:r>
              <a:r>
                <a:rPr lang="ko-KR" altLang="en-US" sz="600" dirty="0">
                  <a:solidFill>
                    <a:srgbClr val="7030A0"/>
                  </a:solidFill>
                  <a:latin typeface="+mn-ea"/>
                  <a:cs typeface="Nanum Gothic" charset="-127"/>
                </a:rPr>
                <a:t>개 리스트 보임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pic>
          <p:nvPicPr>
            <p:cNvPr id="253" name="그림 252">
              <a:extLst>
                <a:ext uri="{FF2B5EF4-FFF2-40B4-BE49-F238E27FC236}">
                  <a16:creationId xmlns="" xmlns:a16="http://schemas.microsoft.com/office/drawing/2014/main" id="{DC3AD812-E5E9-3A49-9279-C42602579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45" b="7746"/>
            <a:stretch/>
          </p:blipFill>
          <p:spPr>
            <a:xfrm>
              <a:off x="2379819" y="5044148"/>
              <a:ext cx="423619" cy="107523"/>
            </a:xfrm>
            <a:prstGeom prst="rect">
              <a:avLst/>
            </a:prstGeom>
          </p:spPr>
        </p:pic>
        <p:grpSp>
          <p:nvGrpSpPr>
            <p:cNvPr id="254" name="그룹 253">
              <a:extLst>
                <a:ext uri="{FF2B5EF4-FFF2-40B4-BE49-F238E27FC236}">
                  <a16:creationId xmlns="" xmlns:a16="http://schemas.microsoft.com/office/drawing/2014/main" id="{F941DB02-6EA2-7B4C-A371-1503910A5810}"/>
                </a:ext>
              </a:extLst>
            </p:cNvPr>
            <p:cNvGrpSpPr/>
            <p:nvPr/>
          </p:nvGrpSpPr>
          <p:grpSpPr>
            <a:xfrm>
              <a:off x="1310637" y="4225124"/>
              <a:ext cx="688613" cy="91777"/>
              <a:chOff x="2814242" y="3002024"/>
              <a:chExt cx="688613" cy="91777"/>
            </a:xfrm>
          </p:grpSpPr>
          <p:sp>
            <p:nvSpPr>
              <p:cNvPr id="260" name="직사각형 259">
                <a:extLst>
                  <a:ext uri="{FF2B5EF4-FFF2-40B4-BE49-F238E27FC236}">
                    <a16:creationId xmlns="" xmlns:a16="http://schemas.microsoft.com/office/drawing/2014/main" id="{7AF97E20-E3F7-144C-BC00-CECCB2F397C8}"/>
                  </a:ext>
                </a:extLst>
              </p:cNvPr>
              <p:cNvSpPr/>
              <p:nvPr/>
            </p:nvSpPr>
            <p:spPr>
              <a:xfrm>
                <a:off x="2888140" y="3002024"/>
                <a:ext cx="614715" cy="91777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r>
                  <a:rPr lang="en-US" altLang="ko-KR" sz="500" dirty="0">
                    <a:solidFill>
                      <a:schemeClr val="bg1">
                        <a:lumMod val="75000"/>
                      </a:schemeClr>
                    </a:solidFill>
                    <a:latin typeface="Nanum Gothic Regular" charset="-127"/>
                    <a:ea typeface="Nanum Gothic Regular" charset="-127"/>
                  </a:rPr>
                  <a:t>Search for value</a:t>
                </a:r>
                <a:endParaRPr lang="de-DE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pic>
            <p:nvPicPr>
              <p:cNvPr id="261" name="그림 260">
                <a:extLst>
                  <a:ext uri="{FF2B5EF4-FFF2-40B4-BE49-F238E27FC236}">
                    <a16:creationId xmlns="" xmlns:a16="http://schemas.microsoft.com/office/drawing/2014/main" id="{1A3EB3D8-5942-A842-968D-DFCFAA5E8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4242" y="3016851"/>
                <a:ext cx="61631" cy="61631"/>
              </a:xfrm>
              <a:prstGeom prst="rect">
                <a:avLst/>
              </a:prstGeom>
            </p:spPr>
          </p:pic>
        </p:grpSp>
        <p:grpSp>
          <p:nvGrpSpPr>
            <p:cNvPr id="255" name="그룹 254">
              <a:extLst>
                <a:ext uri="{FF2B5EF4-FFF2-40B4-BE49-F238E27FC236}">
                  <a16:creationId xmlns="" xmlns:a16="http://schemas.microsoft.com/office/drawing/2014/main" id="{FF1CB405-81AF-A548-B5FF-70487E319C61}"/>
                </a:ext>
              </a:extLst>
            </p:cNvPr>
            <p:cNvGrpSpPr/>
            <p:nvPr/>
          </p:nvGrpSpPr>
          <p:grpSpPr>
            <a:xfrm rot="10800000" flipV="1">
              <a:off x="1300593" y="5054315"/>
              <a:ext cx="151148" cy="76099"/>
              <a:chOff x="4465188" y="1361650"/>
              <a:chExt cx="335526" cy="132138"/>
            </a:xfrm>
          </p:grpSpPr>
          <p:sp>
            <p:nvSpPr>
              <p:cNvPr id="258" name="직사각형 257">
                <a:extLst>
                  <a:ext uri="{FF2B5EF4-FFF2-40B4-BE49-F238E27FC236}">
                    <a16:creationId xmlns="" xmlns:a16="http://schemas.microsoft.com/office/drawing/2014/main" id="{1797F027-DCBC-914B-B4FA-97B6D9F8F604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259" name="직사각형 258">
                <a:extLst>
                  <a:ext uri="{FF2B5EF4-FFF2-40B4-BE49-F238E27FC236}">
                    <a16:creationId xmlns="" xmlns:a16="http://schemas.microsoft.com/office/drawing/2014/main" id="{749B78CB-9899-AA48-87F0-E1E2FF7D8B36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256" name="모서리가 둥근 직사각형 58">
              <a:extLst>
                <a:ext uri="{FF2B5EF4-FFF2-40B4-BE49-F238E27FC236}">
                  <a16:creationId xmlns="" xmlns:a16="http://schemas.microsoft.com/office/drawing/2014/main" id="{4ACA38A1-FD6D-CC4F-AC18-98DDD394AF64}"/>
                </a:ext>
              </a:extLst>
            </p:cNvPr>
            <p:cNvSpPr/>
            <p:nvPr/>
          </p:nvSpPr>
          <p:spPr>
            <a:xfrm>
              <a:off x="1374195" y="4972664"/>
              <a:ext cx="654575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57" name="그래픽 256" descr="경고">
              <a:extLst>
                <a:ext uri="{FF2B5EF4-FFF2-40B4-BE49-F238E27FC236}">
                  <a16:creationId xmlns="" xmlns:a16="http://schemas.microsoft.com/office/drawing/2014/main" id="{244DD3BB-A8DD-9744-85C2-1B8D58C9B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650565" y="4190908"/>
              <a:ext cx="138346" cy="138346"/>
            </a:xfrm>
            <a:prstGeom prst="rect">
              <a:avLst/>
            </a:prstGeom>
          </p:spPr>
        </p:pic>
      </p:grp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4FDE831E-13A3-D245-80BB-782C966022F4}"/>
              </a:ext>
            </a:extLst>
          </p:cNvPr>
          <p:cNvSpPr/>
          <p:nvPr/>
        </p:nvSpPr>
        <p:spPr>
          <a:xfrm>
            <a:off x="8501967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998101CF-8BFB-2946-9548-71CC3FEB785D}"/>
              </a:ext>
            </a:extLst>
          </p:cNvPr>
          <p:cNvSpPr/>
          <p:nvPr/>
        </p:nvSpPr>
        <p:spPr>
          <a:xfrm>
            <a:off x="8501966" y="762016"/>
            <a:ext cx="3612509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List</a:t>
            </a:r>
            <a:endParaRPr kumimoji="1" lang="ko-KR" altLang="en-US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12" name="직선 연결선[R] 111">
            <a:extLst>
              <a:ext uri="{FF2B5EF4-FFF2-40B4-BE49-F238E27FC236}">
                <a16:creationId xmlns="" xmlns:a16="http://schemas.microsoft.com/office/drawing/2014/main" id="{2976C7BD-E851-0643-932A-F8486784E0D5}"/>
              </a:ext>
            </a:extLst>
          </p:cNvPr>
          <p:cNvCxnSpPr/>
          <p:nvPr/>
        </p:nvCxnSpPr>
        <p:spPr>
          <a:xfrm>
            <a:off x="8342631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8D456DA4-9626-8D4E-AD68-A8BCBA5A3AAA}"/>
              </a:ext>
            </a:extLst>
          </p:cNvPr>
          <p:cNvGrpSpPr/>
          <p:nvPr/>
        </p:nvGrpSpPr>
        <p:grpSpPr>
          <a:xfrm>
            <a:off x="5708053" y="6413464"/>
            <a:ext cx="1985808" cy="376839"/>
            <a:chOff x="3095951" y="5846683"/>
            <a:chExt cx="1985808" cy="376839"/>
          </a:xfrm>
        </p:grpSpPr>
        <p:grpSp>
          <p:nvGrpSpPr>
            <p:cNvPr id="114" name="그룹 113">
              <a:extLst>
                <a:ext uri="{FF2B5EF4-FFF2-40B4-BE49-F238E27FC236}">
                  <a16:creationId xmlns="" xmlns:a16="http://schemas.microsoft.com/office/drawing/2014/main" id="{2C3B7A68-6C63-A24D-A4DF-E1A6F5C36F01}"/>
                </a:ext>
              </a:extLst>
            </p:cNvPr>
            <p:cNvGrpSpPr/>
            <p:nvPr/>
          </p:nvGrpSpPr>
          <p:grpSpPr>
            <a:xfrm rot="10800000" flipV="1">
              <a:off x="3095951" y="5904205"/>
              <a:ext cx="151148" cy="76099"/>
              <a:chOff x="4465188" y="1361650"/>
              <a:chExt cx="335526" cy="132138"/>
            </a:xfrm>
          </p:grpSpPr>
          <p:sp>
            <p:nvSpPr>
              <p:cNvPr id="120" name="직사각형 119">
                <a:extLst>
                  <a:ext uri="{FF2B5EF4-FFF2-40B4-BE49-F238E27FC236}">
                    <a16:creationId xmlns="" xmlns:a16="http://schemas.microsoft.com/office/drawing/2014/main" id="{AD6A069D-6BEB-6C41-A236-AB771EF2DE1D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121" name="직사각형 120">
                <a:extLst>
                  <a:ext uri="{FF2B5EF4-FFF2-40B4-BE49-F238E27FC236}">
                    <a16:creationId xmlns="" xmlns:a16="http://schemas.microsoft.com/office/drawing/2014/main" id="{63721B76-BCF0-434B-9A95-081A684B5582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115" name="모서리가 둥근 직사각형 58">
              <a:extLst>
                <a:ext uri="{FF2B5EF4-FFF2-40B4-BE49-F238E27FC236}">
                  <a16:creationId xmlns="" xmlns:a16="http://schemas.microsoft.com/office/drawing/2014/main" id="{AC491084-0106-1949-848A-20AC2B696901}"/>
                </a:ext>
              </a:extLst>
            </p:cNvPr>
            <p:cNvSpPr/>
            <p:nvPr/>
          </p:nvSpPr>
          <p:spPr>
            <a:xfrm>
              <a:off x="3243761" y="5846683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16" name="그룹 115">
              <a:extLst>
                <a:ext uri="{FF2B5EF4-FFF2-40B4-BE49-F238E27FC236}">
                  <a16:creationId xmlns="" xmlns:a16="http://schemas.microsoft.com/office/drawing/2014/main" id="{18F0AC40-9AA5-FF46-AB32-F112FBD488CA}"/>
                </a:ext>
              </a:extLst>
            </p:cNvPr>
            <p:cNvGrpSpPr/>
            <p:nvPr/>
          </p:nvGrpSpPr>
          <p:grpSpPr>
            <a:xfrm rot="10800000" flipV="1">
              <a:off x="3095951" y="6094997"/>
              <a:ext cx="151148" cy="76099"/>
              <a:chOff x="4465188" y="1361650"/>
              <a:chExt cx="335526" cy="132138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="" xmlns:a16="http://schemas.microsoft.com/office/drawing/2014/main" id="{00B6ED62-A82A-A642-8CE6-3E42A6504E7E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119" name="직사각형 118">
                <a:extLst>
                  <a:ext uri="{FF2B5EF4-FFF2-40B4-BE49-F238E27FC236}">
                    <a16:creationId xmlns="" xmlns:a16="http://schemas.microsoft.com/office/drawing/2014/main" id="{33E64319-3E22-0A44-B242-653C2DC2A7D0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17" name="모서리가 둥근 직사각형 58">
              <a:extLst>
                <a:ext uri="{FF2B5EF4-FFF2-40B4-BE49-F238E27FC236}">
                  <a16:creationId xmlns="" xmlns:a16="http://schemas.microsoft.com/office/drawing/2014/main" id="{70E9B76B-0E5E-9241-AACF-79F017AD6EA7}"/>
                </a:ext>
              </a:extLst>
            </p:cNvPr>
            <p:cNvSpPr/>
            <p:nvPr/>
          </p:nvSpPr>
          <p:spPr>
            <a:xfrm>
              <a:off x="3243761" y="6037475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Selected (1,000)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78" name="텍스트 개체 틀 5">
            <a:extLst>
              <a:ext uri="{FF2B5EF4-FFF2-40B4-BE49-F238E27FC236}">
                <a16:creationId xmlns="" xmlns:a16="http://schemas.microsoft.com/office/drawing/2014/main" id="{0936AE42-3F5E-6F49-9A6A-A56B982FC94A}"/>
              </a:ext>
            </a:extLst>
          </p:cNvPr>
          <p:cNvSpPr txBox="1">
            <a:spLocks/>
          </p:cNvSpPr>
          <p:nvPr/>
        </p:nvSpPr>
        <p:spPr>
          <a:xfrm>
            <a:off x="8594210" y="3586138"/>
            <a:ext cx="3151149" cy="25723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ko-KR" altLang="en-US" strike="sngStrike" dirty="0"/>
              <a:t>헤더의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필터로 등록된 경우 표시됨</a:t>
            </a:r>
            <a:endParaRPr kumimoji="1" lang="en-US" altLang="ko-KR" strike="sngStrike" dirty="0"/>
          </a:p>
          <a:p>
            <a:pPr marL="0" indent="0">
              <a:buNone/>
            </a:pPr>
            <a:r>
              <a:rPr kumimoji="1" lang="en-US" altLang="ko-KR" strike="sngStrike" dirty="0"/>
              <a:t>2.</a:t>
            </a:r>
            <a:r>
              <a:rPr kumimoji="1" lang="ko-KR" altLang="en-US" strike="sngStrike" dirty="0"/>
              <a:t> 값의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값으로 선택된 경우 표시됨</a:t>
            </a:r>
            <a:r>
              <a:rPr kumimoji="1" lang="en-US" altLang="ko-KR" strike="sngStrike" dirty="0"/>
              <a:t>.</a:t>
            </a:r>
            <a:r>
              <a:rPr kumimoji="1" lang="ko-KR" altLang="en-US" strike="sngStrike" dirty="0"/>
              <a:t> 글로벌 필터 값들은 목록의 상단에 배치됨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아이콘 클릭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변경할 것인지 확인 팝업 출력</a:t>
            </a:r>
            <a:r>
              <a:rPr kumimoji="1" lang="ko-KR" altLang="en-US" strike="sngStrike" dirty="0">
                <a:solidFill>
                  <a:srgbClr val="00B0F0"/>
                </a:solidFill>
              </a:rPr>
              <a:t> ☞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[085.0]</a:t>
            </a:r>
            <a:endParaRPr kumimoji="1" lang="ko-KR" altLang="en-US" strike="sngStrike" dirty="0">
              <a:solidFill>
                <a:srgbClr val="00B0F0"/>
              </a:solidFill>
            </a:endParaRPr>
          </a:p>
          <a:p>
            <a:pPr lvl="3"/>
            <a:r>
              <a:rPr kumimoji="1" lang="ko-KR" altLang="en-US" strike="sngStrike" dirty="0"/>
              <a:t>확인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선택된 상태로 변경됨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이때 다른 차트에서는 필터가 해제됨</a:t>
            </a:r>
          </a:p>
          <a:p>
            <a:pPr lvl="3"/>
            <a:r>
              <a:rPr kumimoji="1" lang="ko-KR" altLang="en-US" strike="sngStrike" dirty="0"/>
              <a:t>이때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필터로 변경된 항목은 </a:t>
            </a:r>
            <a:r>
              <a:rPr kumimoji="1" lang="ko-KR" altLang="en-US" strike="sngStrike" dirty="0" err="1"/>
              <a:t>오더링</a:t>
            </a:r>
            <a:r>
              <a:rPr kumimoji="1" lang="ko-KR" altLang="en-US" strike="sngStrike" dirty="0"/>
              <a:t> 설정이 바로 적용되지 않아도 무방함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목록이 갱신되는 시점에 적용되면 됨</a:t>
            </a:r>
            <a:r>
              <a:rPr kumimoji="1" lang="en-US" altLang="ko-KR" strike="sngStrike" dirty="0"/>
              <a:t>.</a:t>
            </a:r>
            <a:endParaRPr kumimoji="1" lang="ko-KR" altLang="en-US" strike="sngStrike" dirty="0"/>
          </a:p>
        </p:txBody>
      </p:sp>
      <p:sp>
        <p:nvSpPr>
          <p:cNvPr id="231" name="직사각형 230">
            <a:extLst>
              <a:ext uri="{FF2B5EF4-FFF2-40B4-BE49-F238E27FC236}">
                <a16:creationId xmlns="" xmlns:a16="http://schemas.microsoft.com/office/drawing/2014/main" id="{B65046F0-13D8-EF42-B652-4B390BC36F35}"/>
              </a:ext>
            </a:extLst>
          </p:cNvPr>
          <p:cNvSpPr/>
          <p:nvPr/>
        </p:nvSpPr>
        <p:spPr>
          <a:xfrm>
            <a:off x="8584100" y="1115301"/>
            <a:ext cx="1593703" cy="21706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89DD82F2-8116-134E-88E2-0CE2B2D79DB6}"/>
              </a:ext>
            </a:extLst>
          </p:cNvPr>
          <p:cNvSpPr/>
          <p:nvPr/>
        </p:nvSpPr>
        <p:spPr>
          <a:xfrm>
            <a:off x="8634251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238" name="그림 237">
            <a:extLst>
              <a:ext uri="{FF2B5EF4-FFF2-40B4-BE49-F238E27FC236}">
                <a16:creationId xmlns="" xmlns:a16="http://schemas.microsoft.com/office/drawing/2014/main" id="{E7A0148C-5D75-5C46-AE2F-BD6851019A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194" y="1179437"/>
            <a:ext cx="102970" cy="10297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="" xmlns:a16="http://schemas.microsoft.com/office/drawing/2014/main" id="{9D8E4D26-7E3F-0243-8CB5-5CC6FB155F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7219" y="1192759"/>
            <a:ext cx="22860" cy="90932"/>
          </a:xfrm>
          <a:prstGeom prst="rect">
            <a:avLst/>
          </a:prstGeom>
        </p:spPr>
      </p:pic>
      <p:cxnSp>
        <p:nvCxnSpPr>
          <p:cNvPr id="245" name="직선 연결선[R] 244">
            <a:extLst>
              <a:ext uri="{FF2B5EF4-FFF2-40B4-BE49-F238E27FC236}">
                <a16:creationId xmlns="" xmlns:a16="http://schemas.microsoft.com/office/drawing/2014/main" id="{98C36761-DD6B-FC45-9CF3-D85CC7C40211}"/>
              </a:ext>
            </a:extLst>
          </p:cNvPr>
          <p:cNvCxnSpPr/>
          <p:nvPr/>
        </p:nvCxnSpPr>
        <p:spPr>
          <a:xfrm>
            <a:off x="8579056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직사각형 245">
            <a:extLst>
              <a:ext uri="{FF2B5EF4-FFF2-40B4-BE49-F238E27FC236}">
                <a16:creationId xmlns="" xmlns:a16="http://schemas.microsoft.com/office/drawing/2014/main" id="{61939970-9500-CB40-8DD0-1E1460023761}"/>
              </a:ext>
            </a:extLst>
          </p:cNvPr>
          <p:cNvSpPr/>
          <p:nvPr/>
        </p:nvSpPr>
        <p:spPr>
          <a:xfrm>
            <a:off x="8549232" y="1564486"/>
            <a:ext cx="1215271" cy="1598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한페이지에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247" name="그림 246">
            <a:extLst>
              <a:ext uri="{FF2B5EF4-FFF2-40B4-BE49-F238E27FC236}">
                <a16:creationId xmlns="" xmlns:a16="http://schemas.microsoft.com/office/drawing/2014/main" id="{2090D385-AE27-894D-9613-42930C6E8A3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9719144" y="3153548"/>
            <a:ext cx="423619" cy="107523"/>
          </a:xfrm>
          <a:prstGeom prst="rect">
            <a:avLst/>
          </a:prstGeom>
        </p:spPr>
      </p:pic>
      <p:grpSp>
        <p:nvGrpSpPr>
          <p:cNvPr id="248" name="그룹 247">
            <a:extLst>
              <a:ext uri="{FF2B5EF4-FFF2-40B4-BE49-F238E27FC236}">
                <a16:creationId xmlns="" xmlns:a16="http://schemas.microsoft.com/office/drawing/2014/main" id="{550E82C0-6581-434F-B2DC-CBAB722804F7}"/>
              </a:ext>
            </a:extLst>
          </p:cNvPr>
          <p:cNvGrpSpPr/>
          <p:nvPr/>
        </p:nvGrpSpPr>
        <p:grpSpPr>
          <a:xfrm>
            <a:off x="8649962" y="1508557"/>
            <a:ext cx="688613" cy="91777"/>
            <a:chOff x="2814242" y="3002024"/>
            <a:chExt cx="688613" cy="91777"/>
          </a:xfrm>
        </p:grpSpPr>
        <p:sp>
          <p:nvSpPr>
            <p:cNvPr id="249" name="직사각형 248">
              <a:extLst>
                <a:ext uri="{FF2B5EF4-FFF2-40B4-BE49-F238E27FC236}">
                  <a16:creationId xmlns="" xmlns:a16="http://schemas.microsoft.com/office/drawing/2014/main" id="{8FE7A7D0-A01C-0E45-826A-DE24291318E7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50" name="그림 249">
              <a:extLst>
                <a:ext uri="{FF2B5EF4-FFF2-40B4-BE49-F238E27FC236}">
                  <a16:creationId xmlns="" xmlns:a16="http://schemas.microsoft.com/office/drawing/2014/main" id="{23D8139D-5D6F-F94E-ABE0-8C0119B1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51" name="그룹 250">
            <a:extLst>
              <a:ext uri="{FF2B5EF4-FFF2-40B4-BE49-F238E27FC236}">
                <a16:creationId xmlns="" xmlns:a16="http://schemas.microsoft.com/office/drawing/2014/main" id="{61AC02FD-98C4-624A-8CE7-7A9EC4C99B87}"/>
              </a:ext>
            </a:extLst>
          </p:cNvPr>
          <p:cNvGrpSpPr/>
          <p:nvPr/>
        </p:nvGrpSpPr>
        <p:grpSpPr>
          <a:xfrm rot="10800000" flipV="1">
            <a:off x="8639918" y="3163715"/>
            <a:ext cx="151148" cy="76099"/>
            <a:chOff x="4465188" y="1361650"/>
            <a:chExt cx="335526" cy="132138"/>
          </a:xfrm>
        </p:grpSpPr>
        <p:sp>
          <p:nvSpPr>
            <p:cNvPr id="252" name="직사각형 251">
              <a:extLst>
                <a:ext uri="{FF2B5EF4-FFF2-40B4-BE49-F238E27FC236}">
                  <a16:creationId xmlns="" xmlns:a16="http://schemas.microsoft.com/office/drawing/2014/main" id="{51B1EC55-D3A4-6A4D-B21E-0DD722C8B98A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71" name="직사각형 270">
              <a:extLst>
                <a:ext uri="{FF2B5EF4-FFF2-40B4-BE49-F238E27FC236}">
                  <a16:creationId xmlns="" xmlns:a16="http://schemas.microsoft.com/office/drawing/2014/main" id="{2B4C3BB3-EA4B-FD44-A705-232132FC27D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72" name="모서리가 둥근 직사각형 58">
            <a:extLst>
              <a:ext uri="{FF2B5EF4-FFF2-40B4-BE49-F238E27FC236}">
                <a16:creationId xmlns="" xmlns:a16="http://schemas.microsoft.com/office/drawing/2014/main" id="{41553C1C-9B34-0B45-931C-2DF53B91D606}"/>
              </a:ext>
            </a:extLst>
          </p:cNvPr>
          <p:cNvSpPr/>
          <p:nvPr/>
        </p:nvSpPr>
        <p:spPr>
          <a:xfrm>
            <a:off x="8713520" y="308206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273" name="그래픽 272" descr="경고">
            <a:extLst>
              <a:ext uri="{FF2B5EF4-FFF2-40B4-BE49-F238E27FC236}">
                <a16:creationId xmlns="" xmlns:a16="http://schemas.microsoft.com/office/drawing/2014/main" id="{26959FA8-D0CF-C044-BD84-86D0F91297F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=""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989890" y="1474341"/>
            <a:ext cx="138346" cy="138346"/>
          </a:xfrm>
          <a:prstGeom prst="rect">
            <a:avLst/>
          </a:prstGeom>
        </p:spPr>
      </p:pic>
      <p:sp>
        <p:nvSpPr>
          <p:cNvPr id="274" name="타원 273">
            <a:extLst>
              <a:ext uri="{FF2B5EF4-FFF2-40B4-BE49-F238E27FC236}">
                <a16:creationId xmlns="" xmlns:a16="http://schemas.microsoft.com/office/drawing/2014/main" id="{392790AF-A8D6-A445-A741-26D206AA7AB9}"/>
              </a:ext>
            </a:extLst>
          </p:cNvPr>
          <p:cNvSpPr/>
          <p:nvPr/>
        </p:nvSpPr>
        <p:spPr>
          <a:xfrm>
            <a:off x="9891012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81" name="그림 280">
            <a:extLst>
              <a:ext uri="{FF2B5EF4-FFF2-40B4-BE49-F238E27FC236}">
                <a16:creationId xmlns="" xmlns:a16="http://schemas.microsoft.com/office/drawing/2014/main" id="{F022A9A8-6B1A-AE43-BA4A-30FA30FE0B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22" y="1773669"/>
            <a:ext cx="102970" cy="102970"/>
          </a:xfrm>
          <a:prstGeom prst="rect">
            <a:avLst/>
          </a:prstGeom>
        </p:spPr>
      </p:pic>
      <p:pic>
        <p:nvPicPr>
          <p:cNvPr id="282" name="그림 281">
            <a:extLst>
              <a:ext uri="{FF2B5EF4-FFF2-40B4-BE49-F238E27FC236}">
                <a16:creationId xmlns="" xmlns:a16="http://schemas.microsoft.com/office/drawing/2014/main" id="{8475431B-2C7E-CF45-92E8-1946FE31CD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22" y="1911455"/>
            <a:ext cx="102970" cy="102970"/>
          </a:xfrm>
          <a:prstGeom prst="rect">
            <a:avLst/>
          </a:prstGeom>
        </p:spPr>
      </p:pic>
      <p:sp>
        <p:nvSpPr>
          <p:cNvPr id="283" name="타원 282">
            <a:extLst>
              <a:ext uri="{FF2B5EF4-FFF2-40B4-BE49-F238E27FC236}">
                <a16:creationId xmlns="" xmlns:a16="http://schemas.microsoft.com/office/drawing/2014/main" id="{2DDD33B7-731C-C94A-B666-7A9912969CFE}"/>
              </a:ext>
            </a:extLst>
          </p:cNvPr>
          <p:cNvSpPr/>
          <p:nvPr/>
        </p:nvSpPr>
        <p:spPr>
          <a:xfrm>
            <a:off x="8503523" y="1902651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4590C837-42C5-9D4A-80B7-0C7002B98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="" xmlns:a16="http://schemas.microsoft.com/office/drawing/2014/main" id="{59F801F0-D71F-DA4B-ADE8-322E6220EBD6}"/>
              </a:ext>
            </a:extLst>
          </p:cNvPr>
          <p:cNvSpPr/>
          <p:nvPr/>
        </p:nvSpPr>
        <p:spPr>
          <a:xfrm>
            <a:off x="8491359" y="1815683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74" name="직사각형 173">
            <a:extLst>
              <a:ext uri="{FF2B5EF4-FFF2-40B4-BE49-F238E27FC236}">
                <a16:creationId xmlns="" xmlns:a16="http://schemas.microsoft.com/office/drawing/2014/main" id="{1EE7EDF8-B8C8-1E4D-92A2-E35110215D7B}"/>
              </a:ext>
            </a:extLst>
          </p:cNvPr>
          <p:cNvSpPr/>
          <p:nvPr/>
        </p:nvSpPr>
        <p:spPr>
          <a:xfrm>
            <a:off x="9697589" y="1141232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75" name="직사각형 174">
            <a:extLst>
              <a:ext uri="{FF2B5EF4-FFF2-40B4-BE49-F238E27FC236}">
                <a16:creationId xmlns="" xmlns:a16="http://schemas.microsoft.com/office/drawing/2014/main" id="{60EA1225-7187-F14C-BFFE-6C0347D793FF}"/>
              </a:ext>
            </a:extLst>
          </p:cNvPr>
          <p:cNvSpPr/>
          <p:nvPr/>
        </p:nvSpPr>
        <p:spPr>
          <a:xfrm>
            <a:off x="1950074" y="2784488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719280" y="2118491"/>
            <a:ext cx="2749309" cy="3078323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3282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D62C2BE9-4B43-B844-AB50-82552768D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Absolute / </a:t>
            </a:r>
            <a:r>
              <a:rPr kumimoji="1" lang="en-US" altLang="ko-KR" dirty="0" err="1"/>
              <a:t>DisContinuous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72A24EC1-A8B9-AA49-A9D4-ED51066DB3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2252" y="5173913"/>
            <a:ext cx="3692498" cy="16522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highlight>
                <a:srgbClr val="FFFF00"/>
              </a:highlight>
              <a:latin typeface="+mn-ea"/>
            </a:endParaRPr>
          </a:p>
          <a:p>
            <a:pPr lvl="1"/>
            <a:endParaRPr lang="en-US" altLang="ko-KR" dirty="0">
              <a:solidFill>
                <a:prstClr val="black"/>
              </a:solidFill>
              <a:highlight>
                <a:srgbClr val="00FF00"/>
              </a:highlight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highlight>
                  <a:srgbClr val="00FF00"/>
                </a:highlight>
              </a:rPr>
              <a:t>값 검색 </a:t>
            </a:r>
            <a:r>
              <a:rPr lang="ko-KR" altLang="en-US" dirty="0">
                <a:solidFill>
                  <a:prstClr val="white"/>
                </a:solidFill>
                <a:highlight>
                  <a:srgbClr val="000000"/>
                </a:highlight>
              </a:rPr>
              <a:t>☞ </a:t>
            </a:r>
            <a:r>
              <a:rPr kumimoji="1" lang="en-US" altLang="ko-KR" dirty="0">
                <a:solidFill>
                  <a:prstClr val="white"/>
                </a:solidFill>
                <a:highlight>
                  <a:srgbClr val="000000"/>
                </a:highlight>
                <a:latin typeface="맑은 고딕" panose="020B0503020000020004" pitchFamily="34" charset="-127"/>
                <a:cs typeface="Nanum Gothic" charset="-127"/>
              </a:rPr>
              <a:t>git#944</a:t>
            </a:r>
            <a:r>
              <a:rPr kumimoji="1" lang="ko-KR" altLang="en-US" dirty="0">
                <a:solidFill>
                  <a:prstClr val="white"/>
                </a:solidFill>
                <a:highlight>
                  <a:srgbClr val="000000"/>
                </a:highlight>
                <a:latin typeface="맑은 고딕" panose="020B0503020000020004" pitchFamily="34" charset="-127"/>
                <a:cs typeface="Nanum Gothic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서버 검색</a:t>
            </a:r>
            <a:r>
              <a:rPr lang="en-US" altLang="ko-KR" dirty="0">
                <a:solidFill>
                  <a:srgbClr val="FF0000"/>
                </a:solidFill>
              </a:rPr>
              <a:t>(search all) </a:t>
            </a:r>
            <a:r>
              <a:rPr lang="ko-KR" altLang="en-US" dirty="0">
                <a:solidFill>
                  <a:srgbClr val="FF0000"/>
                </a:solidFill>
              </a:rPr>
              <a:t>없음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ko-KR" altLang="en-US" sz="600" dirty="0">
                <a:solidFill>
                  <a:prstClr val="black"/>
                </a:solidFill>
              </a:rPr>
              <a:t>목록</a:t>
            </a:r>
          </a:p>
          <a:p>
            <a:pPr lvl="2"/>
            <a:r>
              <a:rPr kumimoji="1" lang="en-US" altLang="ko-KR" sz="600" dirty="0">
                <a:solidFill>
                  <a:prstClr val="black"/>
                </a:solidFill>
              </a:rPr>
              <a:t>(</a:t>
            </a:r>
            <a:r>
              <a:rPr kumimoji="1" lang="ko-KR" altLang="en-US" sz="600" dirty="0">
                <a:solidFill>
                  <a:prstClr val="black"/>
                </a:solidFill>
              </a:rPr>
              <a:t>모든 데이터</a:t>
            </a:r>
            <a:r>
              <a:rPr kumimoji="1" lang="en-US" altLang="ko-KR" sz="600" dirty="0">
                <a:solidFill>
                  <a:prstClr val="black"/>
                </a:solidFill>
              </a:rPr>
              <a:t>)</a:t>
            </a:r>
          </a:p>
          <a:p>
            <a:pPr lvl="3"/>
            <a:r>
              <a:rPr kumimoji="1" lang="ko-KR" altLang="en-US" sz="600" dirty="0" err="1">
                <a:solidFill>
                  <a:prstClr val="black"/>
                </a:solidFill>
              </a:rPr>
              <a:t>필터링</a:t>
            </a:r>
            <a:r>
              <a:rPr kumimoji="1" lang="ko-KR" altLang="en-US" sz="600" dirty="0">
                <a:solidFill>
                  <a:prstClr val="black"/>
                </a:solidFill>
              </a:rPr>
              <a:t> 하지 않음과 같음</a:t>
            </a:r>
            <a:r>
              <a:rPr kumimoji="1" lang="en-US" altLang="ko-KR" sz="600" dirty="0">
                <a:solidFill>
                  <a:prstClr val="black"/>
                </a:solidFill>
              </a:rPr>
              <a:t>. </a:t>
            </a:r>
            <a:r>
              <a:rPr kumimoji="1" lang="ko-KR" altLang="en-US" sz="600" dirty="0">
                <a:solidFill>
                  <a:prstClr val="black"/>
                </a:solidFill>
              </a:rPr>
              <a:t>모든 데이터를 선택한다는 의미임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필터 편집 팝업에서 </a:t>
            </a:r>
            <a:r>
              <a:rPr kumimoji="1" lang="en-US" altLang="ko-KR" sz="600" dirty="0">
                <a:solidFill>
                  <a:prstClr val="black"/>
                </a:solidFill>
              </a:rPr>
              <a:t>‘</a:t>
            </a:r>
            <a:r>
              <a:rPr kumimoji="1" lang="ko-KR" altLang="en-US" sz="600" dirty="0">
                <a:solidFill>
                  <a:prstClr val="black"/>
                </a:solidFill>
              </a:rPr>
              <a:t>보임</a:t>
            </a:r>
            <a:r>
              <a:rPr kumimoji="1" lang="en-US" altLang="ko-KR" sz="600" dirty="0">
                <a:solidFill>
                  <a:prstClr val="black"/>
                </a:solidFill>
              </a:rPr>
              <a:t>’</a:t>
            </a:r>
            <a:r>
              <a:rPr kumimoji="1" lang="ko-KR" altLang="en-US" sz="600" dirty="0">
                <a:solidFill>
                  <a:prstClr val="black"/>
                </a:solidFill>
              </a:rPr>
              <a:t>상태의 목록만 보임</a:t>
            </a:r>
            <a:endParaRPr kumimoji="1" lang="en-US" altLang="ko-KR" sz="600" dirty="0">
              <a:solidFill>
                <a:prstClr val="black"/>
              </a:solidFill>
            </a:endParaRPr>
          </a:p>
          <a:p>
            <a:pPr lvl="1"/>
            <a:r>
              <a:rPr kumimoji="1" lang="ko-KR" altLang="en-US" sz="600" dirty="0" err="1">
                <a:solidFill>
                  <a:prstClr val="black"/>
                </a:solidFill>
              </a:rPr>
              <a:t>모든항목보기</a:t>
            </a:r>
            <a:r>
              <a:rPr kumimoji="1" lang="en-US" altLang="ko-KR" sz="600" dirty="0">
                <a:solidFill>
                  <a:prstClr val="black"/>
                </a:solidFill>
              </a:rPr>
              <a:t>/</a:t>
            </a:r>
            <a:r>
              <a:rPr kumimoji="1" lang="ko-KR" altLang="en-US" sz="600" dirty="0">
                <a:solidFill>
                  <a:prstClr val="black"/>
                </a:solidFill>
              </a:rPr>
              <a:t>선택항목만보기 </a:t>
            </a:r>
            <a:r>
              <a:rPr kumimoji="1" lang="ko-KR" altLang="en-US" sz="600" dirty="0" err="1">
                <a:solidFill>
                  <a:prstClr val="black"/>
                </a:solidFill>
              </a:rPr>
              <a:t>토글</a:t>
            </a:r>
            <a:r>
              <a:rPr kumimoji="1" lang="ko-KR" altLang="en-US" sz="600" dirty="0">
                <a:solidFill>
                  <a:prstClr val="black"/>
                </a:solidFill>
              </a:rPr>
              <a:t> 버튼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모든 항목 보기 </a:t>
            </a:r>
            <a:r>
              <a:rPr kumimoji="1" lang="en-US" altLang="ko-KR" sz="600" dirty="0">
                <a:solidFill>
                  <a:prstClr val="black"/>
                </a:solidFill>
              </a:rPr>
              <a:t>(default)</a:t>
            </a:r>
          </a:p>
          <a:p>
            <a:pPr lvl="2"/>
            <a:r>
              <a:rPr kumimoji="1" lang="ko-KR" altLang="en-US" sz="600" dirty="0">
                <a:solidFill>
                  <a:prstClr val="black"/>
                </a:solidFill>
              </a:rPr>
              <a:t>선택 항목만 보기 </a:t>
            </a: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kumimoji="1"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C5C5A63-BAE2-9646-AFD9-BA565E5F0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438" y="1101620"/>
            <a:ext cx="2896811" cy="1934452"/>
          </a:xfrm>
        </p:spPr>
        <p:txBody>
          <a:bodyPr>
            <a:normAutofit fontScale="92500" lnSpcReduction="10000"/>
          </a:bodyPr>
          <a:lstStyle/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시간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highlight>
                  <a:srgbClr val="B3FF63"/>
                </a:highlight>
                <a:latin typeface="+mn-ea"/>
              </a:rPr>
              <a:t>절대</a:t>
            </a:r>
            <a:r>
              <a:rPr lang="en-US" altLang="ko-KR" b="1" dirty="0">
                <a:highlight>
                  <a:srgbClr val="B3FF63"/>
                </a:highlight>
                <a:latin typeface="+mn-ea"/>
              </a:rPr>
              <a:t>(default)</a:t>
            </a:r>
            <a:r>
              <a:rPr lang="ko-KR" altLang="en-US" dirty="0">
                <a:highlight>
                  <a:srgbClr val="B3FF63"/>
                </a:highlight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상대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b="1" dirty="0">
                <a:highlight>
                  <a:srgbClr val="B3FF63"/>
                </a:highlight>
              </a:rPr>
              <a:t>Day by week </a:t>
            </a:r>
            <a:r>
              <a:rPr kumimoji="1" lang="en-US" altLang="ko-KR" dirty="0">
                <a:highlight>
                  <a:srgbClr val="B3FF63"/>
                </a:highlight>
              </a:rPr>
              <a:t>~year</a:t>
            </a: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데이터소스에서 설정된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query granularity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단위와 같거나 큰 목록만 나옴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en-US" altLang="ko-KR" b="1" dirty="0"/>
              <a:t>Default : Continuous</a:t>
            </a:r>
            <a:r>
              <a:rPr kumimoji="1" lang="ko-KR" altLang="en-US" b="1" dirty="0"/>
              <a:t> 중 가장 작은 단위</a:t>
            </a:r>
            <a:r>
              <a:rPr kumimoji="1" lang="en-US" altLang="ko-KR" b="1" dirty="0"/>
              <a:t> </a:t>
            </a:r>
          </a:p>
          <a:p>
            <a:pPr lvl="1"/>
            <a:r>
              <a:rPr kumimoji="1" lang="ko-KR" altLang="en-US" dirty="0"/>
              <a:t>선택</a:t>
            </a:r>
            <a:r>
              <a:rPr kumimoji="1" lang="en-US" altLang="ko-KR" dirty="0"/>
              <a:t> :</a:t>
            </a:r>
            <a:r>
              <a:rPr kumimoji="1" lang="ko-KR" altLang="en-US" dirty="0"/>
              <a:t> 범위</a:t>
            </a:r>
            <a:r>
              <a:rPr kumimoji="1" lang="en-US" altLang="ko-KR" dirty="0"/>
              <a:t> (default) / </a:t>
            </a:r>
            <a:r>
              <a:rPr kumimoji="1" lang="ko-KR" altLang="en-US" b="1" dirty="0">
                <a:highlight>
                  <a:srgbClr val="B3FF63"/>
                </a:highlight>
              </a:rPr>
              <a:t>목록</a:t>
            </a:r>
            <a:endParaRPr kumimoji="1" lang="en-US" altLang="ko-KR" b="1" dirty="0">
              <a:highlight>
                <a:srgbClr val="B3FF63"/>
              </a:highlight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</a:rPr>
              <a:t>단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단위가 </a:t>
            </a:r>
            <a:r>
              <a:rPr kumimoji="1" lang="en-US" altLang="ko-KR" dirty="0">
                <a:solidFill>
                  <a:srgbClr val="FF0000"/>
                </a:solidFill>
              </a:rPr>
              <a:t>Continuous&gt;Minute/Hour</a:t>
            </a:r>
            <a:r>
              <a:rPr kumimoji="1" lang="ko-KR" altLang="en-US" dirty="0">
                <a:solidFill>
                  <a:srgbClr val="FF0000"/>
                </a:solidFill>
              </a:rPr>
              <a:t> 인 경우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목록</a:t>
            </a:r>
            <a:r>
              <a:rPr kumimoji="1" lang="en-US" altLang="ko-KR" dirty="0">
                <a:solidFill>
                  <a:srgbClr val="FF0000"/>
                </a:solidFill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</a:rPr>
              <a:t> 비활성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>
                <a:highlight>
                  <a:srgbClr val="00FA00"/>
                </a:highlight>
              </a:rPr>
              <a:t>값 정렬</a:t>
            </a:r>
            <a:endParaRPr lang="en-US" altLang="ko-KR" dirty="0">
              <a:highlight>
                <a:srgbClr val="00FA00"/>
              </a:highlight>
            </a:endParaRPr>
          </a:p>
          <a:p>
            <a:pPr lvl="2"/>
            <a:r>
              <a:rPr kumimoji="1" lang="en-US" altLang="ko-KR" dirty="0" err="1">
                <a:highlight>
                  <a:srgbClr val="00FA00"/>
                </a:highlight>
                <a:latin typeface="+mn-ea"/>
              </a:rPr>
              <a:t>DisContinuous</a:t>
            </a:r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 type </a:t>
            </a:r>
          </a:p>
          <a:p>
            <a:pPr lvl="3"/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Day by week : MON </a:t>
            </a:r>
            <a:r>
              <a:rPr lang="ko-KR" altLang="en-US" dirty="0">
                <a:highlight>
                  <a:srgbClr val="00FA00"/>
                </a:highlight>
              </a:rPr>
              <a:t>→ </a:t>
            </a:r>
            <a:r>
              <a:rPr lang="en-US" altLang="ko-KR" dirty="0">
                <a:highlight>
                  <a:srgbClr val="00FA00"/>
                </a:highlight>
              </a:rPr>
              <a:t>SUN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SUN </a:t>
            </a:r>
            <a:r>
              <a:rPr lang="ko-KR" altLang="en-US" dirty="0">
                <a:highlight>
                  <a:srgbClr val="00FA00"/>
                </a:highlight>
              </a:rPr>
              <a:t>→ </a:t>
            </a:r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MON </a:t>
            </a:r>
            <a:r>
              <a:rPr lang="en-US" altLang="ko-KR" dirty="0">
                <a:highlight>
                  <a:srgbClr val="00FA00"/>
                </a:highlight>
              </a:rPr>
              <a:t>/ </a:t>
            </a:r>
            <a:r>
              <a:rPr lang="ko-KR" altLang="en-US" dirty="0">
                <a:highlight>
                  <a:srgbClr val="00FA00"/>
                </a:highlight>
              </a:rPr>
              <a:t>높은 빈도 → 낮은 빈도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낮은 빈도 → 높은 빈도</a:t>
            </a:r>
            <a:endParaRPr lang="en-US" altLang="ko-KR" dirty="0">
              <a:highlight>
                <a:srgbClr val="00FA00"/>
              </a:highlight>
            </a:endParaRPr>
          </a:p>
          <a:p>
            <a:pPr lvl="3"/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Month by year :  </a:t>
            </a:r>
            <a:r>
              <a:rPr lang="en-US" altLang="ko-KR" dirty="0">
                <a:highlight>
                  <a:srgbClr val="00FA00"/>
                </a:highlight>
              </a:rPr>
              <a:t>JAN</a:t>
            </a:r>
            <a:r>
              <a:rPr lang="ko-KR" altLang="en-US" dirty="0">
                <a:highlight>
                  <a:srgbClr val="00FA00"/>
                </a:highlight>
              </a:rPr>
              <a:t> →</a:t>
            </a:r>
            <a:r>
              <a:rPr lang="en-US" altLang="ko-KR" dirty="0">
                <a:highlight>
                  <a:srgbClr val="00FA00"/>
                </a:highlight>
              </a:rPr>
              <a:t> DEC (default)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DEC </a:t>
            </a:r>
            <a:r>
              <a:rPr lang="ko-KR" altLang="en-US" dirty="0">
                <a:highlight>
                  <a:srgbClr val="00FA00"/>
                </a:highlight>
              </a:rPr>
              <a:t>→ </a:t>
            </a:r>
            <a:r>
              <a:rPr lang="en-US" altLang="ko-KR" dirty="0">
                <a:highlight>
                  <a:srgbClr val="00FA00"/>
                </a:highlight>
              </a:rPr>
              <a:t>JAN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 </a:t>
            </a:r>
            <a:r>
              <a:rPr lang="ko-KR" altLang="en-US" dirty="0">
                <a:highlight>
                  <a:srgbClr val="00FA00"/>
                </a:highlight>
              </a:rPr>
              <a:t>높은 빈도 → 낮은 빈도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낮은 빈도 → 높은 빈도</a:t>
            </a:r>
            <a:endParaRPr lang="en-US" altLang="ko-KR" dirty="0">
              <a:highlight>
                <a:srgbClr val="00FA00"/>
              </a:highlight>
            </a:endParaRPr>
          </a:p>
          <a:p>
            <a:pPr lvl="3"/>
            <a:r>
              <a:rPr kumimoji="1" lang="ko-KR" altLang="en-US" dirty="0">
                <a:highlight>
                  <a:srgbClr val="00FA00"/>
                </a:highlight>
                <a:latin typeface="+mn-ea"/>
              </a:rPr>
              <a:t>그 이외</a:t>
            </a:r>
            <a:r>
              <a:rPr kumimoji="1" lang="en-US" altLang="ko-KR" dirty="0">
                <a:highlight>
                  <a:srgbClr val="00FA00"/>
                </a:highlight>
                <a:latin typeface="+mn-ea"/>
              </a:rPr>
              <a:t> :  </a:t>
            </a:r>
            <a:r>
              <a:rPr lang="en-US" altLang="ko-KR" dirty="0">
                <a:highlight>
                  <a:srgbClr val="00FA00"/>
                </a:highlight>
              </a:rPr>
              <a:t>A-Z (default)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</a:t>
            </a:r>
            <a:r>
              <a:rPr lang="en-US" altLang="ko-KR" dirty="0">
                <a:highlight>
                  <a:srgbClr val="00FA00"/>
                </a:highlight>
              </a:rPr>
              <a:t>Z-A / </a:t>
            </a:r>
            <a:r>
              <a:rPr lang="ko-KR" altLang="en-US" dirty="0">
                <a:highlight>
                  <a:srgbClr val="00FA00"/>
                </a:highlight>
              </a:rPr>
              <a:t>높은 빈도 → 낮은 빈도 </a:t>
            </a:r>
            <a:r>
              <a:rPr lang="en-US" altLang="ko-KR" dirty="0">
                <a:highlight>
                  <a:srgbClr val="00FA00"/>
                </a:highlight>
              </a:rPr>
              <a:t>/</a:t>
            </a:r>
            <a:r>
              <a:rPr lang="ko-KR" altLang="en-US" dirty="0">
                <a:highlight>
                  <a:srgbClr val="00FA00"/>
                </a:highlight>
              </a:rPr>
              <a:t> 낮은 빈도 → 높은 빈도</a:t>
            </a:r>
            <a:endParaRPr lang="en-US" altLang="ko-KR" dirty="0">
              <a:highlight>
                <a:srgbClr val="00FA00"/>
              </a:highlight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3561AEA9-3861-FE4F-875A-3ABF41235D77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CE8A155F-89A5-4240-ABB9-62EBC56E51F2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</a:t>
            </a:r>
            <a:r>
              <a:rPr kumimoji="1" lang="en-US" altLang="ko-KR" sz="1000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DisContinuous</a:t>
            </a:r>
            <a:endParaRPr kumimoji="1" lang="en-US" altLang="ko-KR" sz="1000" b="1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433D62AE-FB54-5445-A1E2-B2B61E4C8869}"/>
              </a:ext>
            </a:extLst>
          </p:cNvPr>
          <p:cNvSpPr/>
          <p:nvPr/>
        </p:nvSpPr>
        <p:spPr>
          <a:xfrm>
            <a:off x="152821" y="1115302"/>
            <a:ext cx="1593703" cy="1337707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473CEEA4-66F0-0E42-B4C9-3E2B4C9B4F67}"/>
              </a:ext>
            </a:extLst>
          </p:cNvPr>
          <p:cNvSpPr/>
          <p:nvPr/>
        </p:nvSpPr>
        <p:spPr>
          <a:xfrm>
            <a:off x="20297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="" xmlns:a16="http://schemas.microsoft.com/office/drawing/2014/main" id="{02B00DE3-E419-1443-B1DA-0F646DC83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3" y="1179437"/>
            <a:ext cx="102970" cy="10297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4B818005-CB06-B847-BB69-1281EEB16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105" name="직선 연결선[R] 104">
            <a:extLst>
              <a:ext uri="{FF2B5EF4-FFF2-40B4-BE49-F238E27FC236}">
                <a16:creationId xmlns="" xmlns:a16="http://schemas.microsoft.com/office/drawing/2014/main" id="{0515046E-A37F-8F4C-91D1-D42D6A6D01AC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그래픽 105" descr="시계">
            <a:extLst>
              <a:ext uri="{FF2B5EF4-FFF2-40B4-BE49-F238E27FC236}">
                <a16:creationId xmlns="" xmlns:a16="http://schemas.microsoft.com/office/drawing/2014/main" id="{09BAB1F5-E809-3842-8A23-1276C1F61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253" y="1225503"/>
            <a:ext cx="112282" cy="112282"/>
          </a:xfrm>
          <a:prstGeom prst="rect">
            <a:avLst/>
          </a:prstGeom>
        </p:spPr>
      </p:pic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4F7F220F-6A95-CF47-BA5F-03E5006B5E73}"/>
              </a:ext>
            </a:extLst>
          </p:cNvPr>
          <p:cNvSpPr/>
          <p:nvPr/>
        </p:nvSpPr>
        <p:spPr>
          <a:xfrm>
            <a:off x="281424" y="1282817"/>
            <a:ext cx="87907" cy="879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W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EC50B794-5F29-EF40-B751-9664CEE03E10}"/>
              </a:ext>
            </a:extLst>
          </p:cNvPr>
          <p:cNvSpPr/>
          <p:nvPr/>
        </p:nvSpPr>
        <p:spPr>
          <a:xfrm>
            <a:off x="117953" y="1623410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Monday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Sunday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FD907E22-459C-AF4A-9FA9-F098ACAB88ED}"/>
              </a:ext>
            </a:extLst>
          </p:cNvPr>
          <p:cNvGrpSpPr/>
          <p:nvPr/>
        </p:nvGrpSpPr>
        <p:grpSpPr>
          <a:xfrm rot="10800000" flipV="1">
            <a:off x="208639" y="2287310"/>
            <a:ext cx="151148" cy="76099"/>
            <a:chOff x="4465188" y="1361650"/>
            <a:chExt cx="335526" cy="132138"/>
          </a:xfrm>
        </p:grpSpPr>
        <p:sp>
          <p:nvSpPr>
            <p:cNvPr id="110" name="직사각형 109">
              <a:extLst>
                <a:ext uri="{FF2B5EF4-FFF2-40B4-BE49-F238E27FC236}">
                  <a16:creationId xmlns="" xmlns:a16="http://schemas.microsoft.com/office/drawing/2014/main" id="{B821961D-4EBB-D249-9DAC-8618B7A3090B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="" xmlns:a16="http://schemas.microsoft.com/office/drawing/2014/main" id="{084739D1-625A-D34D-9283-9B0E8788F152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12" name="모서리가 둥근 직사각형 58">
            <a:extLst>
              <a:ext uri="{FF2B5EF4-FFF2-40B4-BE49-F238E27FC236}">
                <a16:creationId xmlns="" xmlns:a16="http://schemas.microsoft.com/office/drawing/2014/main" id="{071A5254-938A-A340-8C3D-1D8FD522676B}"/>
              </a:ext>
            </a:extLst>
          </p:cNvPr>
          <p:cNvSpPr/>
          <p:nvPr/>
        </p:nvSpPr>
        <p:spPr>
          <a:xfrm>
            <a:off x="282241" y="219523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0331FC25-739E-3C47-9814-6CDC1818F2CF}"/>
              </a:ext>
            </a:extLst>
          </p:cNvPr>
          <p:cNvGrpSpPr/>
          <p:nvPr/>
        </p:nvGrpSpPr>
        <p:grpSpPr>
          <a:xfrm>
            <a:off x="224193" y="1506141"/>
            <a:ext cx="688613" cy="91777"/>
            <a:chOff x="2814242" y="3002024"/>
            <a:chExt cx="688613" cy="91777"/>
          </a:xfrm>
        </p:grpSpPr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FFB00D26-F371-1B48-8C2C-895D535B1C4B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9F620291-74F6-4643-A318-37BDC741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129696CD-6456-F742-8A37-ECBBBA4FA49C}"/>
              </a:ext>
            </a:extLst>
          </p:cNvPr>
          <p:cNvSpPr/>
          <p:nvPr/>
        </p:nvSpPr>
        <p:spPr>
          <a:xfrm>
            <a:off x="159336" y="2472482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↑Day by week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="" xmlns:a16="http://schemas.microsoft.com/office/drawing/2014/main" id="{27185AFC-1CF2-6349-81C0-A95A2E7BB09E}"/>
              </a:ext>
            </a:extLst>
          </p:cNvPr>
          <p:cNvGrpSpPr/>
          <p:nvPr/>
        </p:nvGrpSpPr>
        <p:grpSpPr>
          <a:xfrm>
            <a:off x="1808082" y="1109933"/>
            <a:ext cx="1309548" cy="1703877"/>
            <a:chOff x="4280771" y="1103042"/>
            <a:chExt cx="1309548" cy="1703877"/>
          </a:xfrm>
        </p:grpSpPr>
        <p:grpSp>
          <p:nvGrpSpPr>
            <p:cNvPr id="118" name="그룹 117">
              <a:extLst>
                <a:ext uri="{FF2B5EF4-FFF2-40B4-BE49-F238E27FC236}">
                  <a16:creationId xmlns="" xmlns:a16="http://schemas.microsoft.com/office/drawing/2014/main" id="{E385BA52-7D9F-C04E-84A9-EAF6AEB49BBE}"/>
                </a:ext>
              </a:extLst>
            </p:cNvPr>
            <p:cNvGrpSpPr/>
            <p:nvPr/>
          </p:nvGrpSpPr>
          <p:grpSpPr>
            <a:xfrm>
              <a:off x="4280771" y="1103042"/>
              <a:ext cx="1291238" cy="1703877"/>
              <a:chOff x="5726616" y="1103042"/>
              <a:chExt cx="954285" cy="1703877"/>
            </a:xfrm>
          </p:grpSpPr>
          <p:sp>
            <p:nvSpPr>
              <p:cNvPr id="174" name="직사각형 173">
                <a:extLst>
                  <a:ext uri="{FF2B5EF4-FFF2-40B4-BE49-F238E27FC236}">
                    <a16:creationId xmlns="" xmlns:a16="http://schemas.microsoft.com/office/drawing/2014/main" id="{07EFDF46-5003-1143-84C3-97A130989347}"/>
                  </a:ext>
                </a:extLst>
              </p:cNvPr>
              <p:cNvSpPr/>
              <p:nvPr/>
            </p:nvSpPr>
            <p:spPr>
              <a:xfrm>
                <a:off x="5726616" y="1103042"/>
                <a:ext cx="954285" cy="17038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bIns="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Sales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Restore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Edit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Delete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Unit            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   </a:t>
                </a: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▼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Sort by         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         </a:t>
                </a: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▼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Time filter guide</a:t>
                </a:r>
              </a:p>
            </p:txBody>
          </p:sp>
          <p:cxnSp>
            <p:nvCxnSpPr>
              <p:cNvPr id="175" name="직선 연결선[R] 174">
                <a:extLst>
                  <a:ext uri="{FF2B5EF4-FFF2-40B4-BE49-F238E27FC236}">
                    <a16:creationId xmlns="" xmlns:a16="http://schemas.microsoft.com/office/drawing/2014/main" id="{3CBAA0BC-08AE-C145-9246-B294B71850C0}"/>
                  </a:ext>
                </a:extLst>
              </p:cNvPr>
              <p:cNvCxnSpPr/>
              <p:nvPr/>
            </p:nvCxnSpPr>
            <p:spPr>
              <a:xfrm>
                <a:off x="5726616" y="2037560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직선 연결선[R] 175">
                <a:extLst>
                  <a:ext uri="{FF2B5EF4-FFF2-40B4-BE49-F238E27FC236}">
                    <a16:creationId xmlns="" xmlns:a16="http://schemas.microsoft.com/office/drawing/2014/main" id="{7C7B7D45-4171-E24D-A8F4-AA1359C7B558}"/>
                  </a:ext>
                </a:extLst>
              </p:cNvPr>
              <p:cNvCxnSpPr/>
              <p:nvPr/>
            </p:nvCxnSpPr>
            <p:spPr>
              <a:xfrm>
                <a:off x="5726616" y="1408711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9" name="그림 118">
              <a:extLst>
                <a:ext uri="{FF2B5EF4-FFF2-40B4-BE49-F238E27FC236}">
                  <a16:creationId xmlns="" xmlns:a16="http://schemas.microsoft.com/office/drawing/2014/main" id="{165F103C-A592-4F46-B18E-A7C9E0E42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287" y="1181302"/>
              <a:ext cx="90352" cy="90352"/>
            </a:xfrm>
            <a:prstGeom prst="rect">
              <a:avLst/>
            </a:prstGeom>
          </p:spPr>
        </p:pic>
        <p:grpSp>
          <p:nvGrpSpPr>
            <p:cNvPr id="120" name="그룹 119">
              <a:extLst>
                <a:ext uri="{FF2B5EF4-FFF2-40B4-BE49-F238E27FC236}">
                  <a16:creationId xmlns="" xmlns:a16="http://schemas.microsoft.com/office/drawing/2014/main" id="{75A40641-1283-7A48-A17C-C77477088D45}"/>
                </a:ext>
              </a:extLst>
            </p:cNvPr>
            <p:cNvGrpSpPr/>
            <p:nvPr/>
          </p:nvGrpSpPr>
          <p:grpSpPr>
            <a:xfrm>
              <a:off x="4329764" y="2469096"/>
              <a:ext cx="68735" cy="88417"/>
              <a:chOff x="10621460" y="2818840"/>
              <a:chExt cx="141176" cy="12257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8" name="아래쪽 화살표[D] 127">
                <a:extLst>
                  <a:ext uri="{FF2B5EF4-FFF2-40B4-BE49-F238E27FC236}">
                    <a16:creationId xmlns="" xmlns:a16="http://schemas.microsoft.com/office/drawing/2014/main" id="{DABAEC45-CEDF-6248-83B9-6C3C375AE357}"/>
                  </a:ext>
                </a:extLst>
              </p:cNvPr>
              <p:cNvSpPr/>
              <p:nvPr/>
            </p:nvSpPr>
            <p:spPr>
              <a:xfrm>
                <a:off x="10682679" y="2818843"/>
                <a:ext cx="79957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73" name="아래쪽 화살표[D] 172">
                <a:extLst>
                  <a:ext uri="{FF2B5EF4-FFF2-40B4-BE49-F238E27FC236}">
                    <a16:creationId xmlns="" xmlns:a16="http://schemas.microsoft.com/office/drawing/2014/main" id="{4921DC09-A93C-2A48-B853-00247EB70E49}"/>
                  </a:ext>
                </a:extLst>
              </p:cNvPr>
              <p:cNvSpPr/>
              <p:nvPr/>
            </p:nvSpPr>
            <p:spPr>
              <a:xfrm rot="10800000">
                <a:off x="10621460" y="2818840"/>
                <a:ext cx="79957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AA01284E-2CCA-CA4D-A80D-186093CEC8A7}"/>
                </a:ext>
              </a:extLst>
            </p:cNvPr>
            <p:cNvSpPr/>
            <p:nvPr/>
          </p:nvSpPr>
          <p:spPr>
            <a:xfrm>
              <a:off x="4520162" y="2051449"/>
              <a:ext cx="933638" cy="3946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pPr algn="r">
                <a:lnSpc>
                  <a:spcPct val="150000"/>
                </a:lnSpc>
              </a:pPr>
              <a:endParaRPr kumimoji="1" lang="en-US" altLang="ko-KR" sz="7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r"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Minute by week</a:t>
              </a:r>
            </a:p>
            <a:p>
              <a:pPr algn="r"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A-z</a:t>
              </a:r>
            </a:p>
          </p:txBody>
        </p:sp>
        <p:pic>
          <p:nvPicPr>
            <p:cNvPr id="122" name="그래픽 121" descr="확인 표시">
              <a:extLst>
                <a:ext uri="{FF2B5EF4-FFF2-40B4-BE49-F238E27FC236}">
                  <a16:creationId xmlns="" xmlns:a16="http://schemas.microsoft.com/office/drawing/2014/main" id="{7625E949-C854-8746-94B1-CC89844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320306" y="2318404"/>
              <a:ext cx="96774" cy="96774"/>
            </a:xfrm>
            <a:prstGeom prst="rect">
              <a:avLst/>
            </a:prstGeom>
          </p:spPr>
        </p:pic>
        <p:sp>
          <p:nvSpPr>
            <p:cNvPr id="123" name="직사각형 122">
              <a:extLst>
                <a:ext uri="{FF2B5EF4-FFF2-40B4-BE49-F238E27FC236}">
                  <a16:creationId xmlns="" xmlns:a16="http://schemas.microsoft.com/office/drawing/2014/main" id="{0FEE61DF-E3D9-4E45-926F-E275C635EBBB}"/>
                </a:ext>
              </a:extLst>
            </p:cNvPr>
            <p:cNvSpPr/>
            <p:nvPr/>
          </p:nvSpPr>
          <p:spPr>
            <a:xfrm>
              <a:off x="4303313" y="1134341"/>
              <a:ext cx="1287006" cy="2633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미정</a:t>
              </a: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="" xmlns:a16="http://schemas.microsoft.com/office/drawing/2014/main" id="{25301868-35C0-6441-96DF-8B4C89DB090A}"/>
                </a:ext>
              </a:extLst>
            </p:cNvPr>
            <p:cNvGrpSpPr/>
            <p:nvPr/>
          </p:nvGrpSpPr>
          <p:grpSpPr>
            <a:xfrm>
              <a:off x="4293703" y="1502670"/>
              <a:ext cx="131734" cy="456686"/>
              <a:chOff x="4840385" y="3538849"/>
              <a:chExt cx="131734" cy="456686"/>
            </a:xfrm>
          </p:grpSpPr>
          <p:pic>
            <p:nvPicPr>
              <p:cNvPr id="125" name="그림 124">
                <a:extLst>
                  <a:ext uri="{FF2B5EF4-FFF2-40B4-BE49-F238E27FC236}">
                    <a16:creationId xmlns="" xmlns:a16="http://schemas.microsoft.com/office/drawing/2014/main" id="{48F31B17-0862-4541-B6EA-68DE71BD59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9" y="3698768"/>
                <a:ext cx="100277" cy="100277"/>
              </a:xfrm>
              <a:prstGeom prst="rect">
                <a:avLst/>
              </a:prstGeom>
            </p:spPr>
          </p:pic>
          <p:pic>
            <p:nvPicPr>
              <p:cNvPr id="126" name="그래픽 125" descr="왼쪽으로 도는 줄 화살표">
                <a:extLst>
                  <a:ext uri="{FF2B5EF4-FFF2-40B4-BE49-F238E27FC236}">
                    <a16:creationId xmlns="" xmlns:a16="http://schemas.microsoft.com/office/drawing/2014/main" id="{684421F1-DEB9-0F4E-BEE1-2CC3C54797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840385" y="3538849"/>
                <a:ext cx="131734" cy="131734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="" xmlns:a16="http://schemas.microsoft.com/office/drawing/2014/main" id="{C65D6B9D-8537-7049-9BFC-E88F76288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1160" y="3879965"/>
                <a:ext cx="115570" cy="115570"/>
              </a:xfrm>
              <a:prstGeom prst="rect">
                <a:avLst/>
              </a:prstGeom>
            </p:spPr>
          </p:pic>
        </p:grpSp>
      </p:grpSp>
      <p:sp>
        <p:nvSpPr>
          <p:cNvPr id="177" name="직사각형 176">
            <a:extLst>
              <a:ext uri="{FF2B5EF4-FFF2-40B4-BE49-F238E27FC236}">
                <a16:creationId xmlns="" xmlns:a16="http://schemas.microsoft.com/office/drawing/2014/main" id="{4CFE1A35-97B8-E54A-B5C4-BA49450ADD05}"/>
              </a:ext>
            </a:extLst>
          </p:cNvPr>
          <p:cNvSpPr/>
          <p:nvPr/>
        </p:nvSpPr>
        <p:spPr>
          <a:xfrm>
            <a:off x="3456405" y="1718724"/>
            <a:ext cx="1262571" cy="183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Continuous type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</a:p>
          <a:p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Discontinuous type</a:t>
            </a:r>
            <a:endParaRPr lang="en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⦿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="" xmlns:a16="http://schemas.microsoft.com/office/drawing/2014/main" id="{AAE65BD0-1C24-CC4E-9695-2E06B8E90C6D}"/>
              </a:ext>
            </a:extLst>
          </p:cNvPr>
          <p:cNvGrpSpPr/>
          <p:nvPr/>
        </p:nvGrpSpPr>
        <p:grpSpPr>
          <a:xfrm>
            <a:off x="3456405" y="3663379"/>
            <a:ext cx="1263175" cy="2369180"/>
            <a:chOff x="10404487" y="2744866"/>
            <a:chExt cx="1263175" cy="2369180"/>
          </a:xfrm>
        </p:grpSpPr>
        <p:sp>
          <p:nvSpPr>
            <p:cNvPr id="179" name="직사각형 178">
              <a:extLst>
                <a:ext uri="{FF2B5EF4-FFF2-40B4-BE49-F238E27FC236}">
                  <a16:creationId xmlns="" xmlns:a16="http://schemas.microsoft.com/office/drawing/2014/main" id="{B50713E6-A68C-2840-BCC0-F0B3527AE94F}"/>
                </a:ext>
              </a:extLst>
            </p:cNvPr>
            <p:cNvSpPr/>
            <p:nvPr/>
          </p:nvSpPr>
          <p:spPr>
            <a:xfrm>
              <a:off x="10405090" y="4383190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ko-KR" altLang="en-US" sz="600" dirty="0">
                  <a:solidFill>
                    <a:schemeClr val="bg1"/>
                  </a:solidFill>
                  <a:latin typeface="+mn-ea"/>
                </a:rPr>
                <a:t>그 이외</a:t>
              </a:r>
              <a:endParaRPr lang="en-US" altLang="ko-KR" sz="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="" xmlns:a16="http://schemas.microsoft.com/office/drawing/2014/main" id="{F718A6C7-276D-A848-91E4-1B92CB1AA34C}"/>
                </a:ext>
              </a:extLst>
            </p:cNvPr>
            <p:cNvSpPr/>
            <p:nvPr/>
          </p:nvSpPr>
          <p:spPr>
            <a:xfrm>
              <a:off x="10404487" y="372217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● JAN → DEC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DEC → JAN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High Frequency → low </a:t>
              </a:r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Low Frequency → high</a:t>
              </a:r>
              <a:endParaRPr lang="en" altLang="ko-KR" sz="700" dirty="0">
                <a:solidFill>
                  <a:srgbClr val="333333"/>
                </a:solidFill>
                <a:latin typeface="+mn-ea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="" xmlns:a16="http://schemas.microsoft.com/office/drawing/2014/main" id="{602211AA-6920-CC4E-9749-E495D6B9B50A}"/>
                </a:ext>
              </a:extLst>
            </p:cNvPr>
            <p:cNvSpPr/>
            <p:nvPr/>
          </p:nvSpPr>
          <p:spPr>
            <a:xfrm>
              <a:off x="10404487" y="290021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● MON → SUN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SUN → MON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High Frequency → low 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Low Frequency → high</a:t>
              </a:r>
              <a:endParaRPr lang="en" altLang="ko-KR" sz="700" dirty="0">
                <a:solidFill>
                  <a:srgbClr val="333333"/>
                </a:solidFill>
                <a:latin typeface="+mn-ea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="" xmlns:a16="http://schemas.microsoft.com/office/drawing/2014/main" id="{C2A75DBC-6346-5F4E-89D9-D7E28BC6E58A}"/>
                </a:ext>
              </a:extLst>
            </p:cNvPr>
            <p:cNvSpPr/>
            <p:nvPr/>
          </p:nvSpPr>
          <p:spPr>
            <a:xfrm>
              <a:off x="10404487" y="454413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● A-z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Z-A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High Frequency → low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Low Frequency → high</a:t>
              </a: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="" xmlns:a16="http://schemas.microsoft.com/office/drawing/2014/main" id="{464EF3E8-6904-324E-B256-D1F9ECD3EB9F}"/>
                </a:ext>
              </a:extLst>
            </p:cNvPr>
            <p:cNvSpPr/>
            <p:nvPr/>
          </p:nvSpPr>
          <p:spPr>
            <a:xfrm>
              <a:off x="10405090" y="2744866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en-US" altLang="ko-KR" sz="600" dirty="0">
                  <a:solidFill>
                    <a:schemeClr val="bg1"/>
                  </a:solidFill>
                  <a:latin typeface="+mn-ea"/>
                </a:rPr>
                <a:t>Day by week</a:t>
              </a: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="" xmlns:a16="http://schemas.microsoft.com/office/drawing/2014/main" id="{8365B38E-DE66-2C40-8CB8-F0D0021C9C4C}"/>
                </a:ext>
              </a:extLst>
            </p:cNvPr>
            <p:cNvSpPr/>
            <p:nvPr/>
          </p:nvSpPr>
          <p:spPr>
            <a:xfrm>
              <a:off x="10405090" y="3563013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en-US" altLang="ko-KR" sz="600" dirty="0">
                  <a:solidFill>
                    <a:schemeClr val="bg1"/>
                  </a:solidFill>
                  <a:latin typeface="+mn-ea"/>
                </a:rPr>
                <a:t>Month by year</a:t>
              </a: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="" xmlns:a16="http://schemas.microsoft.com/office/drawing/2014/main" id="{1F3A139F-2A0B-5849-84EA-2551523457B5}"/>
              </a:ext>
            </a:extLst>
          </p:cNvPr>
          <p:cNvGrpSpPr/>
          <p:nvPr/>
        </p:nvGrpSpPr>
        <p:grpSpPr>
          <a:xfrm>
            <a:off x="1839847" y="2094346"/>
            <a:ext cx="1209992" cy="151261"/>
            <a:chOff x="1301938" y="737303"/>
            <a:chExt cx="981354" cy="151261"/>
          </a:xfrm>
        </p:grpSpPr>
        <p:sp>
          <p:nvSpPr>
            <p:cNvPr id="216" name="직사각형 215">
              <a:extLst>
                <a:ext uri="{FF2B5EF4-FFF2-40B4-BE49-F238E27FC236}">
                  <a16:creationId xmlns="" xmlns:a16="http://schemas.microsoft.com/office/drawing/2014/main" id="{B4A24815-C1C9-044D-BB7D-3D0485020C23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="" xmlns:a16="http://schemas.microsoft.com/office/drawing/2014/main" id="{F57BC8A5-BD09-F141-AD5C-0A4A165BBDE2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pic>
        <p:nvPicPr>
          <p:cNvPr id="218" name="그래픽 217" descr="도움말">
            <a:extLst>
              <a:ext uri="{FF2B5EF4-FFF2-40B4-BE49-F238E27FC236}">
                <a16:creationId xmlns="" xmlns:a16="http://schemas.microsoft.com/office/drawing/2014/main" id="{59B425DF-2BA6-AB44-A090-4BECBCB607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=""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827715" y="2603293"/>
            <a:ext cx="134304" cy="134304"/>
          </a:xfrm>
          <a:prstGeom prst="rect">
            <a:avLst/>
          </a:prstGeom>
        </p:spPr>
      </p:pic>
      <p:pic>
        <p:nvPicPr>
          <p:cNvPr id="219" name="그래픽 218" descr="공유">
            <a:extLst>
              <a:ext uri="{FF2B5EF4-FFF2-40B4-BE49-F238E27FC236}">
                <a16:creationId xmlns="" xmlns:a16="http://schemas.microsoft.com/office/drawing/2014/main" id="{048CC0CB-CD77-E744-9561-61DA1F3A4A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=""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72147" y="2634537"/>
            <a:ext cx="97909" cy="97909"/>
          </a:xfrm>
          <a:prstGeom prst="rect">
            <a:avLst/>
          </a:prstGeom>
        </p:spPr>
      </p:pic>
      <p:sp>
        <p:nvSpPr>
          <p:cNvPr id="220" name="제목 2">
            <a:extLst>
              <a:ext uri="{FF2B5EF4-FFF2-40B4-BE49-F238E27FC236}">
                <a16:creationId xmlns="" xmlns:a16="http://schemas.microsoft.com/office/drawing/2014/main" id="{47320073-2229-D041-B925-6D497CFAF4B2}"/>
              </a:ext>
            </a:extLst>
          </p:cNvPr>
          <p:cNvSpPr txBox="1">
            <a:spLocks/>
          </p:cNvSpPr>
          <p:nvPr/>
        </p:nvSpPr>
        <p:spPr bwMode="auto">
          <a:xfrm>
            <a:off x="48518" y="3016669"/>
            <a:ext cx="1593702" cy="10510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="" xmlns:a16="http://schemas.microsoft.com/office/drawing/2014/main" id="{6E16733D-E930-B246-980E-A10E18BAE4B5}"/>
              </a:ext>
            </a:extLst>
          </p:cNvPr>
          <p:cNvSpPr/>
          <p:nvPr/>
        </p:nvSpPr>
        <p:spPr>
          <a:xfrm>
            <a:off x="82035" y="3187623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1th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31th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22" name="제목 2">
            <a:extLst>
              <a:ext uri="{FF2B5EF4-FFF2-40B4-BE49-F238E27FC236}">
                <a16:creationId xmlns="" xmlns:a16="http://schemas.microsoft.com/office/drawing/2014/main" id="{78C2B98D-2526-1E48-88DD-4FF15F364E79}"/>
              </a:ext>
            </a:extLst>
          </p:cNvPr>
          <p:cNvSpPr txBox="1">
            <a:spLocks/>
          </p:cNvSpPr>
          <p:nvPr/>
        </p:nvSpPr>
        <p:spPr bwMode="auto">
          <a:xfrm>
            <a:off x="45204" y="4274040"/>
            <a:ext cx="1593702" cy="111085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="" xmlns:a16="http://schemas.microsoft.com/office/drawing/2014/main" id="{CB4A0C7F-5AE2-FC40-8892-612D79F96D03}"/>
              </a:ext>
            </a:extLst>
          </p:cNvPr>
          <p:cNvSpPr/>
          <p:nvPr/>
        </p:nvSpPr>
        <p:spPr>
          <a:xfrm>
            <a:off x="78721" y="4450442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1th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365th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24" name="제목 2">
            <a:extLst>
              <a:ext uri="{FF2B5EF4-FFF2-40B4-BE49-F238E27FC236}">
                <a16:creationId xmlns="" xmlns:a16="http://schemas.microsoft.com/office/drawing/2014/main" id="{51078472-34FC-5E4B-93E0-3D0FC3D59345}"/>
              </a:ext>
            </a:extLst>
          </p:cNvPr>
          <p:cNvSpPr txBox="1">
            <a:spLocks/>
          </p:cNvSpPr>
          <p:nvPr/>
        </p:nvSpPr>
        <p:spPr bwMode="auto">
          <a:xfrm>
            <a:off x="45204" y="5602079"/>
            <a:ext cx="1593702" cy="10510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5" name="직사각형 224">
            <a:extLst>
              <a:ext uri="{FF2B5EF4-FFF2-40B4-BE49-F238E27FC236}">
                <a16:creationId xmlns="" xmlns:a16="http://schemas.microsoft.com/office/drawing/2014/main" id="{09CFC254-06C4-6740-9738-0F3DAFFB2842}"/>
              </a:ext>
            </a:extLst>
          </p:cNvPr>
          <p:cNvSpPr/>
          <p:nvPr/>
        </p:nvSpPr>
        <p:spPr>
          <a:xfrm>
            <a:off x="78721" y="5773033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W1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W5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26" name="제목 2">
            <a:extLst>
              <a:ext uri="{FF2B5EF4-FFF2-40B4-BE49-F238E27FC236}">
                <a16:creationId xmlns="" xmlns:a16="http://schemas.microsoft.com/office/drawing/2014/main" id="{7FC03F6A-F53A-C841-9D7B-E8F9A25DB8D9}"/>
              </a:ext>
            </a:extLst>
          </p:cNvPr>
          <p:cNvSpPr txBox="1">
            <a:spLocks/>
          </p:cNvSpPr>
          <p:nvPr/>
        </p:nvSpPr>
        <p:spPr bwMode="auto">
          <a:xfrm>
            <a:off x="1702257" y="3019163"/>
            <a:ext cx="1593702" cy="10487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B4C6F77C-D8ED-E346-AE31-4EF103A9D1A6}"/>
              </a:ext>
            </a:extLst>
          </p:cNvPr>
          <p:cNvSpPr/>
          <p:nvPr/>
        </p:nvSpPr>
        <p:spPr>
          <a:xfrm>
            <a:off x="1735774" y="3187833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W1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W53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28" name="제목 2">
            <a:extLst>
              <a:ext uri="{FF2B5EF4-FFF2-40B4-BE49-F238E27FC236}">
                <a16:creationId xmlns="" xmlns:a16="http://schemas.microsoft.com/office/drawing/2014/main" id="{1D206136-76A4-6546-B100-3038A737B6AE}"/>
              </a:ext>
            </a:extLst>
          </p:cNvPr>
          <p:cNvSpPr txBox="1">
            <a:spLocks/>
          </p:cNvSpPr>
          <p:nvPr/>
        </p:nvSpPr>
        <p:spPr bwMode="auto">
          <a:xfrm>
            <a:off x="1730456" y="4269179"/>
            <a:ext cx="1593702" cy="11041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="" xmlns:a16="http://schemas.microsoft.com/office/drawing/2014/main" id="{E6DF39BF-0605-F044-8E7C-E26E7B6CB15D}"/>
              </a:ext>
            </a:extLst>
          </p:cNvPr>
          <p:cNvSpPr/>
          <p:nvPr/>
        </p:nvSpPr>
        <p:spPr>
          <a:xfrm>
            <a:off x="1763973" y="4493274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January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December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31" name="제목 2">
            <a:extLst>
              <a:ext uri="{FF2B5EF4-FFF2-40B4-BE49-F238E27FC236}">
                <a16:creationId xmlns="" xmlns:a16="http://schemas.microsoft.com/office/drawing/2014/main" id="{DF60B5BA-EFD7-9447-84B6-942EDA9B8975}"/>
              </a:ext>
            </a:extLst>
          </p:cNvPr>
          <p:cNvSpPr txBox="1">
            <a:spLocks/>
          </p:cNvSpPr>
          <p:nvPr/>
        </p:nvSpPr>
        <p:spPr bwMode="auto">
          <a:xfrm>
            <a:off x="1730456" y="5514274"/>
            <a:ext cx="1593702" cy="104874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0E85CF66-E059-B848-BBBF-A765FFC4EACC}"/>
              </a:ext>
            </a:extLst>
          </p:cNvPr>
          <p:cNvSpPr/>
          <p:nvPr/>
        </p:nvSpPr>
        <p:spPr>
          <a:xfrm>
            <a:off x="1763973" y="5682944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yyyy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38" name="그룹 237">
            <a:extLst>
              <a:ext uri="{FF2B5EF4-FFF2-40B4-BE49-F238E27FC236}">
                <a16:creationId xmlns="" xmlns:a16="http://schemas.microsoft.com/office/drawing/2014/main" id="{4E0B43E7-9105-6545-B9C3-E8234A6C83C4}"/>
              </a:ext>
            </a:extLst>
          </p:cNvPr>
          <p:cNvGrpSpPr/>
          <p:nvPr/>
        </p:nvGrpSpPr>
        <p:grpSpPr>
          <a:xfrm rot="10800000" flipV="1">
            <a:off x="170324" y="3871621"/>
            <a:ext cx="151148" cy="76099"/>
            <a:chOff x="4465188" y="1361650"/>
            <a:chExt cx="335526" cy="132138"/>
          </a:xfrm>
        </p:grpSpPr>
        <p:sp>
          <p:nvSpPr>
            <p:cNvPr id="239" name="직사각형 238">
              <a:extLst>
                <a:ext uri="{FF2B5EF4-FFF2-40B4-BE49-F238E27FC236}">
                  <a16:creationId xmlns="" xmlns:a16="http://schemas.microsoft.com/office/drawing/2014/main" id="{35C6BC86-969C-5F47-82C3-FE772FD2F48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45" name="직사각형 244">
              <a:extLst>
                <a:ext uri="{FF2B5EF4-FFF2-40B4-BE49-F238E27FC236}">
                  <a16:creationId xmlns="" xmlns:a16="http://schemas.microsoft.com/office/drawing/2014/main" id="{16AB6D07-3E53-524A-8C0A-3926970260B2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46" name="모서리가 둥근 직사각형 58">
            <a:extLst>
              <a:ext uri="{FF2B5EF4-FFF2-40B4-BE49-F238E27FC236}">
                <a16:creationId xmlns="" xmlns:a16="http://schemas.microsoft.com/office/drawing/2014/main" id="{570D7318-F6E4-F044-BE93-6E1434E51406}"/>
              </a:ext>
            </a:extLst>
          </p:cNvPr>
          <p:cNvSpPr/>
          <p:nvPr/>
        </p:nvSpPr>
        <p:spPr>
          <a:xfrm>
            <a:off x="243926" y="3789970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47" name="그룹 246">
            <a:extLst>
              <a:ext uri="{FF2B5EF4-FFF2-40B4-BE49-F238E27FC236}">
                <a16:creationId xmlns="" xmlns:a16="http://schemas.microsoft.com/office/drawing/2014/main" id="{7FF4CCE4-EBBA-0B4D-B1C2-04BC482BD89F}"/>
              </a:ext>
            </a:extLst>
          </p:cNvPr>
          <p:cNvGrpSpPr/>
          <p:nvPr/>
        </p:nvGrpSpPr>
        <p:grpSpPr>
          <a:xfrm rot="10800000" flipV="1">
            <a:off x="170324" y="5164618"/>
            <a:ext cx="151148" cy="76099"/>
            <a:chOff x="4465188" y="1361650"/>
            <a:chExt cx="335526" cy="132138"/>
          </a:xfrm>
        </p:grpSpPr>
        <p:sp>
          <p:nvSpPr>
            <p:cNvPr id="248" name="직사각형 247">
              <a:extLst>
                <a:ext uri="{FF2B5EF4-FFF2-40B4-BE49-F238E27FC236}">
                  <a16:creationId xmlns="" xmlns:a16="http://schemas.microsoft.com/office/drawing/2014/main" id="{AD9C68C0-3161-9944-B84E-B8A98D0DD6D9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="" xmlns:a16="http://schemas.microsoft.com/office/drawing/2014/main" id="{E910C45F-213B-8947-AF09-8C712D1C866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50" name="모서리가 둥근 직사각형 58">
            <a:extLst>
              <a:ext uri="{FF2B5EF4-FFF2-40B4-BE49-F238E27FC236}">
                <a16:creationId xmlns="" xmlns:a16="http://schemas.microsoft.com/office/drawing/2014/main" id="{3C91812D-DEDC-8041-B58F-716AC76E6A47}"/>
              </a:ext>
            </a:extLst>
          </p:cNvPr>
          <p:cNvSpPr/>
          <p:nvPr/>
        </p:nvSpPr>
        <p:spPr>
          <a:xfrm>
            <a:off x="243926" y="5082967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51" name="그룹 250">
            <a:extLst>
              <a:ext uri="{FF2B5EF4-FFF2-40B4-BE49-F238E27FC236}">
                <a16:creationId xmlns="" xmlns:a16="http://schemas.microsoft.com/office/drawing/2014/main" id="{66138AAC-26BB-7F4A-A9A0-126DC2BCAA7A}"/>
              </a:ext>
            </a:extLst>
          </p:cNvPr>
          <p:cNvGrpSpPr/>
          <p:nvPr/>
        </p:nvGrpSpPr>
        <p:grpSpPr>
          <a:xfrm rot="10800000" flipV="1">
            <a:off x="170324" y="6453383"/>
            <a:ext cx="151148" cy="76099"/>
            <a:chOff x="4465188" y="1361650"/>
            <a:chExt cx="335526" cy="132138"/>
          </a:xfrm>
        </p:grpSpPr>
        <p:sp>
          <p:nvSpPr>
            <p:cNvPr id="252" name="직사각형 251">
              <a:extLst>
                <a:ext uri="{FF2B5EF4-FFF2-40B4-BE49-F238E27FC236}">
                  <a16:creationId xmlns="" xmlns:a16="http://schemas.microsoft.com/office/drawing/2014/main" id="{285CE58B-2191-C240-BED8-C8ED8BA4E0A9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62" name="직사각형 261">
              <a:extLst>
                <a:ext uri="{FF2B5EF4-FFF2-40B4-BE49-F238E27FC236}">
                  <a16:creationId xmlns="" xmlns:a16="http://schemas.microsoft.com/office/drawing/2014/main" id="{690DE5CA-A817-084D-8FCD-1FFDB0773DDE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63" name="모서리가 둥근 직사각형 58">
            <a:extLst>
              <a:ext uri="{FF2B5EF4-FFF2-40B4-BE49-F238E27FC236}">
                <a16:creationId xmlns="" xmlns:a16="http://schemas.microsoft.com/office/drawing/2014/main" id="{9A8E3BA9-C922-7D46-ADBA-62FC14A1854B}"/>
              </a:ext>
            </a:extLst>
          </p:cNvPr>
          <p:cNvSpPr/>
          <p:nvPr/>
        </p:nvSpPr>
        <p:spPr>
          <a:xfrm>
            <a:off x="243926" y="6371732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64" name="그룹 263">
            <a:extLst>
              <a:ext uri="{FF2B5EF4-FFF2-40B4-BE49-F238E27FC236}">
                <a16:creationId xmlns="" xmlns:a16="http://schemas.microsoft.com/office/drawing/2014/main" id="{9248CF57-2F19-C448-A9C2-FCC0D57CAC76}"/>
              </a:ext>
            </a:extLst>
          </p:cNvPr>
          <p:cNvGrpSpPr/>
          <p:nvPr/>
        </p:nvGrpSpPr>
        <p:grpSpPr>
          <a:xfrm rot="10800000" flipV="1">
            <a:off x="1805175" y="3892681"/>
            <a:ext cx="151148" cy="76099"/>
            <a:chOff x="4465188" y="1361650"/>
            <a:chExt cx="335526" cy="132138"/>
          </a:xfrm>
        </p:grpSpPr>
        <p:sp>
          <p:nvSpPr>
            <p:cNvPr id="265" name="직사각형 264">
              <a:extLst>
                <a:ext uri="{FF2B5EF4-FFF2-40B4-BE49-F238E27FC236}">
                  <a16:creationId xmlns="" xmlns:a16="http://schemas.microsoft.com/office/drawing/2014/main" id="{E8CAA752-C14C-D048-9807-2F051FCA74C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66" name="직사각형 265">
              <a:extLst>
                <a:ext uri="{FF2B5EF4-FFF2-40B4-BE49-F238E27FC236}">
                  <a16:creationId xmlns="" xmlns:a16="http://schemas.microsoft.com/office/drawing/2014/main" id="{0D7993BC-1E59-3D44-A185-58A05CD8C73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67" name="모서리가 둥근 직사각형 58">
            <a:extLst>
              <a:ext uri="{FF2B5EF4-FFF2-40B4-BE49-F238E27FC236}">
                <a16:creationId xmlns="" xmlns:a16="http://schemas.microsoft.com/office/drawing/2014/main" id="{BF8EAD92-00C0-AB4D-8C7A-42CB222AFE22}"/>
              </a:ext>
            </a:extLst>
          </p:cNvPr>
          <p:cNvSpPr/>
          <p:nvPr/>
        </p:nvSpPr>
        <p:spPr>
          <a:xfrm>
            <a:off x="1878777" y="3811030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68" name="그룹 267">
            <a:extLst>
              <a:ext uri="{FF2B5EF4-FFF2-40B4-BE49-F238E27FC236}">
                <a16:creationId xmlns="" xmlns:a16="http://schemas.microsoft.com/office/drawing/2014/main" id="{33595B3A-AF00-A042-A795-1AA7583C84DD}"/>
              </a:ext>
            </a:extLst>
          </p:cNvPr>
          <p:cNvGrpSpPr/>
          <p:nvPr/>
        </p:nvGrpSpPr>
        <p:grpSpPr>
          <a:xfrm rot="10800000" flipV="1">
            <a:off x="1833374" y="5173914"/>
            <a:ext cx="151148" cy="76099"/>
            <a:chOff x="4465188" y="1361650"/>
            <a:chExt cx="335526" cy="132138"/>
          </a:xfrm>
        </p:grpSpPr>
        <p:sp>
          <p:nvSpPr>
            <p:cNvPr id="269" name="직사각형 268">
              <a:extLst>
                <a:ext uri="{FF2B5EF4-FFF2-40B4-BE49-F238E27FC236}">
                  <a16:creationId xmlns="" xmlns:a16="http://schemas.microsoft.com/office/drawing/2014/main" id="{247E10BB-4A58-1F49-BC75-D231E78E2993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70" name="직사각형 269">
              <a:extLst>
                <a:ext uri="{FF2B5EF4-FFF2-40B4-BE49-F238E27FC236}">
                  <a16:creationId xmlns="" xmlns:a16="http://schemas.microsoft.com/office/drawing/2014/main" id="{1D390A14-0BC0-084C-9E47-6413816221FF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71" name="모서리가 둥근 직사각형 58">
            <a:extLst>
              <a:ext uri="{FF2B5EF4-FFF2-40B4-BE49-F238E27FC236}">
                <a16:creationId xmlns="" xmlns:a16="http://schemas.microsoft.com/office/drawing/2014/main" id="{991B813D-D0CF-9449-9F44-04554F0192AC}"/>
              </a:ext>
            </a:extLst>
          </p:cNvPr>
          <p:cNvSpPr/>
          <p:nvPr/>
        </p:nvSpPr>
        <p:spPr>
          <a:xfrm>
            <a:off x="1906976" y="5092263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72" name="그룹 271">
            <a:extLst>
              <a:ext uri="{FF2B5EF4-FFF2-40B4-BE49-F238E27FC236}">
                <a16:creationId xmlns="" xmlns:a16="http://schemas.microsoft.com/office/drawing/2014/main" id="{0AA39083-2234-804D-9C33-728FFB540F2E}"/>
              </a:ext>
            </a:extLst>
          </p:cNvPr>
          <p:cNvGrpSpPr/>
          <p:nvPr/>
        </p:nvGrpSpPr>
        <p:grpSpPr>
          <a:xfrm rot="10800000" flipV="1">
            <a:off x="1833374" y="6399318"/>
            <a:ext cx="151148" cy="76099"/>
            <a:chOff x="4465188" y="1361650"/>
            <a:chExt cx="335526" cy="132138"/>
          </a:xfrm>
        </p:grpSpPr>
        <p:sp>
          <p:nvSpPr>
            <p:cNvPr id="273" name="직사각형 272">
              <a:extLst>
                <a:ext uri="{FF2B5EF4-FFF2-40B4-BE49-F238E27FC236}">
                  <a16:creationId xmlns="" xmlns:a16="http://schemas.microsoft.com/office/drawing/2014/main" id="{E0E01455-7CB2-F74C-BE62-1179DCD858C0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74" name="직사각형 273">
              <a:extLst>
                <a:ext uri="{FF2B5EF4-FFF2-40B4-BE49-F238E27FC236}">
                  <a16:creationId xmlns="" xmlns:a16="http://schemas.microsoft.com/office/drawing/2014/main" id="{72066008-EC78-034D-8012-0F15C9B50516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75" name="모서리가 둥근 직사각형 58">
            <a:extLst>
              <a:ext uri="{FF2B5EF4-FFF2-40B4-BE49-F238E27FC236}">
                <a16:creationId xmlns="" xmlns:a16="http://schemas.microsoft.com/office/drawing/2014/main" id="{7A6EBA13-34C2-544A-9CF1-C20111B3DC6B}"/>
              </a:ext>
            </a:extLst>
          </p:cNvPr>
          <p:cNvSpPr/>
          <p:nvPr/>
        </p:nvSpPr>
        <p:spPr>
          <a:xfrm>
            <a:off x="1906976" y="6317667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276" name="그림 275">
            <a:extLst>
              <a:ext uri="{FF2B5EF4-FFF2-40B4-BE49-F238E27FC236}">
                <a16:creationId xmlns="" xmlns:a16="http://schemas.microsoft.com/office/drawing/2014/main" id="{48FEF0E1-4675-9146-BEFD-D00717AA3D3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201223" y="5183868"/>
            <a:ext cx="423619" cy="107523"/>
          </a:xfrm>
          <a:prstGeom prst="rect">
            <a:avLst/>
          </a:prstGeom>
        </p:spPr>
      </p:pic>
      <p:pic>
        <p:nvPicPr>
          <p:cNvPr id="277" name="그림 276">
            <a:extLst>
              <a:ext uri="{FF2B5EF4-FFF2-40B4-BE49-F238E27FC236}">
                <a16:creationId xmlns="" xmlns:a16="http://schemas.microsoft.com/office/drawing/2014/main" id="{EFB1D877-59A3-9148-AEA8-36F04D92E88A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201223" y="3881247"/>
            <a:ext cx="423619" cy="107523"/>
          </a:xfrm>
          <a:prstGeom prst="rect">
            <a:avLst/>
          </a:prstGeom>
        </p:spPr>
      </p:pic>
      <p:pic>
        <p:nvPicPr>
          <p:cNvPr id="278" name="그림 277">
            <a:extLst>
              <a:ext uri="{FF2B5EF4-FFF2-40B4-BE49-F238E27FC236}">
                <a16:creationId xmlns="" xmlns:a16="http://schemas.microsoft.com/office/drawing/2014/main" id="{09CFF55F-8BB7-4F47-8749-8145EFF71AE7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2845023" y="6408943"/>
            <a:ext cx="423619" cy="107523"/>
          </a:xfrm>
          <a:prstGeom prst="rect">
            <a:avLst/>
          </a:prstGeom>
        </p:spPr>
      </p:pic>
      <p:pic>
        <p:nvPicPr>
          <p:cNvPr id="279" name="그림 278">
            <a:extLst>
              <a:ext uri="{FF2B5EF4-FFF2-40B4-BE49-F238E27FC236}">
                <a16:creationId xmlns="" xmlns:a16="http://schemas.microsoft.com/office/drawing/2014/main" id="{75D130AB-43F0-0B43-8703-6C82F8C48B80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2845023" y="5173915"/>
            <a:ext cx="423619" cy="107523"/>
          </a:xfrm>
          <a:prstGeom prst="rect">
            <a:avLst/>
          </a:prstGeom>
        </p:spPr>
      </p:pic>
      <p:pic>
        <p:nvPicPr>
          <p:cNvPr id="280" name="그림 279">
            <a:extLst>
              <a:ext uri="{FF2B5EF4-FFF2-40B4-BE49-F238E27FC236}">
                <a16:creationId xmlns="" xmlns:a16="http://schemas.microsoft.com/office/drawing/2014/main" id="{9F098394-2C18-4F40-8317-1666876F5B7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2816824" y="3911932"/>
            <a:ext cx="423619" cy="107523"/>
          </a:xfrm>
          <a:prstGeom prst="rect">
            <a:avLst/>
          </a:prstGeom>
        </p:spPr>
      </p:pic>
      <p:grpSp>
        <p:nvGrpSpPr>
          <p:cNvPr id="281" name="그룹 280">
            <a:extLst>
              <a:ext uri="{FF2B5EF4-FFF2-40B4-BE49-F238E27FC236}">
                <a16:creationId xmlns="" xmlns:a16="http://schemas.microsoft.com/office/drawing/2014/main" id="{BA4CC6D6-81F0-8F45-8A8D-934B7FE4A13D}"/>
              </a:ext>
            </a:extLst>
          </p:cNvPr>
          <p:cNvGrpSpPr/>
          <p:nvPr/>
        </p:nvGrpSpPr>
        <p:grpSpPr>
          <a:xfrm>
            <a:off x="1787932" y="3044602"/>
            <a:ext cx="688613" cy="91777"/>
            <a:chOff x="2814242" y="3002024"/>
            <a:chExt cx="688613" cy="91777"/>
          </a:xfrm>
        </p:grpSpPr>
        <p:sp>
          <p:nvSpPr>
            <p:cNvPr id="282" name="직사각형 281">
              <a:extLst>
                <a:ext uri="{FF2B5EF4-FFF2-40B4-BE49-F238E27FC236}">
                  <a16:creationId xmlns="" xmlns:a16="http://schemas.microsoft.com/office/drawing/2014/main" id="{2C963733-77BE-5147-8728-CDD847CFCBD0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83" name="그림 282">
              <a:extLst>
                <a:ext uri="{FF2B5EF4-FFF2-40B4-BE49-F238E27FC236}">
                  <a16:creationId xmlns="" xmlns:a16="http://schemas.microsoft.com/office/drawing/2014/main" id="{68D1E2C0-B900-3945-8E65-A9C9D2408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84" name="그룹 283">
            <a:extLst>
              <a:ext uri="{FF2B5EF4-FFF2-40B4-BE49-F238E27FC236}">
                <a16:creationId xmlns="" xmlns:a16="http://schemas.microsoft.com/office/drawing/2014/main" id="{80EB285B-31CC-8946-925E-467DC1D5ED97}"/>
              </a:ext>
            </a:extLst>
          </p:cNvPr>
          <p:cNvGrpSpPr/>
          <p:nvPr/>
        </p:nvGrpSpPr>
        <p:grpSpPr>
          <a:xfrm>
            <a:off x="114580" y="3075565"/>
            <a:ext cx="688613" cy="91777"/>
            <a:chOff x="2814242" y="3002024"/>
            <a:chExt cx="688613" cy="91777"/>
          </a:xfrm>
        </p:grpSpPr>
        <p:sp>
          <p:nvSpPr>
            <p:cNvPr id="285" name="직사각형 284">
              <a:extLst>
                <a:ext uri="{FF2B5EF4-FFF2-40B4-BE49-F238E27FC236}">
                  <a16:creationId xmlns="" xmlns:a16="http://schemas.microsoft.com/office/drawing/2014/main" id="{DCA628B2-F4A1-024F-A42F-B0AE617C0D81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86" name="그림 285">
              <a:extLst>
                <a:ext uri="{FF2B5EF4-FFF2-40B4-BE49-F238E27FC236}">
                  <a16:creationId xmlns="" xmlns:a16="http://schemas.microsoft.com/office/drawing/2014/main" id="{920B18DA-0FE4-5147-BA7C-6B5FDA9AE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87" name="그룹 286">
            <a:extLst>
              <a:ext uri="{FF2B5EF4-FFF2-40B4-BE49-F238E27FC236}">
                <a16:creationId xmlns="" xmlns:a16="http://schemas.microsoft.com/office/drawing/2014/main" id="{72736350-A880-9847-AB69-3E0C20D4FC4D}"/>
              </a:ext>
            </a:extLst>
          </p:cNvPr>
          <p:cNvGrpSpPr/>
          <p:nvPr/>
        </p:nvGrpSpPr>
        <p:grpSpPr>
          <a:xfrm>
            <a:off x="1816131" y="4377858"/>
            <a:ext cx="688613" cy="91777"/>
            <a:chOff x="2814242" y="3002024"/>
            <a:chExt cx="688613" cy="91777"/>
          </a:xfrm>
        </p:grpSpPr>
        <p:sp>
          <p:nvSpPr>
            <p:cNvPr id="288" name="직사각형 287">
              <a:extLst>
                <a:ext uri="{FF2B5EF4-FFF2-40B4-BE49-F238E27FC236}">
                  <a16:creationId xmlns="" xmlns:a16="http://schemas.microsoft.com/office/drawing/2014/main" id="{B682DB30-60C2-C44A-9A00-93AA1B9158F2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89" name="그림 288">
              <a:extLst>
                <a:ext uri="{FF2B5EF4-FFF2-40B4-BE49-F238E27FC236}">
                  <a16:creationId xmlns="" xmlns:a16="http://schemas.microsoft.com/office/drawing/2014/main" id="{393F3432-42AA-9C40-9BFF-F33F0437D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90" name="그룹 289">
            <a:extLst>
              <a:ext uri="{FF2B5EF4-FFF2-40B4-BE49-F238E27FC236}">
                <a16:creationId xmlns="" xmlns:a16="http://schemas.microsoft.com/office/drawing/2014/main" id="{1FB4FFBE-F5CF-5F45-97A1-12C8AF8D5E7E}"/>
              </a:ext>
            </a:extLst>
          </p:cNvPr>
          <p:cNvGrpSpPr/>
          <p:nvPr/>
        </p:nvGrpSpPr>
        <p:grpSpPr>
          <a:xfrm>
            <a:off x="114580" y="4347143"/>
            <a:ext cx="688613" cy="91777"/>
            <a:chOff x="2814242" y="3002024"/>
            <a:chExt cx="688613" cy="91777"/>
          </a:xfrm>
        </p:grpSpPr>
        <p:sp>
          <p:nvSpPr>
            <p:cNvPr id="291" name="직사각형 290">
              <a:extLst>
                <a:ext uri="{FF2B5EF4-FFF2-40B4-BE49-F238E27FC236}">
                  <a16:creationId xmlns="" xmlns:a16="http://schemas.microsoft.com/office/drawing/2014/main" id="{3954945D-6D82-D84F-8868-A91BF9333476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92" name="그림 291">
              <a:extLst>
                <a:ext uri="{FF2B5EF4-FFF2-40B4-BE49-F238E27FC236}">
                  <a16:creationId xmlns="" xmlns:a16="http://schemas.microsoft.com/office/drawing/2014/main" id="{1890B9BA-7930-C64A-B453-3E3AB7451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93" name="그룹 292">
            <a:extLst>
              <a:ext uri="{FF2B5EF4-FFF2-40B4-BE49-F238E27FC236}">
                <a16:creationId xmlns="" xmlns:a16="http://schemas.microsoft.com/office/drawing/2014/main" id="{233D95BE-3E6C-2D4E-A7EA-6E548AA3B779}"/>
              </a:ext>
            </a:extLst>
          </p:cNvPr>
          <p:cNvGrpSpPr/>
          <p:nvPr/>
        </p:nvGrpSpPr>
        <p:grpSpPr>
          <a:xfrm>
            <a:off x="1816131" y="5581843"/>
            <a:ext cx="688613" cy="91777"/>
            <a:chOff x="2814242" y="3002024"/>
            <a:chExt cx="688613" cy="91777"/>
          </a:xfrm>
        </p:grpSpPr>
        <p:sp>
          <p:nvSpPr>
            <p:cNvPr id="294" name="직사각형 293">
              <a:extLst>
                <a:ext uri="{FF2B5EF4-FFF2-40B4-BE49-F238E27FC236}">
                  <a16:creationId xmlns="" xmlns:a16="http://schemas.microsoft.com/office/drawing/2014/main" id="{47EB4A4E-CB06-1043-BA72-0EA20332A620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95" name="그림 294">
              <a:extLst>
                <a:ext uri="{FF2B5EF4-FFF2-40B4-BE49-F238E27FC236}">
                  <a16:creationId xmlns="" xmlns:a16="http://schemas.microsoft.com/office/drawing/2014/main" id="{920DE0AA-ABBB-EC47-A5CC-EF2D0C1F8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296" name="그룹 295">
            <a:extLst>
              <a:ext uri="{FF2B5EF4-FFF2-40B4-BE49-F238E27FC236}">
                <a16:creationId xmlns="" xmlns:a16="http://schemas.microsoft.com/office/drawing/2014/main" id="{58B2D05D-316D-2740-992C-E8375ABC8B6D}"/>
              </a:ext>
            </a:extLst>
          </p:cNvPr>
          <p:cNvGrpSpPr/>
          <p:nvPr/>
        </p:nvGrpSpPr>
        <p:grpSpPr>
          <a:xfrm>
            <a:off x="114580" y="5681865"/>
            <a:ext cx="688613" cy="91777"/>
            <a:chOff x="2814242" y="3002024"/>
            <a:chExt cx="688613" cy="91777"/>
          </a:xfrm>
        </p:grpSpPr>
        <p:sp>
          <p:nvSpPr>
            <p:cNvPr id="297" name="직사각형 296">
              <a:extLst>
                <a:ext uri="{FF2B5EF4-FFF2-40B4-BE49-F238E27FC236}">
                  <a16:creationId xmlns="" xmlns:a16="http://schemas.microsoft.com/office/drawing/2014/main" id="{D466D697-9C9F-5D46-B899-26639F695CD8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298" name="그림 297">
              <a:extLst>
                <a:ext uri="{FF2B5EF4-FFF2-40B4-BE49-F238E27FC236}">
                  <a16:creationId xmlns="" xmlns:a16="http://schemas.microsoft.com/office/drawing/2014/main" id="{937B893A-51AF-8549-845B-E41A0FC5F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299" name="직사각형 298">
            <a:extLst>
              <a:ext uri="{FF2B5EF4-FFF2-40B4-BE49-F238E27FC236}">
                <a16:creationId xmlns="" xmlns:a16="http://schemas.microsoft.com/office/drawing/2014/main" id="{8108DF54-ECEB-D74F-BC2A-C6E5AEB86EDF}"/>
              </a:ext>
            </a:extLst>
          </p:cNvPr>
          <p:cNvSpPr/>
          <p:nvPr/>
        </p:nvSpPr>
        <p:spPr>
          <a:xfrm>
            <a:off x="52533" y="4051430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↑Day by month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0" name="직사각형 299">
            <a:extLst>
              <a:ext uri="{FF2B5EF4-FFF2-40B4-BE49-F238E27FC236}">
                <a16:creationId xmlns="" xmlns:a16="http://schemas.microsoft.com/office/drawing/2014/main" id="{25542834-00C0-E943-99CF-BB8C4F7FB20B}"/>
              </a:ext>
            </a:extLst>
          </p:cNvPr>
          <p:cNvSpPr/>
          <p:nvPr/>
        </p:nvSpPr>
        <p:spPr>
          <a:xfrm>
            <a:off x="1679821" y="4050879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↑Week by 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1" name="직사각형 300">
            <a:extLst>
              <a:ext uri="{FF2B5EF4-FFF2-40B4-BE49-F238E27FC236}">
                <a16:creationId xmlns="" xmlns:a16="http://schemas.microsoft.com/office/drawing/2014/main" id="{680D482B-DFE9-9F4A-BE88-A4F5C7C486B2}"/>
              </a:ext>
            </a:extLst>
          </p:cNvPr>
          <p:cNvSpPr/>
          <p:nvPr/>
        </p:nvSpPr>
        <p:spPr>
          <a:xfrm>
            <a:off x="52533" y="5383819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↑Day by 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2" name="직사각형 301">
            <a:extLst>
              <a:ext uri="{FF2B5EF4-FFF2-40B4-BE49-F238E27FC236}">
                <a16:creationId xmlns="" xmlns:a16="http://schemas.microsoft.com/office/drawing/2014/main" id="{EFAC4757-27C7-FA4F-8A16-BCB42B91E92C}"/>
              </a:ext>
            </a:extLst>
          </p:cNvPr>
          <p:cNvSpPr/>
          <p:nvPr/>
        </p:nvSpPr>
        <p:spPr>
          <a:xfrm>
            <a:off x="1708020" y="5374690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↑Month by 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3" name="직사각형 302">
            <a:extLst>
              <a:ext uri="{FF2B5EF4-FFF2-40B4-BE49-F238E27FC236}">
                <a16:creationId xmlns="" xmlns:a16="http://schemas.microsoft.com/office/drawing/2014/main" id="{CFB8DCFB-4CF0-F349-A0C7-B5F1C4BB3943}"/>
              </a:ext>
            </a:extLst>
          </p:cNvPr>
          <p:cNvSpPr/>
          <p:nvPr/>
        </p:nvSpPr>
        <p:spPr>
          <a:xfrm>
            <a:off x="52533" y="6649628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↑Week by month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4" name="직사각형 303">
            <a:extLst>
              <a:ext uri="{FF2B5EF4-FFF2-40B4-BE49-F238E27FC236}">
                <a16:creationId xmlns="" xmlns:a16="http://schemas.microsoft.com/office/drawing/2014/main" id="{B3E0CEDD-F544-8248-807C-4A62EF463B96}"/>
              </a:ext>
            </a:extLst>
          </p:cNvPr>
          <p:cNvSpPr/>
          <p:nvPr/>
        </p:nvSpPr>
        <p:spPr>
          <a:xfrm>
            <a:off x="1708020" y="6566585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↑Month by year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305" name="직사각형 304">
            <a:extLst>
              <a:ext uri="{FF2B5EF4-FFF2-40B4-BE49-F238E27FC236}">
                <a16:creationId xmlns="" xmlns:a16="http://schemas.microsoft.com/office/drawing/2014/main" id="{6A4A3D60-971C-2748-B0CB-4853107C8776}"/>
              </a:ext>
            </a:extLst>
          </p:cNvPr>
          <p:cNvSpPr/>
          <p:nvPr/>
        </p:nvSpPr>
        <p:spPr>
          <a:xfrm>
            <a:off x="1825636" y="2069598"/>
            <a:ext cx="1271001" cy="53118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06" name="그룹 305">
            <a:extLst>
              <a:ext uri="{FF2B5EF4-FFF2-40B4-BE49-F238E27FC236}">
                <a16:creationId xmlns="" xmlns:a16="http://schemas.microsoft.com/office/drawing/2014/main" id="{FDBD4D23-6161-5D41-913F-54EA7B293A90}"/>
              </a:ext>
            </a:extLst>
          </p:cNvPr>
          <p:cNvGrpSpPr/>
          <p:nvPr/>
        </p:nvGrpSpPr>
        <p:grpSpPr>
          <a:xfrm>
            <a:off x="6011930" y="6406739"/>
            <a:ext cx="1985808" cy="376839"/>
            <a:chOff x="3095951" y="5846683"/>
            <a:chExt cx="1985808" cy="376839"/>
          </a:xfrm>
        </p:grpSpPr>
        <p:grpSp>
          <p:nvGrpSpPr>
            <p:cNvPr id="307" name="그룹 306">
              <a:extLst>
                <a:ext uri="{FF2B5EF4-FFF2-40B4-BE49-F238E27FC236}">
                  <a16:creationId xmlns="" xmlns:a16="http://schemas.microsoft.com/office/drawing/2014/main" id="{77EF32E4-6776-4F46-979E-D00F6D32C920}"/>
                </a:ext>
              </a:extLst>
            </p:cNvPr>
            <p:cNvGrpSpPr/>
            <p:nvPr/>
          </p:nvGrpSpPr>
          <p:grpSpPr>
            <a:xfrm rot="10800000" flipV="1">
              <a:off x="3095951" y="5904205"/>
              <a:ext cx="151148" cy="76099"/>
              <a:chOff x="4465188" y="1361650"/>
              <a:chExt cx="335526" cy="132138"/>
            </a:xfrm>
          </p:grpSpPr>
          <p:sp>
            <p:nvSpPr>
              <p:cNvPr id="313" name="직사각형 312">
                <a:extLst>
                  <a:ext uri="{FF2B5EF4-FFF2-40B4-BE49-F238E27FC236}">
                    <a16:creationId xmlns="" xmlns:a16="http://schemas.microsoft.com/office/drawing/2014/main" id="{C7D37C73-D518-E040-A88D-084EB02D3B6C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9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314" name="직사각형 313">
                <a:extLst>
                  <a:ext uri="{FF2B5EF4-FFF2-40B4-BE49-F238E27FC236}">
                    <a16:creationId xmlns="" xmlns:a16="http://schemas.microsoft.com/office/drawing/2014/main" id="{13F1A4C2-1C82-964C-8449-A71339BB7A7A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</p:grpSp>
        <p:sp>
          <p:nvSpPr>
            <p:cNvPr id="308" name="모서리가 둥근 직사각형 58">
              <a:extLst>
                <a:ext uri="{FF2B5EF4-FFF2-40B4-BE49-F238E27FC236}">
                  <a16:creationId xmlns="" xmlns:a16="http://schemas.microsoft.com/office/drawing/2014/main" id="{DB233D88-8D5B-854C-99D4-826759E49A07}"/>
                </a:ext>
              </a:extLst>
            </p:cNvPr>
            <p:cNvSpPr/>
            <p:nvPr/>
          </p:nvSpPr>
          <p:spPr>
            <a:xfrm>
              <a:off x="3243761" y="5846683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All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309" name="그룹 308">
              <a:extLst>
                <a:ext uri="{FF2B5EF4-FFF2-40B4-BE49-F238E27FC236}">
                  <a16:creationId xmlns="" xmlns:a16="http://schemas.microsoft.com/office/drawing/2014/main" id="{D04CC435-CB28-194B-BD4F-F82C666F28FF}"/>
                </a:ext>
              </a:extLst>
            </p:cNvPr>
            <p:cNvGrpSpPr/>
            <p:nvPr/>
          </p:nvGrpSpPr>
          <p:grpSpPr>
            <a:xfrm rot="10800000" flipV="1">
              <a:off x="3095951" y="6094997"/>
              <a:ext cx="151148" cy="76099"/>
              <a:chOff x="4465188" y="1361650"/>
              <a:chExt cx="335526" cy="132138"/>
            </a:xfrm>
          </p:grpSpPr>
          <p:sp>
            <p:nvSpPr>
              <p:cNvPr id="311" name="직사각형 310">
                <a:extLst>
                  <a:ext uri="{FF2B5EF4-FFF2-40B4-BE49-F238E27FC236}">
                    <a16:creationId xmlns="" xmlns:a16="http://schemas.microsoft.com/office/drawing/2014/main" id="{EF5D0091-C393-384A-B1F4-6B5086DB63A0}"/>
                  </a:ext>
                </a:extLst>
              </p:cNvPr>
              <p:cNvSpPr/>
              <p:nvPr/>
            </p:nvSpPr>
            <p:spPr>
              <a:xfrm>
                <a:off x="4465188" y="1361650"/>
                <a:ext cx="167141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</a:t>
                </a:r>
              </a:p>
            </p:txBody>
          </p:sp>
          <p:sp>
            <p:nvSpPr>
              <p:cNvPr id="312" name="직사각형 311">
                <a:extLst>
                  <a:ext uri="{FF2B5EF4-FFF2-40B4-BE49-F238E27FC236}">
                    <a16:creationId xmlns="" xmlns:a16="http://schemas.microsoft.com/office/drawing/2014/main" id="{DA90BF4A-66BF-994B-B62B-7968A2375AF1}"/>
                  </a:ext>
                </a:extLst>
              </p:cNvPr>
              <p:cNvSpPr/>
              <p:nvPr/>
            </p:nvSpPr>
            <p:spPr>
              <a:xfrm>
                <a:off x="4633572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endPara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310" name="모서리가 둥근 직사각형 58">
              <a:extLst>
                <a:ext uri="{FF2B5EF4-FFF2-40B4-BE49-F238E27FC236}">
                  <a16:creationId xmlns="" xmlns:a16="http://schemas.microsoft.com/office/drawing/2014/main" id="{68373AC4-644B-CA4E-894A-F369B3C71EC4}"/>
                </a:ext>
              </a:extLst>
            </p:cNvPr>
            <p:cNvSpPr/>
            <p:nvPr/>
          </p:nvSpPr>
          <p:spPr>
            <a:xfrm>
              <a:off x="3243761" y="6037475"/>
              <a:ext cx="1837998" cy="18604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r>
                <a:rPr lang="en-US" altLang="ko-KR" sz="600" dirty="0">
                  <a:solidFill>
                    <a:srgbClr val="707B81"/>
                  </a:solidFill>
                  <a:latin typeface="+mn-ea"/>
                  <a:cs typeface="Nanum Gothic" charset="-127"/>
                </a:rPr>
                <a:t>Selected (1,000)</a:t>
              </a:r>
              <a:endPara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31" name="직사각형 130">
            <a:extLst>
              <a:ext uri="{FF2B5EF4-FFF2-40B4-BE49-F238E27FC236}">
                <a16:creationId xmlns="" xmlns:a16="http://schemas.microsoft.com/office/drawing/2014/main" id="{4C83E812-7DD7-F644-81B1-DF711E44D766}"/>
              </a:ext>
            </a:extLst>
          </p:cNvPr>
          <p:cNvSpPr/>
          <p:nvPr/>
        </p:nvSpPr>
        <p:spPr>
          <a:xfrm>
            <a:off x="8501967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D5B99A5F-57EE-8B4A-9B47-26A12E38F84C}"/>
              </a:ext>
            </a:extLst>
          </p:cNvPr>
          <p:cNvSpPr/>
          <p:nvPr/>
        </p:nvSpPr>
        <p:spPr>
          <a:xfrm>
            <a:off x="8501966" y="762016"/>
            <a:ext cx="3612509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</a:t>
            </a:r>
            <a:r>
              <a:rPr kumimoji="1" lang="en-US" altLang="ko-KR" sz="1000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DisContinuous</a:t>
            </a:r>
            <a:endParaRPr kumimoji="1" lang="ko-KR" altLang="en-US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33" name="직선 연결선[R] 132">
            <a:extLst>
              <a:ext uri="{FF2B5EF4-FFF2-40B4-BE49-F238E27FC236}">
                <a16:creationId xmlns="" xmlns:a16="http://schemas.microsoft.com/office/drawing/2014/main" id="{5AEE38F0-5F20-5243-818A-152314033FC8}"/>
              </a:ext>
            </a:extLst>
          </p:cNvPr>
          <p:cNvCxnSpPr/>
          <p:nvPr/>
        </p:nvCxnSpPr>
        <p:spPr>
          <a:xfrm>
            <a:off x="8342631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텍스트 개체 틀 5">
            <a:extLst>
              <a:ext uri="{FF2B5EF4-FFF2-40B4-BE49-F238E27FC236}">
                <a16:creationId xmlns="" xmlns:a16="http://schemas.microsoft.com/office/drawing/2014/main" id="{2CEFD228-7C0A-DC44-8166-2F68780DB362}"/>
              </a:ext>
            </a:extLst>
          </p:cNvPr>
          <p:cNvSpPr txBox="1">
            <a:spLocks/>
          </p:cNvSpPr>
          <p:nvPr/>
        </p:nvSpPr>
        <p:spPr>
          <a:xfrm>
            <a:off x="8594210" y="3586138"/>
            <a:ext cx="3151149" cy="257235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trike="sngStrike" dirty="0"/>
              <a:t>1.</a:t>
            </a:r>
            <a:r>
              <a:rPr kumimoji="1" lang="ko-KR" altLang="en-US" strike="sngStrike" dirty="0"/>
              <a:t> 헤더의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필터로 등록된 경우 표시됨</a:t>
            </a:r>
            <a:endParaRPr kumimoji="1" lang="en-US" altLang="ko-KR" strike="sngStrike" dirty="0"/>
          </a:p>
          <a:p>
            <a:pPr marL="0" indent="0">
              <a:buNone/>
            </a:pPr>
            <a:r>
              <a:rPr kumimoji="1" lang="en-US" altLang="ko-KR" strike="sngStrike" dirty="0"/>
              <a:t>2.</a:t>
            </a:r>
            <a:r>
              <a:rPr kumimoji="1" lang="ko-KR" altLang="en-US" strike="sngStrike" dirty="0"/>
              <a:t> 값의 글로벌 필터 아이콘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값으로 선택된 경우 표시됨</a:t>
            </a:r>
            <a:r>
              <a:rPr kumimoji="1" lang="en-US" altLang="ko-KR" strike="sngStrike" dirty="0"/>
              <a:t>.</a:t>
            </a:r>
            <a:r>
              <a:rPr kumimoji="1" lang="ko-KR" altLang="en-US" strike="sngStrike" dirty="0"/>
              <a:t> 글로벌 필터 값들은 목록의 상단에 배치됨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글로벌 필터 아이콘 클릭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변경할 것인지 확인 팝업 출력</a:t>
            </a:r>
            <a:r>
              <a:rPr kumimoji="1" lang="ko-KR" altLang="en-US" strike="sngStrike" dirty="0">
                <a:solidFill>
                  <a:srgbClr val="00B0F0"/>
                </a:solidFill>
              </a:rPr>
              <a:t> ☞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[085.0]</a:t>
            </a:r>
            <a:endParaRPr kumimoji="1" lang="ko-KR" altLang="en-US" strike="sngStrike" dirty="0">
              <a:solidFill>
                <a:srgbClr val="00B0F0"/>
              </a:solidFill>
            </a:endParaRPr>
          </a:p>
          <a:p>
            <a:pPr lvl="3"/>
            <a:r>
              <a:rPr kumimoji="1" lang="ko-KR" altLang="en-US" strike="sngStrike" dirty="0"/>
              <a:t>확인 시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종속 필터로 선택된 상태로 변경됨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이때 다른 차트에서는 필터가 해제됨</a:t>
            </a:r>
          </a:p>
          <a:p>
            <a:pPr lvl="3"/>
            <a:r>
              <a:rPr kumimoji="1" lang="ko-KR" altLang="en-US" strike="sngStrike" dirty="0"/>
              <a:t>이때</a:t>
            </a:r>
            <a:r>
              <a:rPr kumimoji="1" lang="en-US" altLang="ko-KR" strike="sngStrike" dirty="0"/>
              <a:t>, </a:t>
            </a:r>
            <a:r>
              <a:rPr kumimoji="1" lang="ko-KR" altLang="en-US" strike="sngStrike" dirty="0"/>
              <a:t>차트 필터로 변경된 항목은 </a:t>
            </a:r>
            <a:r>
              <a:rPr kumimoji="1" lang="ko-KR" altLang="en-US" strike="sngStrike" dirty="0" err="1"/>
              <a:t>오더링</a:t>
            </a:r>
            <a:r>
              <a:rPr kumimoji="1" lang="ko-KR" altLang="en-US" strike="sngStrike" dirty="0"/>
              <a:t> 설정이 바로 적용되지 않아도 무방함</a:t>
            </a:r>
            <a:r>
              <a:rPr kumimoji="1" lang="en-US" altLang="ko-KR" strike="sngStrike" dirty="0"/>
              <a:t>. </a:t>
            </a:r>
            <a:r>
              <a:rPr kumimoji="1" lang="ko-KR" altLang="en-US" strike="sngStrike" dirty="0"/>
              <a:t>목록이 갱신되는 시점에 적용되면 됨</a:t>
            </a:r>
            <a:r>
              <a:rPr kumimoji="1" lang="en-US" altLang="ko-KR" strike="sngStrike" dirty="0"/>
              <a:t>.</a:t>
            </a:r>
            <a:endParaRPr kumimoji="1" lang="ko-KR" altLang="en-US" strike="sngStrike" dirty="0"/>
          </a:p>
        </p:txBody>
      </p:sp>
      <p:sp>
        <p:nvSpPr>
          <p:cNvPr id="135" name="직사각형 134">
            <a:extLst>
              <a:ext uri="{FF2B5EF4-FFF2-40B4-BE49-F238E27FC236}">
                <a16:creationId xmlns="" xmlns:a16="http://schemas.microsoft.com/office/drawing/2014/main" id="{BDF27CA7-FCCD-6844-9687-5B90AB0FF633}"/>
              </a:ext>
            </a:extLst>
          </p:cNvPr>
          <p:cNvSpPr/>
          <p:nvPr/>
        </p:nvSpPr>
        <p:spPr>
          <a:xfrm>
            <a:off x="8584100" y="1115301"/>
            <a:ext cx="1593703" cy="217067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="" xmlns:a16="http://schemas.microsoft.com/office/drawing/2014/main" id="{F48C2FC4-E145-5842-9CE5-C0D7F6514D2C}"/>
              </a:ext>
            </a:extLst>
          </p:cNvPr>
          <p:cNvSpPr/>
          <p:nvPr/>
        </p:nvSpPr>
        <p:spPr>
          <a:xfrm>
            <a:off x="8634251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="" xmlns:a16="http://schemas.microsoft.com/office/drawing/2014/main" id="{CB4F7C1C-76D3-AC4F-8404-559FD7735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194" y="1179437"/>
            <a:ext cx="102970" cy="102970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="" xmlns:a16="http://schemas.microsoft.com/office/drawing/2014/main" id="{7AC02FCC-92AB-A942-BC10-482967981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219" y="1192759"/>
            <a:ext cx="22860" cy="90932"/>
          </a:xfrm>
          <a:prstGeom prst="rect">
            <a:avLst/>
          </a:prstGeom>
        </p:spPr>
      </p:pic>
      <p:cxnSp>
        <p:nvCxnSpPr>
          <p:cNvPr id="139" name="직선 연결선[R] 138">
            <a:extLst>
              <a:ext uri="{FF2B5EF4-FFF2-40B4-BE49-F238E27FC236}">
                <a16:creationId xmlns="" xmlns:a16="http://schemas.microsoft.com/office/drawing/2014/main" id="{9858A528-55F7-5847-B804-1790899596DE}"/>
              </a:ext>
            </a:extLst>
          </p:cNvPr>
          <p:cNvCxnSpPr/>
          <p:nvPr/>
        </p:nvCxnSpPr>
        <p:spPr>
          <a:xfrm>
            <a:off x="8579056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FF657FF4-499E-1F4E-90DE-CBEB6E39CE36}"/>
              </a:ext>
            </a:extLst>
          </p:cNvPr>
          <p:cNvSpPr/>
          <p:nvPr/>
        </p:nvSpPr>
        <p:spPr>
          <a:xfrm>
            <a:off x="8549232" y="1564486"/>
            <a:ext cx="1215271" cy="90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Monday 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Sunday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한페이지에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20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개 리스트 보임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="" xmlns:a16="http://schemas.microsoft.com/office/drawing/2014/main" id="{D4336B4E-8D17-6347-8D68-BD5E200BC3A3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9719144" y="3153548"/>
            <a:ext cx="423619" cy="107523"/>
          </a:xfrm>
          <a:prstGeom prst="rect">
            <a:avLst/>
          </a:prstGeom>
        </p:spPr>
      </p:pic>
      <p:grpSp>
        <p:nvGrpSpPr>
          <p:cNvPr id="142" name="그룹 141">
            <a:extLst>
              <a:ext uri="{FF2B5EF4-FFF2-40B4-BE49-F238E27FC236}">
                <a16:creationId xmlns="" xmlns:a16="http://schemas.microsoft.com/office/drawing/2014/main" id="{7762FE59-9A40-DA49-AE4D-F10E01DD6D20}"/>
              </a:ext>
            </a:extLst>
          </p:cNvPr>
          <p:cNvGrpSpPr/>
          <p:nvPr/>
        </p:nvGrpSpPr>
        <p:grpSpPr>
          <a:xfrm>
            <a:off x="8649962" y="1508557"/>
            <a:ext cx="688613" cy="91777"/>
            <a:chOff x="2814242" y="3002024"/>
            <a:chExt cx="688613" cy="91777"/>
          </a:xfrm>
        </p:grpSpPr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EB92EF43-B563-DC4D-8922-7FE1CA080370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44" name="그림 143">
              <a:extLst>
                <a:ext uri="{FF2B5EF4-FFF2-40B4-BE49-F238E27FC236}">
                  <a16:creationId xmlns="" xmlns:a16="http://schemas.microsoft.com/office/drawing/2014/main" id="{A7309EC4-CFA3-1641-86F6-772F30721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grpSp>
        <p:nvGrpSpPr>
          <p:cNvPr id="145" name="그룹 144">
            <a:extLst>
              <a:ext uri="{FF2B5EF4-FFF2-40B4-BE49-F238E27FC236}">
                <a16:creationId xmlns="" xmlns:a16="http://schemas.microsoft.com/office/drawing/2014/main" id="{6A07A2FF-5482-A24C-8B57-4DDAC5B3B0FC}"/>
              </a:ext>
            </a:extLst>
          </p:cNvPr>
          <p:cNvGrpSpPr/>
          <p:nvPr/>
        </p:nvGrpSpPr>
        <p:grpSpPr>
          <a:xfrm rot="10800000" flipV="1">
            <a:off x="8639918" y="3163715"/>
            <a:ext cx="151148" cy="76099"/>
            <a:chOff x="4465188" y="1361650"/>
            <a:chExt cx="335526" cy="132138"/>
          </a:xfrm>
        </p:grpSpPr>
        <p:sp>
          <p:nvSpPr>
            <p:cNvPr id="146" name="직사각형 145">
              <a:extLst>
                <a:ext uri="{FF2B5EF4-FFF2-40B4-BE49-F238E27FC236}">
                  <a16:creationId xmlns="" xmlns:a16="http://schemas.microsoft.com/office/drawing/2014/main" id="{5CBB5164-CB29-514A-A575-0F55E9472DB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="" xmlns:a16="http://schemas.microsoft.com/office/drawing/2014/main" id="{C4626CCC-DC2C-8F49-BC8A-AF8D8D739E6E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48" name="모서리가 둥근 직사각형 58">
            <a:extLst>
              <a:ext uri="{FF2B5EF4-FFF2-40B4-BE49-F238E27FC236}">
                <a16:creationId xmlns="" xmlns:a16="http://schemas.microsoft.com/office/drawing/2014/main" id="{D41F2505-1E3A-F544-9B1F-BB449C8AC1CC}"/>
              </a:ext>
            </a:extLst>
          </p:cNvPr>
          <p:cNvSpPr/>
          <p:nvPr/>
        </p:nvSpPr>
        <p:spPr>
          <a:xfrm>
            <a:off x="8713520" y="3082064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149" name="그래픽 148" descr="경고">
            <a:extLst>
              <a:ext uri="{FF2B5EF4-FFF2-40B4-BE49-F238E27FC236}">
                <a16:creationId xmlns="" xmlns:a16="http://schemas.microsoft.com/office/drawing/2014/main" id="{8858E1D8-2DF9-374F-9E79-9C75050283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=""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989890" y="1474341"/>
            <a:ext cx="138346" cy="138346"/>
          </a:xfrm>
          <a:prstGeom prst="rect">
            <a:avLst/>
          </a:prstGeom>
        </p:spPr>
      </p:pic>
      <p:sp>
        <p:nvSpPr>
          <p:cNvPr id="150" name="타원 149">
            <a:extLst>
              <a:ext uri="{FF2B5EF4-FFF2-40B4-BE49-F238E27FC236}">
                <a16:creationId xmlns="" xmlns:a16="http://schemas.microsoft.com/office/drawing/2014/main" id="{4E658269-7C44-5E42-ACE8-F3B50FABCA24}"/>
              </a:ext>
            </a:extLst>
          </p:cNvPr>
          <p:cNvSpPr/>
          <p:nvPr/>
        </p:nvSpPr>
        <p:spPr>
          <a:xfrm>
            <a:off x="9891012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="" xmlns:a16="http://schemas.microsoft.com/office/drawing/2014/main" id="{3B4341B4-E3EC-0C41-8B78-D58911F00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22" y="1773669"/>
            <a:ext cx="102970" cy="102970"/>
          </a:xfrm>
          <a:prstGeom prst="rect">
            <a:avLst/>
          </a:prstGeom>
        </p:spPr>
      </p:pic>
      <p:pic>
        <p:nvPicPr>
          <p:cNvPr id="152" name="그림 151">
            <a:extLst>
              <a:ext uri="{FF2B5EF4-FFF2-40B4-BE49-F238E27FC236}">
                <a16:creationId xmlns="" xmlns:a16="http://schemas.microsoft.com/office/drawing/2014/main" id="{8B788038-8B5F-344D-A286-7E0F492EC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222" y="1911455"/>
            <a:ext cx="102970" cy="102970"/>
          </a:xfrm>
          <a:prstGeom prst="rect">
            <a:avLst/>
          </a:prstGeom>
        </p:spPr>
      </p:pic>
      <p:sp>
        <p:nvSpPr>
          <p:cNvPr id="153" name="타원 152">
            <a:extLst>
              <a:ext uri="{FF2B5EF4-FFF2-40B4-BE49-F238E27FC236}">
                <a16:creationId xmlns="" xmlns:a16="http://schemas.microsoft.com/office/drawing/2014/main" id="{368D989A-97C5-3A49-AEE1-A472C4648D6F}"/>
              </a:ext>
            </a:extLst>
          </p:cNvPr>
          <p:cNvSpPr/>
          <p:nvPr/>
        </p:nvSpPr>
        <p:spPr>
          <a:xfrm>
            <a:off x="8503523" y="1902651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4" name="텍스트 개체 틀 8">
            <a:extLst>
              <a:ext uri="{FF2B5EF4-FFF2-40B4-BE49-F238E27FC236}">
                <a16:creationId xmlns="" xmlns:a16="http://schemas.microsoft.com/office/drawing/2014/main" id="{3C6124BE-EC0A-B941-91AD-B12DB003B88D}"/>
              </a:ext>
            </a:extLst>
          </p:cNvPr>
          <p:cNvSpPr txBox="1">
            <a:spLocks/>
          </p:cNvSpPr>
          <p:nvPr/>
        </p:nvSpPr>
        <p:spPr>
          <a:xfrm>
            <a:off x="45203" y="2897576"/>
            <a:ext cx="3346343" cy="30444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kumimoji="1" lang="ko-KR" altLang="en-US" dirty="0" err="1"/>
              <a:t>더보기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설정값에</a:t>
            </a:r>
            <a:r>
              <a:rPr kumimoji="1" lang="ko-KR" altLang="en-US" dirty="0"/>
              <a:t> 따라 아래와 같이 </a:t>
            </a:r>
            <a:r>
              <a:rPr kumimoji="1" lang="ko-KR" altLang="en-US" dirty="0" err="1"/>
              <a:t>필터링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r>
              <a:rPr kumimoji="1" lang="ko-KR" altLang="en-US" dirty="0"/>
              <a:t>가 다름</a:t>
            </a:r>
            <a:r>
              <a:rPr kumimoji="1" lang="en-US" altLang="ko-KR" dirty="0"/>
              <a:t>. 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List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형일 때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,</a:t>
            </a:r>
            <a:r>
              <a:rPr lang="ko-KR" altLang="en-US" dirty="0">
                <a:highlight>
                  <a:srgbClr val="FFFF00"/>
                </a:highlight>
                <a:latin typeface="+mn-ea"/>
              </a:rPr>
              <a:t> 단위에 따른 </a:t>
            </a:r>
            <a:r>
              <a:rPr lang="en-US" altLang="ko-KR" dirty="0">
                <a:highlight>
                  <a:srgbClr val="FFFF00"/>
                </a:highlight>
                <a:latin typeface="+mn-ea"/>
              </a:rPr>
              <a:t>UI</a:t>
            </a:r>
            <a:endParaRPr kumimoji="1"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76923366-9966-4741-8E86-F4D5EE662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6" name="모서리가 둥근 직사각형 58">
            <a:extLst>
              <a:ext uri="{FF2B5EF4-FFF2-40B4-BE49-F238E27FC236}">
                <a16:creationId xmlns="" xmlns:a16="http://schemas.microsoft.com/office/drawing/2014/main" id="{6FCBCEDE-73C2-314B-8C1C-E40DAA0DE779}"/>
              </a:ext>
            </a:extLst>
          </p:cNvPr>
          <p:cNvSpPr/>
          <p:nvPr/>
        </p:nvSpPr>
        <p:spPr>
          <a:xfrm>
            <a:off x="624209" y="1536664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7" name="모서리가 둥근 직사각형 58">
            <a:extLst>
              <a:ext uri="{FF2B5EF4-FFF2-40B4-BE49-F238E27FC236}">
                <a16:creationId xmlns="" xmlns:a16="http://schemas.microsoft.com/office/drawing/2014/main" id="{06A440B6-B086-F745-AAD3-12F91501074C}"/>
              </a:ext>
            </a:extLst>
          </p:cNvPr>
          <p:cNvSpPr/>
          <p:nvPr/>
        </p:nvSpPr>
        <p:spPr>
          <a:xfrm>
            <a:off x="624209" y="3097108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8" name="모서리가 둥근 직사각형 58">
            <a:extLst>
              <a:ext uri="{FF2B5EF4-FFF2-40B4-BE49-F238E27FC236}">
                <a16:creationId xmlns="" xmlns:a16="http://schemas.microsoft.com/office/drawing/2014/main" id="{582A6A15-D77D-C042-B980-278A1765A07E}"/>
              </a:ext>
            </a:extLst>
          </p:cNvPr>
          <p:cNvSpPr/>
          <p:nvPr/>
        </p:nvSpPr>
        <p:spPr>
          <a:xfrm>
            <a:off x="624209" y="4349438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9" name="모서리가 둥근 직사각형 58">
            <a:extLst>
              <a:ext uri="{FF2B5EF4-FFF2-40B4-BE49-F238E27FC236}">
                <a16:creationId xmlns="" xmlns:a16="http://schemas.microsoft.com/office/drawing/2014/main" id="{2BD95C4C-EF8B-7440-84BD-0820E1A7AB80}"/>
              </a:ext>
            </a:extLst>
          </p:cNvPr>
          <p:cNvSpPr/>
          <p:nvPr/>
        </p:nvSpPr>
        <p:spPr>
          <a:xfrm>
            <a:off x="624209" y="5661403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0" name="모서리가 둥근 직사각형 58">
            <a:extLst>
              <a:ext uri="{FF2B5EF4-FFF2-40B4-BE49-F238E27FC236}">
                <a16:creationId xmlns="" xmlns:a16="http://schemas.microsoft.com/office/drawing/2014/main" id="{A24C7C15-7646-E645-AB1B-DDE5928A5E00}"/>
              </a:ext>
            </a:extLst>
          </p:cNvPr>
          <p:cNvSpPr/>
          <p:nvPr/>
        </p:nvSpPr>
        <p:spPr>
          <a:xfrm>
            <a:off x="2144895" y="3097108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58">
            <a:extLst>
              <a:ext uri="{FF2B5EF4-FFF2-40B4-BE49-F238E27FC236}">
                <a16:creationId xmlns="" xmlns:a16="http://schemas.microsoft.com/office/drawing/2014/main" id="{0498A578-1A00-8543-9FC8-6AEC03507BB5}"/>
              </a:ext>
            </a:extLst>
          </p:cNvPr>
          <p:cNvSpPr/>
          <p:nvPr/>
        </p:nvSpPr>
        <p:spPr>
          <a:xfrm>
            <a:off x="2144895" y="4349438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2" name="모서리가 둥근 직사각형 58">
            <a:extLst>
              <a:ext uri="{FF2B5EF4-FFF2-40B4-BE49-F238E27FC236}">
                <a16:creationId xmlns="" xmlns:a16="http://schemas.microsoft.com/office/drawing/2014/main" id="{62BC4222-B1C4-784E-9078-581D673B6565}"/>
              </a:ext>
            </a:extLst>
          </p:cNvPr>
          <p:cNvSpPr/>
          <p:nvPr/>
        </p:nvSpPr>
        <p:spPr>
          <a:xfrm>
            <a:off x="2144895" y="5661403"/>
            <a:ext cx="798612" cy="78440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1000</a:t>
            </a:r>
          </a:p>
          <a:p>
            <a:pPr>
              <a:lnSpc>
                <a:spcPct val="150000"/>
              </a:lnSpc>
            </a:pP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="" xmlns:a16="http://schemas.microsoft.com/office/drawing/2014/main" id="{6E3A3323-78AF-D242-82C0-29C18A49E5CA}"/>
              </a:ext>
            </a:extLst>
          </p:cNvPr>
          <p:cNvSpPr/>
          <p:nvPr/>
        </p:nvSpPr>
        <p:spPr>
          <a:xfrm>
            <a:off x="8491359" y="1815683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BFAD911F-FB1B-5D4B-8A72-59867A51A566}"/>
              </a:ext>
            </a:extLst>
          </p:cNvPr>
          <p:cNvSpPr/>
          <p:nvPr/>
        </p:nvSpPr>
        <p:spPr>
          <a:xfrm>
            <a:off x="9697589" y="1141232"/>
            <a:ext cx="36777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삭제</a:t>
            </a:r>
          </a:p>
        </p:txBody>
      </p:sp>
      <p:sp>
        <p:nvSpPr>
          <p:cNvPr id="165" name="직사각형 164">
            <a:extLst>
              <a:ext uri="{FF2B5EF4-FFF2-40B4-BE49-F238E27FC236}">
                <a16:creationId xmlns="" xmlns:a16="http://schemas.microsoft.com/office/drawing/2014/main" id="{A5AC6450-CBF3-F546-827F-AD96F08A4CDE}"/>
              </a:ext>
            </a:extLst>
          </p:cNvPr>
          <p:cNvSpPr/>
          <p:nvPr/>
        </p:nvSpPr>
        <p:spPr>
          <a:xfrm>
            <a:off x="1942276" y="2635542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166" name="직사각형 165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761835" y="2062649"/>
            <a:ext cx="2957141" cy="728404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3396897" y="1612686"/>
            <a:ext cx="1322079" cy="454580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6535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>
            <a:extLst>
              <a:ext uri="{FF2B5EF4-FFF2-40B4-BE49-F238E27FC236}">
                <a16:creationId xmlns="" xmlns:a16="http://schemas.microsoft.com/office/drawing/2014/main" id="{D62C2BE9-4B43-B844-AB50-82552768DF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Relative</a:t>
            </a:r>
          </a:p>
          <a:p>
            <a:endParaRPr kumimoji="1"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="" xmlns:a16="http://schemas.microsoft.com/office/drawing/2014/main" id="{1C5C5A63-BAE2-9646-AFD9-BA565E5F0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40100" y="1101619"/>
            <a:ext cx="3151149" cy="5756381"/>
          </a:xfrm>
        </p:spPr>
        <p:txBody>
          <a:bodyPr>
            <a:normAutofit/>
          </a:bodyPr>
          <a:lstStyle/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시간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절대</a:t>
            </a:r>
            <a:r>
              <a:rPr lang="en-US" altLang="ko-KR" dirty="0">
                <a:latin typeface="+mn-ea"/>
              </a:rPr>
              <a:t>(default)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highlight>
                  <a:srgbClr val="B3FF63"/>
                </a:highlight>
                <a:latin typeface="+mn-ea"/>
              </a:rPr>
              <a:t>상대</a:t>
            </a:r>
            <a:endParaRPr lang="en-US" altLang="ko-KR" b="1" dirty="0">
              <a:highlight>
                <a:srgbClr val="B3FF63"/>
              </a:highlight>
              <a:latin typeface="+mn-ea"/>
            </a:endParaRPr>
          </a:p>
          <a:p>
            <a:r>
              <a:rPr lang="ko-KR" altLang="en-US" dirty="0">
                <a:latin typeface="+mn-ea"/>
              </a:rPr>
              <a:t>기준일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날짜 영역 클릭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Date picker</a:t>
            </a:r>
            <a:r>
              <a:rPr lang="ko-KR" altLang="en-US" dirty="0">
                <a:latin typeface="+mn-ea"/>
              </a:rPr>
              <a:t> 출력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오늘 날짜가 </a:t>
            </a:r>
            <a:r>
              <a:rPr lang="ko-KR" altLang="en-US" dirty="0" err="1">
                <a:latin typeface="+mn-ea"/>
              </a:rPr>
              <a:t>초기값임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Date picker</a:t>
            </a:r>
            <a:r>
              <a:rPr lang="ko-KR" altLang="en-US" dirty="0" err="1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통해 다른 날짜를 선택할 수 있음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오늘이 아닌 날을 선택 하면 체크가 해제됨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오늘이 선택되면 </a:t>
            </a:r>
            <a:r>
              <a:rPr lang="en-US" altLang="ko-KR" dirty="0">
                <a:latin typeface="+mn-ea"/>
              </a:rPr>
              <a:t>today</a:t>
            </a:r>
            <a:r>
              <a:rPr lang="ko-KR" altLang="en-US" dirty="0">
                <a:latin typeface="+mn-ea"/>
              </a:rPr>
              <a:t>에도 체크됨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Today</a:t>
            </a:r>
            <a:r>
              <a:rPr lang="ko-KR" altLang="en-US" dirty="0">
                <a:latin typeface="+mn-ea"/>
              </a:rPr>
              <a:t> 체크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날짜 영역이 오늘 날짜로 변경됨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환산된 절대 시간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 err="1">
                <a:latin typeface="+mn-ea"/>
              </a:rPr>
              <a:t>Yyyy</a:t>
            </a:r>
            <a:r>
              <a:rPr lang="en-US" altLang="ko-KR" dirty="0">
                <a:latin typeface="+mn-ea"/>
              </a:rPr>
              <a:t>-MM-</a:t>
            </a:r>
            <a:r>
              <a:rPr lang="en-US" altLang="ko-KR" dirty="0" err="1">
                <a:latin typeface="+mn-ea"/>
              </a:rPr>
              <a:t>dd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항목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싱글 선택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초기값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어제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solidFill>
                  <a:srgbClr val="00B0F0"/>
                </a:solidFill>
                <a:latin typeface="+mn-ea"/>
              </a:rPr>
              <a:t>☞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다음페이지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3561AEA9-3861-FE4F-875A-3ABF41235D77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CE8A155F-89A5-4240-ABB9-62EBC56E51F2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Relative</a:t>
            </a:r>
            <a:endParaRPr kumimoji="1" lang="ko-KR" altLang="en-US" sz="1000" b="1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="" xmlns:a16="http://schemas.microsoft.com/office/drawing/2014/main" id="{2CB93EA7-5CB5-0F41-AD62-CA3FCA743E31}"/>
              </a:ext>
            </a:extLst>
          </p:cNvPr>
          <p:cNvGrpSpPr/>
          <p:nvPr/>
        </p:nvGrpSpPr>
        <p:grpSpPr>
          <a:xfrm>
            <a:off x="1804880" y="1109933"/>
            <a:ext cx="1309548" cy="1409120"/>
            <a:chOff x="4280771" y="1103043"/>
            <a:chExt cx="1309548" cy="1409120"/>
          </a:xfrm>
        </p:grpSpPr>
        <p:grpSp>
          <p:nvGrpSpPr>
            <p:cNvPr id="132" name="그룹 131">
              <a:extLst>
                <a:ext uri="{FF2B5EF4-FFF2-40B4-BE49-F238E27FC236}">
                  <a16:creationId xmlns="" xmlns:a16="http://schemas.microsoft.com/office/drawing/2014/main" id="{1859F0DB-AA97-3F4A-99E1-8BEE1247C1F5}"/>
                </a:ext>
              </a:extLst>
            </p:cNvPr>
            <p:cNvGrpSpPr/>
            <p:nvPr/>
          </p:nvGrpSpPr>
          <p:grpSpPr>
            <a:xfrm>
              <a:off x="4280771" y="1103043"/>
              <a:ext cx="1291238" cy="1409120"/>
              <a:chOff x="5726616" y="1103043"/>
              <a:chExt cx="954285" cy="1409120"/>
            </a:xfrm>
          </p:grpSpPr>
          <p:sp>
            <p:nvSpPr>
              <p:cNvPr id="139" name="직사각형 138">
                <a:extLst>
                  <a:ext uri="{FF2B5EF4-FFF2-40B4-BE49-F238E27FC236}">
                    <a16:creationId xmlns="" xmlns:a16="http://schemas.microsoft.com/office/drawing/2014/main" id="{557523F3-3208-1745-9493-0793F5C8D917}"/>
                  </a:ext>
                </a:extLst>
              </p:cNvPr>
              <p:cNvSpPr/>
              <p:nvPr/>
            </p:nvSpPr>
            <p:spPr>
              <a:xfrm>
                <a:off x="5726616" y="1103043"/>
                <a:ext cx="954285" cy="140912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bIns="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Sales</a:t>
                </a:r>
                <a:r>
                  <a:rPr kumimoji="1"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Restore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Edit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Delete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u="sng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Time filter guide</a:t>
                </a:r>
              </a:p>
            </p:txBody>
          </p:sp>
          <p:cxnSp>
            <p:nvCxnSpPr>
              <p:cNvPr id="140" name="직선 연결선[R] 139">
                <a:extLst>
                  <a:ext uri="{FF2B5EF4-FFF2-40B4-BE49-F238E27FC236}">
                    <a16:creationId xmlns="" xmlns:a16="http://schemas.microsoft.com/office/drawing/2014/main" id="{6D4E334F-5DDF-5444-9B05-E4D82C405F55}"/>
                  </a:ext>
                </a:extLst>
              </p:cNvPr>
              <p:cNvCxnSpPr/>
              <p:nvPr/>
            </p:nvCxnSpPr>
            <p:spPr>
              <a:xfrm>
                <a:off x="5726616" y="2037560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[R] 140">
                <a:extLst>
                  <a:ext uri="{FF2B5EF4-FFF2-40B4-BE49-F238E27FC236}">
                    <a16:creationId xmlns="" xmlns:a16="http://schemas.microsoft.com/office/drawing/2014/main" id="{FAF40D92-5D8B-5A4D-BA23-2DD6836CCCE7}"/>
                  </a:ext>
                </a:extLst>
              </p:cNvPr>
              <p:cNvCxnSpPr/>
              <p:nvPr/>
            </p:nvCxnSpPr>
            <p:spPr>
              <a:xfrm>
                <a:off x="5726616" y="1408711"/>
                <a:ext cx="954285" cy="0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3" name="그림 132">
              <a:extLst>
                <a:ext uri="{FF2B5EF4-FFF2-40B4-BE49-F238E27FC236}">
                  <a16:creationId xmlns="" xmlns:a16="http://schemas.microsoft.com/office/drawing/2014/main" id="{95FD1ED9-6F7F-0941-88F8-D9778CC86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1287" y="1181302"/>
              <a:ext cx="90352" cy="90352"/>
            </a:xfrm>
            <a:prstGeom prst="rect">
              <a:avLst/>
            </a:prstGeom>
          </p:spPr>
        </p:pic>
        <p:sp>
          <p:nvSpPr>
            <p:cNvPr id="134" name="직사각형 133">
              <a:extLst>
                <a:ext uri="{FF2B5EF4-FFF2-40B4-BE49-F238E27FC236}">
                  <a16:creationId xmlns="" xmlns:a16="http://schemas.microsoft.com/office/drawing/2014/main" id="{343B9EB5-1980-2D48-AB50-CFE0A32FE58D}"/>
                </a:ext>
              </a:extLst>
            </p:cNvPr>
            <p:cNvSpPr/>
            <p:nvPr/>
          </p:nvSpPr>
          <p:spPr>
            <a:xfrm>
              <a:off x="4303313" y="1134341"/>
              <a:ext cx="1287006" cy="2633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7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rgbClr val="FF0000"/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미정</a:t>
              </a:r>
            </a:p>
          </p:txBody>
        </p:sp>
        <p:grpSp>
          <p:nvGrpSpPr>
            <p:cNvPr id="135" name="그룹 134">
              <a:extLst>
                <a:ext uri="{FF2B5EF4-FFF2-40B4-BE49-F238E27FC236}">
                  <a16:creationId xmlns="" xmlns:a16="http://schemas.microsoft.com/office/drawing/2014/main" id="{4AB1FA79-A44B-3244-8036-5C2BE45CD948}"/>
                </a:ext>
              </a:extLst>
            </p:cNvPr>
            <p:cNvGrpSpPr/>
            <p:nvPr/>
          </p:nvGrpSpPr>
          <p:grpSpPr>
            <a:xfrm>
              <a:off x="4293703" y="1502670"/>
              <a:ext cx="131734" cy="456686"/>
              <a:chOff x="4840385" y="3538849"/>
              <a:chExt cx="131734" cy="456686"/>
            </a:xfrm>
          </p:grpSpPr>
          <p:pic>
            <p:nvPicPr>
              <p:cNvPr id="136" name="그림 135">
                <a:extLst>
                  <a:ext uri="{FF2B5EF4-FFF2-40B4-BE49-F238E27FC236}">
                    <a16:creationId xmlns="" xmlns:a16="http://schemas.microsoft.com/office/drawing/2014/main" id="{F2600F5B-B05F-D045-A5F1-88302F0A7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56089" y="3698768"/>
                <a:ext cx="100277" cy="100277"/>
              </a:xfrm>
              <a:prstGeom prst="rect">
                <a:avLst/>
              </a:prstGeom>
            </p:spPr>
          </p:pic>
          <p:pic>
            <p:nvPicPr>
              <p:cNvPr id="137" name="그래픽 136" descr="왼쪽으로 도는 줄 화살표">
                <a:extLst>
                  <a:ext uri="{FF2B5EF4-FFF2-40B4-BE49-F238E27FC236}">
                    <a16:creationId xmlns="" xmlns:a16="http://schemas.microsoft.com/office/drawing/2014/main" id="{15F02CA4-BB54-9D4D-845D-D1DC038A0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40385" y="3538849"/>
                <a:ext cx="131734" cy="131734"/>
              </a:xfrm>
              <a:prstGeom prst="rect">
                <a:avLst/>
              </a:prstGeom>
            </p:spPr>
          </p:pic>
          <p:pic>
            <p:nvPicPr>
              <p:cNvPr id="138" name="그림 137">
                <a:extLst>
                  <a:ext uri="{FF2B5EF4-FFF2-40B4-BE49-F238E27FC236}">
                    <a16:creationId xmlns="" xmlns:a16="http://schemas.microsoft.com/office/drawing/2014/main" id="{90E3D527-D9AF-0D4A-BFAF-D68BA8891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1160" y="3879965"/>
                <a:ext cx="115570" cy="115570"/>
              </a:xfrm>
              <a:prstGeom prst="rect">
                <a:avLst/>
              </a:prstGeom>
            </p:spPr>
          </p:pic>
        </p:grpSp>
      </p:grpSp>
      <p:grpSp>
        <p:nvGrpSpPr>
          <p:cNvPr id="142" name="그룹 141">
            <a:extLst>
              <a:ext uri="{FF2B5EF4-FFF2-40B4-BE49-F238E27FC236}">
                <a16:creationId xmlns="" xmlns:a16="http://schemas.microsoft.com/office/drawing/2014/main" id="{809D1230-081A-B446-BB25-75F4DDC4670C}"/>
              </a:ext>
            </a:extLst>
          </p:cNvPr>
          <p:cNvGrpSpPr/>
          <p:nvPr/>
        </p:nvGrpSpPr>
        <p:grpSpPr>
          <a:xfrm>
            <a:off x="1843840" y="2094345"/>
            <a:ext cx="1206604" cy="151261"/>
            <a:chOff x="808635" y="737303"/>
            <a:chExt cx="978606" cy="151261"/>
          </a:xfrm>
        </p:grpSpPr>
        <p:sp>
          <p:nvSpPr>
            <p:cNvPr id="143" name="직사각형 142">
              <a:extLst>
                <a:ext uri="{FF2B5EF4-FFF2-40B4-BE49-F238E27FC236}">
                  <a16:creationId xmlns="" xmlns:a16="http://schemas.microsoft.com/office/drawing/2014/main" id="{7CAAC0A0-F2C5-824A-BB37-17C3C3C0B9D4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Relative</a:t>
              </a: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="" xmlns:a16="http://schemas.microsoft.com/office/drawing/2014/main" id="{129FEDE0-3EC4-6246-9303-A1F087B32811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Absolute</a:t>
              </a:r>
            </a:p>
          </p:txBody>
        </p:sp>
      </p:grpSp>
      <p:pic>
        <p:nvPicPr>
          <p:cNvPr id="145" name="그래픽 144" descr="도움말">
            <a:extLst>
              <a:ext uri="{FF2B5EF4-FFF2-40B4-BE49-F238E27FC236}">
                <a16:creationId xmlns="" xmlns:a16="http://schemas.microsoft.com/office/drawing/2014/main" id="{F3809D6C-1AB0-9248-B69B-9E31817B9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43461" y="2308192"/>
            <a:ext cx="134304" cy="134304"/>
          </a:xfrm>
          <a:prstGeom prst="rect">
            <a:avLst/>
          </a:prstGeom>
        </p:spPr>
      </p:pic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C2E78555-3BBA-1644-98A8-109A46B7116C}"/>
              </a:ext>
            </a:extLst>
          </p:cNvPr>
          <p:cNvSpPr/>
          <p:nvPr/>
        </p:nvSpPr>
        <p:spPr>
          <a:xfrm>
            <a:off x="152821" y="1115302"/>
            <a:ext cx="1593703" cy="2092672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04F956A6-0EB6-E141-98F6-289C0A0B6E4B}"/>
              </a:ext>
            </a:extLst>
          </p:cNvPr>
          <p:cNvSpPr/>
          <p:nvPr/>
        </p:nvSpPr>
        <p:spPr>
          <a:xfrm>
            <a:off x="20297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48" name="그림 147">
            <a:extLst>
              <a:ext uri="{FF2B5EF4-FFF2-40B4-BE49-F238E27FC236}">
                <a16:creationId xmlns="" xmlns:a16="http://schemas.microsoft.com/office/drawing/2014/main" id="{316D6744-75F6-124F-8D40-FA64FCED8F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63" y="1179437"/>
            <a:ext cx="102970" cy="102970"/>
          </a:xfrm>
          <a:prstGeom prst="rect">
            <a:avLst/>
          </a:prstGeom>
        </p:spPr>
      </p:pic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CDE37851-AB7D-D846-9A4F-2831F76C22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150" name="직선 연결선[R] 149">
            <a:extLst>
              <a:ext uri="{FF2B5EF4-FFF2-40B4-BE49-F238E27FC236}">
                <a16:creationId xmlns="" xmlns:a16="http://schemas.microsoft.com/office/drawing/2014/main" id="{253EE2BA-328F-144A-84AF-15A75CEBF43F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래픽 150" descr="시계">
            <a:extLst>
              <a:ext uri="{FF2B5EF4-FFF2-40B4-BE49-F238E27FC236}">
                <a16:creationId xmlns="" xmlns:a16="http://schemas.microsoft.com/office/drawing/2014/main" id="{B0E1620F-0FC4-274A-AA81-5761B20A7D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2253" y="1225503"/>
            <a:ext cx="112282" cy="112282"/>
          </a:xfrm>
          <a:prstGeom prst="rect">
            <a:avLst/>
          </a:prstGeom>
        </p:spPr>
      </p:pic>
      <p:sp>
        <p:nvSpPr>
          <p:cNvPr id="152" name="타원 151">
            <a:extLst>
              <a:ext uri="{FF2B5EF4-FFF2-40B4-BE49-F238E27FC236}">
                <a16:creationId xmlns="" xmlns:a16="http://schemas.microsoft.com/office/drawing/2014/main" id="{1874B311-B9CE-CF43-95B9-CE71F71752B7}"/>
              </a:ext>
            </a:extLst>
          </p:cNvPr>
          <p:cNvSpPr/>
          <p:nvPr/>
        </p:nvSpPr>
        <p:spPr>
          <a:xfrm>
            <a:off x="281424" y="1282817"/>
            <a:ext cx="87907" cy="8790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W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92CD9C8E-022F-9748-94A1-F8D9482BD729}"/>
              </a:ext>
            </a:extLst>
          </p:cNvPr>
          <p:cNvSpPr/>
          <p:nvPr/>
        </p:nvSpPr>
        <p:spPr>
          <a:xfrm>
            <a:off x="212229" y="1716235"/>
            <a:ext cx="1468191" cy="1526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154" name="모서리가 둥근 직사각형 153">
            <a:extLst>
              <a:ext uri="{FF2B5EF4-FFF2-40B4-BE49-F238E27FC236}">
                <a16:creationId xmlns="" xmlns:a16="http://schemas.microsoft.com/office/drawing/2014/main" id="{CE04521F-4FF0-554C-867D-03B2E83E8D09}"/>
              </a:ext>
            </a:extLst>
          </p:cNvPr>
          <p:cNvSpPr/>
          <p:nvPr/>
        </p:nvSpPr>
        <p:spPr>
          <a:xfrm>
            <a:off x="214249" y="189845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⦿ Yesterday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5" name="모서리가 둥근 직사각형 154">
            <a:extLst>
              <a:ext uri="{FF2B5EF4-FFF2-40B4-BE49-F238E27FC236}">
                <a16:creationId xmlns="" xmlns:a16="http://schemas.microsoft.com/office/drawing/2014/main" id="{A15D1D70-3BA5-2A40-BF40-EB1197B5B9F2}"/>
              </a:ext>
            </a:extLst>
          </p:cNvPr>
          <p:cNvSpPr/>
          <p:nvPr/>
        </p:nvSpPr>
        <p:spPr>
          <a:xfrm>
            <a:off x="214249" y="2113282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week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6" name="모서리가 둥근 직사각형 155">
            <a:extLst>
              <a:ext uri="{FF2B5EF4-FFF2-40B4-BE49-F238E27FC236}">
                <a16:creationId xmlns="" xmlns:a16="http://schemas.microsoft.com/office/drawing/2014/main" id="{8EF9531D-CBAD-174B-B5C4-3F1976E55987}"/>
              </a:ext>
            </a:extLst>
          </p:cNvPr>
          <p:cNvSpPr/>
          <p:nvPr/>
        </p:nvSpPr>
        <p:spPr>
          <a:xfrm>
            <a:off x="963392" y="189845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Today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="" xmlns:a16="http://schemas.microsoft.com/office/drawing/2014/main" id="{226E9AF1-06D2-9F40-8C9D-112C219972A3}"/>
              </a:ext>
            </a:extLst>
          </p:cNvPr>
          <p:cNvSpPr/>
          <p:nvPr/>
        </p:nvSpPr>
        <p:spPr>
          <a:xfrm>
            <a:off x="963392" y="2113282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week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8" name="모서리가 둥근 직사각형 157">
            <a:extLst>
              <a:ext uri="{FF2B5EF4-FFF2-40B4-BE49-F238E27FC236}">
                <a16:creationId xmlns="" xmlns:a16="http://schemas.microsoft.com/office/drawing/2014/main" id="{44063E4F-405F-D849-A693-232E2FCE99A7}"/>
              </a:ext>
            </a:extLst>
          </p:cNvPr>
          <p:cNvSpPr/>
          <p:nvPr/>
        </p:nvSpPr>
        <p:spPr>
          <a:xfrm>
            <a:off x="214249" y="2317094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month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9" name="모서리가 둥근 직사각형 158">
            <a:extLst>
              <a:ext uri="{FF2B5EF4-FFF2-40B4-BE49-F238E27FC236}">
                <a16:creationId xmlns="" xmlns:a16="http://schemas.microsoft.com/office/drawing/2014/main" id="{BEFD289A-9428-F84D-A635-5EBED557EE73}"/>
              </a:ext>
            </a:extLst>
          </p:cNvPr>
          <p:cNvSpPr/>
          <p:nvPr/>
        </p:nvSpPr>
        <p:spPr>
          <a:xfrm>
            <a:off x="214249" y="253192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quarter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0" name="모서리가 둥근 직사각형 159">
            <a:extLst>
              <a:ext uri="{FF2B5EF4-FFF2-40B4-BE49-F238E27FC236}">
                <a16:creationId xmlns="" xmlns:a16="http://schemas.microsoft.com/office/drawing/2014/main" id="{072EED91-E0BF-F14D-B9AE-307509B6262E}"/>
              </a:ext>
            </a:extLst>
          </p:cNvPr>
          <p:cNvSpPr/>
          <p:nvPr/>
        </p:nvSpPr>
        <p:spPr>
          <a:xfrm>
            <a:off x="963392" y="2317094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month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160">
            <a:extLst>
              <a:ext uri="{FF2B5EF4-FFF2-40B4-BE49-F238E27FC236}">
                <a16:creationId xmlns="" xmlns:a16="http://schemas.microsoft.com/office/drawing/2014/main" id="{72B1BB89-E2C2-B547-9CBA-B090285411CC}"/>
              </a:ext>
            </a:extLst>
          </p:cNvPr>
          <p:cNvSpPr/>
          <p:nvPr/>
        </p:nvSpPr>
        <p:spPr>
          <a:xfrm>
            <a:off x="963392" y="253192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quarter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2" name="모서리가 둥근 직사각형 161">
            <a:extLst>
              <a:ext uri="{FF2B5EF4-FFF2-40B4-BE49-F238E27FC236}">
                <a16:creationId xmlns="" xmlns:a16="http://schemas.microsoft.com/office/drawing/2014/main" id="{32256241-EC51-7E44-9FB9-911D51422E9C}"/>
              </a:ext>
            </a:extLst>
          </p:cNvPr>
          <p:cNvSpPr/>
          <p:nvPr/>
        </p:nvSpPr>
        <p:spPr>
          <a:xfrm>
            <a:off x="214249" y="274124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year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3" name="모서리가 둥근 직사각형 162">
            <a:extLst>
              <a:ext uri="{FF2B5EF4-FFF2-40B4-BE49-F238E27FC236}">
                <a16:creationId xmlns="" xmlns:a16="http://schemas.microsoft.com/office/drawing/2014/main" id="{AD9B1369-6A4D-DD46-89DE-FEB6DA4D8924}"/>
              </a:ext>
            </a:extLst>
          </p:cNvPr>
          <p:cNvSpPr/>
          <p:nvPr/>
        </p:nvSpPr>
        <p:spPr>
          <a:xfrm>
            <a:off x="963392" y="274124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year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4" name="모서리가 둥근 직사각형 163">
            <a:extLst>
              <a:ext uri="{FF2B5EF4-FFF2-40B4-BE49-F238E27FC236}">
                <a16:creationId xmlns="" xmlns:a16="http://schemas.microsoft.com/office/drawing/2014/main" id="{01EA813B-2B28-9142-8731-B013E96BBF7A}"/>
              </a:ext>
            </a:extLst>
          </p:cNvPr>
          <p:cNvSpPr/>
          <p:nvPr/>
        </p:nvSpPr>
        <p:spPr>
          <a:xfrm>
            <a:off x="214250" y="2950563"/>
            <a:ext cx="1468071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제목 2">
            <a:extLst>
              <a:ext uri="{FF2B5EF4-FFF2-40B4-BE49-F238E27FC236}">
                <a16:creationId xmlns="" xmlns:a16="http://schemas.microsoft.com/office/drawing/2014/main" id="{A3CEA240-EA67-4744-BCC6-C51475D134DA}"/>
              </a:ext>
            </a:extLst>
          </p:cNvPr>
          <p:cNvSpPr txBox="1">
            <a:spLocks/>
          </p:cNvSpPr>
          <p:nvPr/>
        </p:nvSpPr>
        <p:spPr bwMode="auto">
          <a:xfrm>
            <a:off x="218016" y="1515551"/>
            <a:ext cx="615397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Anchor relative to</a:t>
            </a:r>
          </a:p>
        </p:txBody>
      </p:sp>
      <p:sp>
        <p:nvSpPr>
          <p:cNvPr id="166" name="모서리가 둥근 직사각형 58">
            <a:extLst>
              <a:ext uri="{FF2B5EF4-FFF2-40B4-BE49-F238E27FC236}">
                <a16:creationId xmlns="" xmlns:a16="http://schemas.microsoft.com/office/drawing/2014/main" id="{933EBEE1-D99B-E94C-921A-DE6B89FC96DB}"/>
              </a:ext>
            </a:extLst>
          </p:cNvPr>
          <p:cNvSpPr/>
          <p:nvPr/>
        </p:nvSpPr>
        <p:spPr>
          <a:xfrm>
            <a:off x="875958" y="1501688"/>
            <a:ext cx="490677" cy="15802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2018-03-27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7" name="제목 2">
            <a:extLst>
              <a:ext uri="{FF2B5EF4-FFF2-40B4-BE49-F238E27FC236}">
                <a16:creationId xmlns="" xmlns:a16="http://schemas.microsoft.com/office/drawing/2014/main" id="{BABEBF92-3113-7246-B4B5-7FC623B6E111}"/>
              </a:ext>
            </a:extLst>
          </p:cNvPr>
          <p:cNvSpPr txBox="1">
            <a:spLocks/>
          </p:cNvSpPr>
          <p:nvPr/>
        </p:nvSpPr>
        <p:spPr bwMode="auto">
          <a:xfrm>
            <a:off x="1389081" y="1521337"/>
            <a:ext cx="298122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☑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Today</a:t>
            </a:r>
          </a:p>
        </p:txBody>
      </p:sp>
      <p:sp>
        <p:nvSpPr>
          <p:cNvPr id="168" name="모서리가 둥근 직사각형 58">
            <a:extLst>
              <a:ext uri="{FF2B5EF4-FFF2-40B4-BE49-F238E27FC236}">
                <a16:creationId xmlns="" xmlns:a16="http://schemas.microsoft.com/office/drawing/2014/main" id="{6C03DC7A-6F92-F345-9117-064797926A03}"/>
              </a:ext>
            </a:extLst>
          </p:cNvPr>
          <p:cNvSpPr/>
          <p:nvPr/>
        </p:nvSpPr>
        <p:spPr>
          <a:xfrm>
            <a:off x="569419" y="2968284"/>
            <a:ext cx="371383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9" name="모서리가 둥근 직사각형 58">
            <a:extLst>
              <a:ext uri="{FF2B5EF4-FFF2-40B4-BE49-F238E27FC236}">
                <a16:creationId xmlns="" xmlns:a16="http://schemas.microsoft.com/office/drawing/2014/main" id="{556CB6C6-3E16-AA44-8D44-597678D191F9}"/>
              </a:ext>
            </a:extLst>
          </p:cNvPr>
          <p:cNvSpPr/>
          <p:nvPr/>
        </p:nvSpPr>
        <p:spPr>
          <a:xfrm>
            <a:off x="960523" y="2968284"/>
            <a:ext cx="428558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="" xmlns:a16="http://schemas.microsoft.com/office/drawing/2014/main" id="{6B04F138-01EA-DE44-A068-2A51815A8B6E}"/>
              </a:ext>
            </a:extLst>
          </p:cNvPr>
          <p:cNvSpPr/>
          <p:nvPr/>
        </p:nvSpPr>
        <p:spPr>
          <a:xfrm>
            <a:off x="1882" y="6598992"/>
            <a:ext cx="958641" cy="281050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패널에서는 목록으로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.</a:t>
            </a: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위젯에서는 버튼으로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.</a:t>
            </a:r>
          </a:p>
        </p:txBody>
      </p:sp>
      <p:pic>
        <p:nvPicPr>
          <p:cNvPr id="171" name="그래픽 170" descr="공유">
            <a:extLst>
              <a:ext uri="{FF2B5EF4-FFF2-40B4-BE49-F238E27FC236}">
                <a16:creationId xmlns="" xmlns:a16="http://schemas.microsoft.com/office/drawing/2014/main" id="{2FCDA407-78D5-854A-BFCF-4DD6F6EC95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98991" y="2326389"/>
            <a:ext cx="97909" cy="97909"/>
          </a:xfrm>
          <a:prstGeom prst="rect">
            <a:avLst/>
          </a:prstGeom>
        </p:spPr>
      </p:pic>
      <p:sp>
        <p:nvSpPr>
          <p:cNvPr id="172" name="직사각형 171">
            <a:extLst>
              <a:ext uri="{FF2B5EF4-FFF2-40B4-BE49-F238E27FC236}">
                <a16:creationId xmlns="" xmlns:a16="http://schemas.microsoft.com/office/drawing/2014/main" id="{311EEF27-0A5F-DA44-B327-E72D061757A2}"/>
              </a:ext>
            </a:extLst>
          </p:cNvPr>
          <p:cNvSpPr/>
          <p:nvPr/>
        </p:nvSpPr>
        <p:spPr>
          <a:xfrm>
            <a:off x="1825636" y="2069598"/>
            <a:ext cx="1271001" cy="225685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C4F90C-6BD0-1142-B114-8B74D9C4F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82743" y="4128346"/>
            <a:ext cx="3151149" cy="272965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="" xmlns:a16="http://schemas.microsoft.com/office/drawing/2014/main" id="{C5FE4E86-2183-564F-B48F-A1CFA9F3F10C}"/>
              </a:ext>
            </a:extLst>
          </p:cNvPr>
          <p:cNvSpPr/>
          <p:nvPr/>
        </p:nvSpPr>
        <p:spPr>
          <a:xfrm>
            <a:off x="83970" y="151411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="" xmlns:a16="http://schemas.microsoft.com/office/drawing/2014/main" id="{FA113F1C-69C1-EF4E-9A07-1B04BD1F1ADA}"/>
              </a:ext>
            </a:extLst>
          </p:cNvPr>
          <p:cNvSpPr/>
          <p:nvPr/>
        </p:nvSpPr>
        <p:spPr>
          <a:xfrm>
            <a:off x="1616044" y="105994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="" xmlns:a16="http://schemas.microsoft.com/office/drawing/2014/main" id="{393444AB-426E-3D45-8663-799525C9C606}"/>
              </a:ext>
            </a:extLst>
          </p:cNvPr>
          <p:cNvSpPr/>
          <p:nvPr/>
        </p:nvSpPr>
        <p:spPr>
          <a:xfrm>
            <a:off x="83970" y="171081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="" xmlns:a16="http://schemas.microsoft.com/office/drawing/2014/main" id="{DF95CD06-E7DC-1542-A661-4A5970EE8316}"/>
              </a:ext>
            </a:extLst>
          </p:cNvPr>
          <p:cNvSpPr/>
          <p:nvPr/>
        </p:nvSpPr>
        <p:spPr>
          <a:xfrm>
            <a:off x="83970" y="192346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85E087FD-BC86-CD49-9F63-2B7FC823C569}"/>
              </a:ext>
            </a:extLst>
          </p:cNvPr>
          <p:cNvGrpSpPr/>
          <p:nvPr/>
        </p:nvGrpSpPr>
        <p:grpSpPr>
          <a:xfrm>
            <a:off x="4536562" y="4068861"/>
            <a:ext cx="1593703" cy="1765772"/>
            <a:chOff x="4536562" y="4068861"/>
            <a:chExt cx="1593703" cy="1765772"/>
          </a:xfrm>
        </p:grpSpPr>
        <p:sp>
          <p:nvSpPr>
            <p:cNvPr id="255" name="직사각형 254">
              <a:extLst>
                <a:ext uri="{FF2B5EF4-FFF2-40B4-BE49-F238E27FC236}">
                  <a16:creationId xmlns="" xmlns:a16="http://schemas.microsoft.com/office/drawing/2014/main" id="{B1F34502-1CF3-5140-B292-A9AEA2ED51F0}"/>
                </a:ext>
              </a:extLst>
            </p:cNvPr>
            <p:cNvSpPr/>
            <p:nvPr/>
          </p:nvSpPr>
          <p:spPr>
            <a:xfrm>
              <a:off x="4536562" y="4068861"/>
              <a:ext cx="1593703" cy="17657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7" name="직사각형 256">
              <a:extLst>
                <a:ext uri="{FF2B5EF4-FFF2-40B4-BE49-F238E27FC236}">
                  <a16:creationId xmlns="" xmlns:a16="http://schemas.microsoft.com/office/drawing/2014/main" id="{8D27B33A-768D-FB47-A43D-520085DD00AA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2018-03-26</a:t>
              </a:r>
            </a:p>
          </p:txBody>
        </p:sp>
        <p:sp>
          <p:nvSpPr>
            <p:cNvPr id="258" name="모서리가 둥근 직사각형 257">
              <a:extLst>
                <a:ext uri="{FF2B5EF4-FFF2-40B4-BE49-F238E27FC236}">
                  <a16:creationId xmlns="" xmlns:a16="http://schemas.microsoft.com/office/drawing/2014/main" id="{A0E12940-F82D-8840-B1B8-32DA22B11134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⦿ Yesterday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9" name="모서리가 둥근 직사각형 258">
              <a:extLst>
                <a:ext uri="{FF2B5EF4-FFF2-40B4-BE49-F238E27FC236}">
                  <a16:creationId xmlns="" xmlns:a16="http://schemas.microsoft.com/office/drawing/2014/main" id="{D56FFCE9-8429-4F43-AA2F-7A471BBBE870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0" name="모서리가 둥근 직사각형 259">
              <a:extLst>
                <a:ext uri="{FF2B5EF4-FFF2-40B4-BE49-F238E27FC236}">
                  <a16:creationId xmlns="" xmlns:a16="http://schemas.microsoft.com/office/drawing/2014/main" id="{839EB579-5895-3343-907D-85C7E2C54FB7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Today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1" name="모서리가 둥근 직사각형 260">
              <a:extLst>
                <a:ext uri="{FF2B5EF4-FFF2-40B4-BE49-F238E27FC236}">
                  <a16:creationId xmlns="" xmlns:a16="http://schemas.microsoft.com/office/drawing/2014/main" id="{9CE08015-7503-5147-BE30-8A03BD6BFCCF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6" name="모서리가 둥근 직사각형 305">
              <a:extLst>
                <a:ext uri="{FF2B5EF4-FFF2-40B4-BE49-F238E27FC236}">
                  <a16:creationId xmlns="" xmlns:a16="http://schemas.microsoft.com/office/drawing/2014/main" id="{70643B28-1489-0943-9091-D4A3BA8831B1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7" name="모서리가 둥근 직사각형 306">
              <a:extLst>
                <a:ext uri="{FF2B5EF4-FFF2-40B4-BE49-F238E27FC236}">
                  <a16:creationId xmlns="" xmlns:a16="http://schemas.microsoft.com/office/drawing/2014/main" id="{D7D741BA-383B-544D-9D88-FDF4B8AF4620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8" name="모서리가 둥근 직사각형 307">
              <a:extLst>
                <a:ext uri="{FF2B5EF4-FFF2-40B4-BE49-F238E27FC236}">
                  <a16:creationId xmlns="" xmlns:a16="http://schemas.microsoft.com/office/drawing/2014/main" id="{D38553BD-F0C3-B248-BAB7-D9D795A542BC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9" name="모서리가 둥근 직사각형 308">
              <a:extLst>
                <a:ext uri="{FF2B5EF4-FFF2-40B4-BE49-F238E27FC236}">
                  <a16:creationId xmlns="" xmlns:a16="http://schemas.microsoft.com/office/drawing/2014/main" id="{92376EAD-D45E-E84C-A1AE-38B55EF2D159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0" name="모서리가 둥근 직사각형 309">
              <a:extLst>
                <a:ext uri="{FF2B5EF4-FFF2-40B4-BE49-F238E27FC236}">
                  <a16:creationId xmlns="" xmlns:a16="http://schemas.microsoft.com/office/drawing/2014/main" id="{21F25238-9750-EE4E-A47B-2A0BDE1B090C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1" name="모서리가 둥근 직사각형 310">
              <a:extLst>
                <a:ext uri="{FF2B5EF4-FFF2-40B4-BE49-F238E27FC236}">
                  <a16:creationId xmlns="" xmlns:a16="http://schemas.microsoft.com/office/drawing/2014/main" id="{9A5F1DBE-A96F-4D43-82E3-45F174101345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2" name="모서리가 둥근 직사각형 311">
              <a:extLst>
                <a:ext uri="{FF2B5EF4-FFF2-40B4-BE49-F238E27FC236}">
                  <a16:creationId xmlns="" xmlns:a16="http://schemas.microsoft.com/office/drawing/2014/main" id="{730B1E0B-5F77-A048-857F-23CD4AE933B8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3" name="제목 2">
              <a:extLst>
                <a:ext uri="{FF2B5EF4-FFF2-40B4-BE49-F238E27FC236}">
                  <a16:creationId xmlns="" xmlns:a16="http://schemas.microsoft.com/office/drawing/2014/main" id="{FCEF8E42-8115-2E46-90EB-063CC55AB1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017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314" name="모서리가 둥근 직사각형 58">
              <a:extLst>
                <a:ext uri="{FF2B5EF4-FFF2-40B4-BE49-F238E27FC236}">
                  <a16:creationId xmlns="" xmlns:a16="http://schemas.microsoft.com/office/drawing/2014/main" id="{610B24F2-D8EA-C54B-890C-F44A9F15CEAC}"/>
                </a:ext>
              </a:extLst>
            </p:cNvPr>
            <p:cNvSpPr/>
            <p:nvPr/>
          </p:nvSpPr>
          <p:spPr>
            <a:xfrm>
              <a:off x="5259699" y="4128347"/>
              <a:ext cx="490677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2018-03-27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5" name="제목 2">
              <a:extLst>
                <a:ext uri="{FF2B5EF4-FFF2-40B4-BE49-F238E27FC236}">
                  <a16:creationId xmlns="" xmlns:a16="http://schemas.microsoft.com/office/drawing/2014/main" id="{39B76589-69C2-F54F-88D7-5F55BE2BC0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☑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316" name="모서리가 둥근 직사각형 58">
              <a:extLst>
                <a:ext uri="{FF2B5EF4-FFF2-40B4-BE49-F238E27FC236}">
                  <a16:creationId xmlns="" xmlns:a16="http://schemas.microsoft.com/office/drawing/2014/main" id="{E109DB60-EA9C-6349-8E7A-B948253D1378}"/>
                </a:ext>
              </a:extLst>
            </p:cNvPr>
            <p:cNvSpPr/>
            <p:nvPr/>
          </p:nvSpPr>
          <p:spPr>
            <a:xfrm>
              <a:off x="4953160" y="5594943"/>
              <a:ext cx="371383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7" name="모서리가 둥근 직사각형 58">
              <a:extLst>
                <a:ext uri="{FF2B5EF4-FFF2-40B4-BE49-F238E27FC236}">
                  <a16:creationId xmlns="" xmlns:a16="http://schemas.microsoft.com/office/drawing/2014/main" id="{7C218A1D-96C7-2F41-9C62-E78A3DC7A8F3}"/>
                </a:ext>
              </a:extLst>
            </p:cNvPr>
            <p:cNvSpPr/>
            <p:nvPr/>
          </p:nvSpPr>
          <p:spPr>
            <a:xfrm>
              <a:off x="5344264" y="5594943"/>
              <a:ext cx="428558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21" name="그룹 320">
            <a:extLst>
              <a:ext uri="{FF2B5EF4-FFF2-40B4-BE49-F238E27FC236}">
                <a16:creationId xmlns="" xmlns:a16="http://schemas.microsoft.com/office/drawing/2014/main" id="{F5EAD1DF-8692-F74C-BFD8-36A02B3608B6}"/>
              </a:ext>
            </a:extLst>
          </p:cNvPr>
          <p:cNvGrpSpPr/>
          <p:nvPr/>
        </p:nvGrpSpPr>
        <p:grpSpPr>
          <a:xfrm>
            <a:off x="6214891" y="4068861"/>
            <a:ext cx="1593703" cy="1765772"/>
            <a:chOff x="4536562" y="4068861"/>
            <a:chExt cx="1593703" cy="1765772"/>
          </a:xfrm>
        </p:grpSpPr>
        <p:sp>
          <p:nvSpPr>
            <p:cNvPr id="322" name="직사각형 321">
              <a:extLst>
                <a:ext uri="{FF2B5EF4-FFF2-40B4-BE49-F238E27FC236}">
                  <a16:creationId xmlns="" xmlns:a16="http://schemas.microsoft.com/office/drawing/2014/main" id="{8117E46A-1D47-774D-BEA7-F6B4246E01AC}"/>
                </a:ext>
              </a:extLst>
            </p:cNvPr>
            <p:cNvSpPr/>
            <p:nvPr/>
          </p:nvSpPr>
          <p:spPr>
            <a:xfrm>
              <a:off x="4536562" y="4068861"/>
              <a:ext cx="1593703" cy="17657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3" name="직사각형 322">
              <a:extLst>
                <a:ext uri="{FF2B5EF4-FFF2-40B4-BE49-F238E27FC236}">
                  <a16:creationId xmlns="" xmlns:a16="http://schemas.microsoft.com/office/drawing/2014/main" id="{92CAC40D-9126-DB44-9E8F-0D6E26EE8DFA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2017-12-31</a:t>
              </a:r>
            </a:p>
          </p:txBody>
        </p:sp>
        <p:sp>
          <p:nvSpPr>
            <p:cNvPr id="324" name="모서리가 둥근 직사각형 323">
              <a:extLst>
                <a:ext uri="{FF2B5EF4-FFF2-40B4-BE49-F238E27FC236}">
                  <a16:creationId xmlns="" xmlns:a16="http://schemas.microsoft.com/office/drawing/2014/main" id="{70579C9A-0193-2247-B01A-1606B22107FA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⦿ Previous day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25" name="모서리가 둥근 직사각형 324">
              <a:extLst>
                <a:ext uri="{FF2B5EF4-FFF2-40B4-BE49-F238E27FC236}">
                  <a16:creationId xmlns="" xmlns:a16="http://schemas.microsoft.com/office/drawing/2014/main" id="{4685608E-B152-0D4F-B713-F1FC40BC6348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6" name="모서리가 둥근 직사각형 325">
              <a:extLst>
                <a:ext uri="{FF2B5EF4-FFF2-40B4-BE49-F238E27FC236}">
                  <a16:creationId xmlns="" xmlns:a16="http://schemas.microsoft.com/office/drawing/2014/main" id="{07D0F815-DF26-6744-B193-33D9452D53C9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day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27" name="모서리가 둥근 직사각형 326">
              <a:extLst>
                <a:ext uri="{FF2B5EF4-FFF2-40B4-BE49-F238E27FC236}">
                  <a16:creationId xmlns="" xmlns:a16="http://schemas.microsoft.com/office/drawing/2014/main" id="{6A9F71A7-304F-E049-9DB9-B19156AC3254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28" name="모서리가 둥근 직사각형 327">
              <a:extLst>
                <a:ext uri="{FF2B5EF4-FFF2-40B4-BE49-F238E27FC236}">
                  <a16:creationId xmlns="" xmlns:a16="http://schemas.microsoft.com/office/drawing/2014/main" id="{7D45E922-5974-6D47-B71D-F0D046F8A14E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9" name="모서리가 둥근 직사각형 328">
              <a:extLst>
                <a:ext uri="{FF2B5EF4-FFF2-40B4-BE49-F238E27FC236}">
                  <a16:creationId xmlns="" xmlns:a16="http://schemas.microsoft.com/office/drawing/2014/main" id="{01117E26-9575-7B4A-BB49-79D33EF51E3E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0" name="모서리가 둥근 직사각형 329">
              <a:extLst>
                <a:ext uri="{FF2B5EF4-FFF2-40B4-BE49-F238E27FC236}">
                  <a16:creationId xmlns="" xmlns:a16="http://schemas.microsoft.com/office/drawing/2014/main" id="{19703444-9BBD-C343-A3D0-030F556BC5BD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31" name="모서리가 둥근 직사각형 330">
              <a:extLst>
                <a:ext uri="{FF2B5EF4-FFF2-40B4-BE49-F238E27FC236}">
                  <a16:creationId xmlns="" xmlns:a16="http://schemas.microsoft.com/office/drawing/2014/main" id="{5DC4BBEA-4BB6-C147-8B76-7D238784646E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32" name="모서리가 둥근 직사각형 331">
              <a:extLst>
                <a:ext uri="{FF2B5EF4-FFF2-40B4-BE49-F238E27FC236}">
                  <a16:creationId xmlns="" xmlns:a16="http://schemas.microsoft.com/office/drawing/2014/main" id="{6BFC43B6-F4E2-6B47-B27A-04064D924B20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3" name="모서리가 둥근 직사각형 332">
              <a:extLst>
                <a:ext uri="{FF2B5EF4-FFF2-40B4-BE49-F238E27FC236}">
                  <a16:creationId xmlns="" xmlns:a16="http://schemas.microsoft.com/office/drawing/2014/main" id="{4F9E0ABC-5513-D44A-9734-5ECF54A78987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334" name="모서리가 둥근 직사각형 333">
              <a:extLst>
                <a:ext uri="{FF2B5EF4-FFF2-40B4-BE49-F238E27FC236}">
                  <a16:creationId xmlns="" xmlns:a16="http://schemas.microsoft.com/office/drawing/2014/main" id="{989EFD14-AAFE-C34C-9DB6-1656EC5C0825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5" name="제목 2">
              <a:extLst>
                <a:ext uri="{FF2B5EF4-FFF2-40B4-BE49-F238E27FC236}">
                  <a16:creationId xmlns="" xmlns:a16="http://schemas.microsoft.com/office/drawing/2014/main" id="{06237D0A-9348-3843-96E7-83D724F95E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017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336" name="모서리가 둥근 직사각형 58">
              <a:extLst>
                <a:ext uri="{FF2B5EF4-FFF2-40B4-BE49-F238E27FC236}">
                  <a16:creationId xmlns="" xmlns:a16="http://schemas.microsoft.com/office/drawing/2014/main" id="{0AE1C004-B1FA-8641-A317-47F5E9CA67C1}"/>
                </a:ext>
              </a:extLst>
            </p:cNvPr>
            <p:cNvSpPr/>
            <p:nvPr/>
          </p:nvSpPr>
          <p:spPr>
            <a:xfrm>
              <a:off x="5259699" y="4128347"/>
              <a:ext cx="490677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2018-01-01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7" name="제목 2">
              <a:extLst>
                <a:ext uri="{FF2B5EF4-FFF2-40B4-BE49-F238E27FC236}">
                  <a16:creationId xmlns="" xmlns:a16="http://schemas.microsoft.com/office/drawing/2014/main" id="{124F7DE8-CEB0-934A-B880-649E7A139EE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338" name="모서리가 둥근 직사각형 58">
              <a:extLst>
                <a:ext uri="{FF2B5EF4-FFF2-40B4-BE49-F238E27FC236}">
                  <a16:creationId xmlns="" xmlns:a16="http://schemas.microsoft.com/office/drawing/2014/main" id="{3660F5F0-A220-5F40-BCB2-0D5C38B17C27}"/>
                </a:ext>
              </a:extLst>
            </p:cNvPr>
            <p:cNvSpPr/>
            <p:nvPr/>
          </p:nvSpPr>
          <p:spPr>
            <a:xfrm>
              <a:off x="4953160" y="5594943"/>
              <a:ext cx="371383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9" name="모서리가 둥근 직사각형 58">
              <a:extLst>
                <a:ext uri="{FF2B5EF4-FFF2-40B4-BE49-F238E27FC236}">
                  <a16:creationId xmlns="" xmlns:a16="http://schemas.microsoft.com/office/drawing/2014/main" id="{7012AD58-9C23-5C42-9B45-438079F7D5BB}"/>
                </a:ext>
              </a:extLst>
            </p:cNvPr>
            <p:cNvSpPr/>
            <p:nvPr/>
          </p:nvSpPr>
          <p:spPr>
            <a:xfrm>
              <a:off x="5344264" y="5594943"/>
              <a:ext cx="428558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597CBD68-48BA-E840-A30C-D79E8148E0DD}"/>
              </a:ext>
            </a:extLst>
          </p:cNvPr>
          <p:cNvSpPr/>
          <p:nvPr/>
        </p:nvSpPr>
        <p:spPr>
          <a:xfrm>
            <a:off x="4530676" y="5861949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↑’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오늘 선택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’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FE985202-6EB6-F84D-B453-6AE3E9267CCB}"/>
              </a:ext>
            </a:extLst>
          </p:cNvPr>
          <p:cNvSpPr/>
          <p:nvPr/>
        </p:nvSpPr>
        <p:spPr>
          <a:xfrm>
            <a:off x="6216352" y="5861949"/>
            <a:ext cx="1592242" cy="1416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오늘 이외의 날짜 선택 시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레이블 변경됨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="" xmlns:a16="http://schemas.microsoft.com/office/drawing/2014/main" id="{CA2F4255-53CC-5643-B68E-09192FA2103A}"/>
              </a:ext>
            </a:extLst>
          </p:cNvPr>
          <p:cNvSpPr/>
          <p:nvPr/>
        </p:nvSpPr>
        <p:spPr>
          <a:xfrm>
            <a:off x="8501967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="" xmlns:a16="http://schemas.microsoft.com/office/drawing/2014/main" id="{617F2B9E-8DF3-7440-838E-18B8242C1920}"/>
              </a:ext>
            </a:extLst>
          </p:cNvPr>
          <p:cNvSpPr/>
          <p:nvPr/>
        </p:nvSpPr>
        <p:spPr>
          <a:xfrm>
            <a:off x="8501966" y="762016"/>
            <a:ext cx="3612509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Relative</a:t>
            </a:r>
            <a:endParaRPr kumimoji="1" lang="ko-KR" altLang="en-US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97" name="직선 연결선[R] 96">
            <a:extLst>
              <a:ext uri="{FF2B5EF4-FFF2-40B4-BE49-F238E27FC236}">
                <a16:creationId xmlns="" xmlns:a16="http://schemas.microsoft.com/office/drawing/2014/main" id="{84EB39EB-1989-024C-BB9F-E1400B8DDD60}"/>
              </a:ext>
            </a:extLst>
          </p:cNvPr>
          <p:cNvCxnSpPr/>
          <p:nvPr/>
        </p:nvCxnSpPr>
        <p:spPr>
          <a:xfrm>
            <a:off x="8342631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CE05E2D-2227-6945-BF8F-30B3D1E27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23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7052A0C7-348F-3546-80A6-9C8F924E926B}"/>
              </a:ext>
            </a:extLst>
          </p:cNvPr>
          <p:cNvSpPr/>
          <p:nvPr/>
        </p:nvSpPr>
        <p:spPr>
          <a:xfrm>
            <a:off x="8819301" y="1115302"/>
            <a:ext cx="1593703" cy="2092672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="" xmlns:a16="http://schemas.microsoft.com/office/drawing/2014/main" id="{189620C2-DE27-094A-BE8F-7A8FC693E3A1}"/>
              </a:ext>
            </a:extLst>
          </p:cNvPr>
          <p:cNvSpPr/>
          <p:nvPr/>
        </p:nvSpPr>
        <p:spPr>
          <a:xfrm>
            <a:off x="8869452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C16FCF90-99A8-AA4D-B2E8-4980362B4D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22420" y="1192759"/>
            <a:ext cx="22860" cy="90932"/>
          </a:xfrm>
          <a:prstGeom prst="rect">
            <a:avLst/>
          </a:prstGeom>
        </p:spPr>
      </p:pic>
      <p:cxnSp>
        <p:nvCxnSpPr>
          <p:cNvPr id="103" name="직선 연결선[R] 102">
            <a:extLst>
              <a:ext uri="{FF2B5EF4-FFF2-40B4-BE49-F238E27FC236}">
                <a16:creationId xmlns="" xmlns:a16="http://schemas.microsoft.com/office/drawing/2014/main" id="{AC060792-CC4E-2D47-95FD-9C6755AA92CF}"/>
              </a:ext>
            </a:extLst>
          </p:cNvPr>
          <p:cNvCxnSpPr/>
          <p:nvPr/>
        </p:nvCxnSpPr>
        <p:spPr>
          <a:xfrm>
            <a:off x="881425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그래픽 103" descr="시계">
            <a:extLst>
              <a:ext uri="{FF2B5EF4-FFF2-40B4-BE49-F238E27FC236}">
                <a16:creationId xmlns="" xmlns:a16="http://schemas.microsoft.com/office/drawing/2014/main" id="{0047F112-B61E-2E41-99CF-DF4ADE25FC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88733" y="1225503"/>
            <a:ext cx="112282" cy="112282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3EE6822A-6981-2943-B843-D900C86B8C34}"/>
              </a:ext>
            </a:extLst>
          </p:cNvPr>
          <p:cNvSpPr/>
          <p:nvPr/>
        </p:nvSpPr>
        <p:spPr>
          <a:xfrm>
            <a:off x="8878709" y="1716235"/>
            <a:ext cx="1468191" cy="1526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107" name="모서리가 둥근 직사각형 106">
            <a:extLst>
              <a:ext uri="{FF2B5EF4-FFF2-40B4-BE49-F238E27FC236}">
                <a16:creationId xmlns="" xmlns:a16="http://schemas.microsoft.com/office/drawing/2014/main" id="{C9AA53F7-C5E4-5943-96E2-B502B3A604F7}"/>
              </a:ext>
            </a:extLst>
          </p:cNvPr>
          <p:cNvSpPr/>
          <p:nvPr/>
        </p:nvSpPr>
        <p:spPr>
          <a:xfrm>
            <a:off x="8880729" y="189845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⦿ Yesterday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8" name="모서리가 둥근 직사각형 107">
            <a:extLst>
              <a:ext uri="{FF2B5EF4-FFF2-40B4-BE49-F238E27FC236}">
                <a16:creationId xmlns="" xmlns:a16="http://schemas.microsoft.com/office/drawing/2014/main" id="{175D608F-102B-434B-BBD8-75243A2F68FC}"/>
              </a:ext>
            </a:extLst>
          </p:cNvPr>
          <p:cNvSpPr/>
          <p:nvPr/>
        </p:nvSpPr>
        <p:spPr>
          <a:xfrm>
            <a:off x="8880729" y="2113282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week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="" xmlns:a16="http://schemas.microsoft.com/office/drawing/2014/main" id="{38A4E7C6-83A6-D641-8424-E638C05A2ECD}"/>
              </a:ext>
            </a:extLst>
          </p:cNvPr>
          <p:cNvSpPr/>
          <p:nvPr/>
        </p:nvSpPr>
        <p:spPr>
          <a:xfrm>
            <a:off x="9629872" y="189845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Today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모서리가 둥근 직사각형 109">
            <a:extLst>
              <a:ext uri="{FF2B5EF4-FFF2-40B4-BE49-F238E27FC236}">
                <a16:creationId xmlns="" xmlns:a16="http://schemas.microsoft.com/office/drawing/2014/main" id="{D830EE6C-EC69-754D-B0CD-E2A8F06E69C2}"/>
              </a:ext>
            </a:extLst>
          </p:cNvPr>
          <p:cNvSpPr/>
          <p:nvPr/>
        </p:nvSpPr>
        <p:spPr>
          <a:xfrm>
            <a:off x="9629872" y="2113282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week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="" xmlns:a16="http://schemas.microsoft.com/office/drawing/2014/main" id="{5F916141-0136-5F47-9451-BB8BB2826AA1}"/>
              </a:ext>
            </a:extLst>
          </p:cNvPr>
          <p:cNvSpPr/>
          <p:nvPr/>
        </p:nvSpPr>
        <p:spPr>
          <a:xfrm>
            <a:off x="8880729" y="2317094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month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모서리가 둥근 직사각형 111">
            <a:extLst>
              <a:ext uri="{FF2B5EF4-FFF2-40B4-BE49-F238E27FC236}">
                <a16:creationId xmlns="" xmlns:a16="http://schemas.microsoft.com/office/drawing/2014/main" id="{A9A61A61-91C1-0447-8ACB-A07F557707F3}"/>
              </a:ext>
            </a:extLst>
          </p:cNvPr>
          <p:cNvSpPr/>
          <p:nvPr/>
        </p:nvSpPr>
        <p:spPr>
          <a:xfrm>
            <a:off x="8880729" y="253192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quarter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="" xmlns:a16="http://schemas.microsoft.com/office/drawing/2014/main" id="{F61B2D9A-A3A1-CF46-ABF0-69968B700338}"/>
              </a:ext>
            </a:extLst>
          </p:cNvPr>
          <p:cNvSpPr/>
          <p:nvPr/>
        </p:nvSpPr>
        <p:spPr>
          <a:xfrm>
            <a:off x="9629872" y="2317094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month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4" name="모서리가 둥근 직사각형 113">
            <a:extLst>
              <a:ext uri="{FF2B5EF4-FFF2-40B4-BE49-F238E27FC236}">
                <a16:creationId xmlns="" xmlns:a16="http://schemas.microsoft.com/office/drawing/2014/main" id="{291B996F-277E-0340-8589-2D6BD78B2219}"/>
              </a:ext>
            </a:extLst>
          </p:cNvPr>
          <p:cNvSpPr/>
          <p:nvPr/>
        </p:nvSpPr>
        <p:spPr>
          <a:xfrm>
            <a:off x="9629872" y="253192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quarter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5" name="모서리가 둥근 직사각형 114">
            <a:extLst>
              <a:ext uri="{FF2B5EF4-FFF2-40B4-BE49-F238E27FC236}">
                <a16:creationId xmlns="" xmlns:a16="http://schemas.microsoft.com/office/drawing/2014/main" id="{B2F899CE-0282-0041-95C6-AC9B6B9FBCD4}"/>
              </a:ext>
            </a:extLst>
          </p:cNvPr>
          <p:cNvSpPr/>
          <p:nvPr/>
        </p:nvSpPr>
        <p:spPr>
          <a:xfrm>
            <a:off x="8880729" y="274124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year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="" xmlns:a16="http://schemas.microsoft.com/office/drawing/2014/main" id="{3E62E288-933B-9E4A-BD50-CD98E43B05F8}"/>
              </a:ext>
            </a:extLst>
          </p:cNvPr>
          <p:cNvSpPr/>
          <p:nvPr/>
        </p:nvSpPr>
        <p:spPr>
          <a:xfrm>
            <a:off x="9629872" y="2741243"/>
            <a:ext cx="72655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year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7" name="모서리가 둥근 직사각형 116">
            <a:extLst>
              <a:ext uri="{FF2B5EF4-FFF2-40B4-BE49-F238E27FC236}">
                <a16:creationId xmlns="" xmlns:a16="http://schemas.microsoft.com/office/drawing/2014/main" id="{6A0EB2AB-5F8B-D040-BF65-8BBCE754BC08}"/>
              </a:ext>
            </a:extLst>
          </p:cNvPr>
          <p:cNvSpPr/>
          <p:nvPr/>
        </p:nvSpPr>
        <p:spPr>
          <a:xfrm>
            <a:off x="8880730" y="2950563"/>
            <a:ext cx="1468071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8" name="제목 2">
            <a:extLst>
              <a:ext uri="{FF2B5EF4-FFF2-40B4-BE49-F238E27FC236}">
                <a16:creationId xmlns="" xmlns:a16="http://schemas.microsoft.com/office/drawing/2014/main" id="{652A4055-9DD1-034F-9E6A-5437A8566DC6}"/>
              </a:ext>
            </a:extLst>
          </p:cNvPr>
          <p:cNvSpPr txBox="1">
            <a:spLocks/>
          </p:cNvSpPr>
          <p:nvPr/>
        </p:nvSpPr>
        <p:spPr bwMode="auto">
          <a:xfrm>
            <a:off x="8884496" y="1515551"/>
            <a:ext cx="615397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Anchor relative to</a:t>
            </a:r>
          </a:p>
        </p:txBody>
      </p:sp>
      <p:sp>
        <p:nvSpPr>
          <p:cNvPr id="119" name="모서리가 둥근 직사각형 58">
            <a:extLst>
              <a:ext uri="{FF2B5EF4-FFF2-40B4-BE49-F238E27FC236}">
                <a16:creationId xmlns="" xmlns:a16="http://schemas.microsoft.com/office/drawing/2014/main" id="{A3AFB241-C4F9-4248-8397-B9055E0F4A04}"/>
              </a:ext>
            </a:extLst>
          </p:cNvPr>
          <p:cNvSpPr/>
          <p:nvPr/>
        </p:nvSpPr>
        <p:spPr>
          <a:xfrm>
            <a:off x="9542438" y="1501688"/>
            <a:ext cx="490677" cy="15802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2018-03-27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제목 2">
            <a:extLst>
              <a:ext uri="{FF2B5EF4-FFF2-40B4-BE49-F238E27FC236}">
                <a16:creationId xmlns="" xmlns:a16="http://schemas.microsoft.com/office/drawing/2014/main" id="{E8F6C607-4312-D540-A3ED-5CB1B3731AE5}"/>
              </a:ext>
            </a:extLst>
          </p:cNvPr>
          <p:cNvSpPr txBox="1">
            <a:spLocks/>
          </p:cNvSpPr>
          <p:nvPr/>
        </p:nvSpPr>
        <p:spPr bwMode="auto">
          <a:xfrm>
            <a:off x="10055561" y="1521337"/>
            <a:ext cx="298122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☑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Today</a:t>
            </a:r>
          </a:p>
        </p:txBody>
      </p:sp>
      <p:sp>
        <p:nvSpPr>
          <p:cNvPr id="121" name="모서리가 둥근 직사각형 58">
            <a:extLst>
              <a:ext uri="{FF2B5EF4-FFF2-40B4-BE49-F238E27FC236}">
                <a16:creationId xmlns="" xmlns:a16="http://schemas.microsoft.com/office/drawing/2014/main" id="{8BC4E762-6FD7-B146-963B-9A27FD6A270B}"/>
              </a:ext>
            </a:extLst>
          </p:cNvPr>
          <p:cNvSpPr/>
          <p:nvPr/>
        </p:nvSpPr>
        <p:spPr>
          <a:xfrm>
            <a:off x="9235899" y="2968284"/>
            <a:ext cx="371383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2" name="모서리가 둥근 직사각형 58">
            <a:extLst>
              <a:ext uri="{FF2B5EF4-FFF2-40B4-BE49-F238E27FC236}">
                <a16:creationId xmlns="" xmlns:a16="http://schemas.microsoft.com/office/drawing/2014/main" id="{8FCF3C50-77CD-7543-8384-6BF4FBC0BDE3}"/>
              </a:ext>
            </a:extLst>
          </p:cNvPr>
          <p:cNvSpPr/>
          <p:nvPr/>
        </p:nvSpPr>
        <p:spPr>
          <a:xfrm>
            <a:off x="9627003" y="2968284"/>
            <a:ext cx="428558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2727C67A-D708-214F-AEC2-7ADB0532F858}"/>
              </a:ext>
            </a:extLst>
          </p:cNvPr>
          <p:cNvSpPr/>
          <p:nvPr/>
        </p:nvSpPr>
        <p:spPr>
          <a:xfrm>
            <a:off x="1922352" y="2328031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882" y="-11599"/>
            <a:ext cx="12190118" cy="6869597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71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sz="500" dirty="0">
                <a:latin typeface="+mn-ea"/>
              </a:rPr>
              <a:t>Relative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시간 타입</a:t>
            </a:r>
            <a:endParaRPr kumimoji="1" lang="ko-KR" altLang="en-US" dirty="0">
              <a:latin typeface="+mn-ea"/>
              <a:ea typeface="+mn-ea"/>
            </a:endParaRPr>
          </a:p>
        </p:txBody>
      </p:sp>
      <p:graphicFrame>
        <p:nvGraphicFramePr>
          <p:cNvPr id="149" name="표 148">
            <a:extLst>
              <a:ext uri="{FF2B5EF4-FFF2-40B4-BE49-F238E27FC236}">
                <a16:creationId xmlns="" xmlns:a16="http://schemas.microsoft.com/office/drawing/2014/main" id="{DA0BF8E3-D59E-4A4C-AAC6-B5A45C946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525957"/>
              </p:ext>
            </p:extLst>
          </p:nvPr>
        </p:nvGraphicFramePr>
        <p:xfrm>
          <a:off x="210850" y="464937"/>
          <a:ext cx="3773899" cy="6238228"/>
        </p:xfrm>
        <a:graphic>
          <a:graphicData uri="http://schemas.openxmlformats.org/drawingml/2006/table">
            <a:tbl>
              <a:tblPr/>
              <a:tblGrid>
                <a:gridCol w="7009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7199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30099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819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한글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시간 표시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현재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: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2018-03-27</a:t>
                      </a:r>
                      <a:r>
                        <a:rPr kumimoji="1" lang="ko-KR" altLang="en-US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06:15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Yesterday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어제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~24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week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 월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 rtl="0" fontAlgn="ctr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19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25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82214426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month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지난달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말일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 rtl="0" fontAlgn="ctr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02-01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02-28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13487204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quarter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n/4 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 rtl="0" fontAlgn="ctr"/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2017-10-01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2017-12-31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95225068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year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작년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~12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strike="noStrike" dirty="0">
                        <a:solidFill>
                          <a:srgbClr val="FF0000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2017-01-01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2017-12-31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195930811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="" xmlns:a16="http://schemas.microsoft.com/office/drawing/2014/main" id="{60CE3D70-1FE3-7442-B5CF-AF8972EF0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045949"/>
              </p:ext>
            </p:extLst>
          </p:nvPr>
        </p:nvGraphicFramePr>
        <p:xfrm>
          <a:off x="4139870" y="464937"/>
          <a:ext cx="3720465" cy="6238228"/>
        </p:xfrm>
        <a:graphic>
          <a:graphicData uri="http://schemas.openxmlformats.org/drawingml/2006/table">
            <a:tbl>
              <a:tblPr/>
              <a:tblGrid>
                <a:gridCol w="60627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4950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3646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819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한글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시간 표시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현재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: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2018-03-27</a:t>
                      </a:r>
                      <a:r>
                        <a:rPr kumimoji="1" lang="ko-KR" altLang="en-US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06:15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Today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오늘</a:t>
                      </a:r>
                      <a:endParaRPr lang="en-US" altLang="ko-KR" sz="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오늘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~24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 rtl="0" fontAlgn="ctr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206585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week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 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 월</a:t>
                      </a:r>
                      <a:r>
                        <a:rPr lang="en-US" altLang="ko-KR" sz="600" b="0" i="0" u="none" strike="noStrike" dirty="0">
                          <a:solidFill>
                            <a:srgbClr val="00B0F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B0F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03-26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04-01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44632773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month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 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이번달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말일</a:t>
                      </a: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03-01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03-31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50335532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quarter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 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n/4 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2018-01-01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2018-03-31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21598974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year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올해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올해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~12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2018-01-01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2018-12-31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33058712"/>
                  </a:ext>
                </a:extLst>
              </a:tr>
            </a:tbl>
          </a:graphicData>
        </a:graphic>
      </p:graphicFrame>
      <p:grpSp>
        <p:nvGrpSpPr>
          <p:cNvPr id="151" name="그룹 150">
            <a:extLst>
              <a:ext uri="{FF2B5EF4-FFF2-40B4-BE49-F238E27FC236}">
                <a16:creationId xmlns="" xmlns:a16="http://schemas.microsoft.com/office/drawing/2014/main" id="{0F24B012-DDF0-E843-95DF-DCB9ABE0595D}"/>
              </a:ext>
            </a:extLst>
          </p:cNvPr>
          <p:cNvGrpSpPr/>
          <p:nvPr/>
        </p:nvGrpSpPr>
        <p:grpSpPr>
          <a:xfrm>
            <a:off x="1738205" y="784962"/>
            <a:ext cx="1113441" cy="954103"/>
            <a:chOff x="4020401" y="1405238"/>
            <a:chExt cx="1113441" cy="954103"/>
          </a:xfrm>
        </p:grpSpPr>
        <p:pic>
          <p:nvPicPr>
            <p:cNvPr id="152" name="그림 151">
              <a:extLst>
                <a:ext uri="{FF2B5EF4-FFF2-40B4-BE49-F238E27FC236}">
                  <a16:creationId xmlns="" xmlns:a16="http://schemas.microsoft.com/office/drawing/2014/main" id="{21943927-2B63-2C4A-B858-23B0E8618F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5" name="직사각형 154">
              <a:extLst>
                <a:ext uri="{FF2B5EF4-FFF2-40B4-BE49-F238E27FC236}">
                  <a16:creationId xmlns="" xmlns:a16="http://schemas.microsoft.com/office/drawing/2014/main" id="{250366D9-F98C-3542-9B5D-70B5423EF7F5}"/>
                </a:ext>
              </a:extLst>
            </p:cNvPr>
            <p:cNvSpPr/>
            <p:nvPr/>
          </p:nvSpPr>
          <p:spPr>
            <a:xfrm>
              <a:off x="4191532" y="2232760"/>
              <a:ext cx="140045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6" name="그룹 155">
            <a:extLst>
              <a:ext uri="{FF2B5EF4-FFF2-40B4-BE49-F238E27FC236}">
                <a16:creationId xmlns="" xmlns:a16="http://schemas.microsoft.com/office/drawing/2014/main" id="{126A9AEE-0750-024A-A4CC-3321B84A7F20}"/>
              </a:ext>
            </a:extLst>
          </p:cNvPr>
          <p:cNvGrpSpPr/>
          <p:nvPr/>
        </p:nvGrpSpPr>
        <p:grpSpPr>
          <a:xfrm>
            <a:off x="1738205" y="1999400"/>
            <a:ext cx="1113441" cy="954103"/>
            <a:chOff x="4020401" y="1405238"/>
            <a:chExt cx="1113441" cy="954103"/>
          </a:xfrm>
        </p:grpSpPr>
        <p:pic>
          <p:nvPicPr>
            <p:cNvPr id="157" name="그림 156">
              <a:extLst>
                <a:ext uri="{FF2B5EF4-FFF2-40B4-BE49-F238E27FC236}">
                  <a16:creationId xmlns="" xmlns:a16="http://schemas.microsoft.com/office/drawing/2014/main" id="{7FC236F7-3B46-6542-917F-46079FFDA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58" name="직사각형 157">
              <a:extLst>
                <a:ext uri="{FF2B5EF4-FFF2-40B4-BE49-F238E27FC236}">
                  <a16:creationId xmlns="" xmlns:a16="http://schemas.microsoft.com/office/drawing/2014/main" id="{0FD20061-3E9B-D147-A3AE-C9D9141F0917}"/>
                </a:ext>
              </a:extLst>
            </p:cNvPr>
            <p:cNvSpPr/>
            <p:nvPr/>
          </p:nvSpPr>
          <p:spPr>
            <a:xfrm>
              <a:off x="4047663" y="2094648"/>
              <a:ext cx="1044971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D5941B77-ABC4-074A-8514-AB96C7D18A7A}"/>
              </a:ext>
            </a:extLst>
          </p:cNvPr>
          <p:cNvGrpSpPr/>
          <p:nvPr/>
        </p:nvGrpSpPr>
        <p:grpSpPr>
          <a:xfrm>
            <a:off x="1738205" y="3229846"/>
            <a:ext cx="1011679" cy="954104"/>
            <a:chOff x="3859363" y="4621232"/>
            <a:chExt cx="1011679" cy="954104"/>
          </a:xfrm>
        </p:grpSpPr>
        <p:pic>
          <p:nvPicPr>
            <p:cNvPr id="10" name="그림 9">
              <a:extLst>
                <a:ext uri="{FF2B5EF4-FFF2-40B4-BE49-F238E27FC236}">
                  <a16:creationId xmlns="" xmlns:a16="http://schemas.microsoft.com/office/drawing/2014/main" id="{9915C904-94F0-0040-9B30-888181B09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9363" y="4621232"/>
              <a:ext cx="1011679" cy="954104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081FCD26-EBAF-194A-A902-4E51748BBD29}"/>
                </a:ext>
              </a:extLst>
            </p:cNvPr>
            <p:cNvGrpSpPr/>
            <p:nvPr/>
          </p:nvGrpSpPr>
          <p:grpSpPr>
            <a:xfrm>
              <a:off x="3868883" y="4909430"/>
              <a:ext cx="993326" cy="639433"/>
              <a:chOff x="3868883" y="4909430"/>
              <a:chExt cx="993326" cy="639433"/>
            </a:xfrm>
          </p:grpSpPr>
          <p:sp>
            <p:nvSpPr>
              <p:cNvPr id="164" name="직사각형 163">
                <a:extLst>
                  <a:ext uri="{FF2B5EF4-FFF2-40B4-BE49-F238E27FC236}">
                    <a16:creationId xmlns="" xmlns:a16="http://schemas.microsoft.com/office/drawing/2014/main" id="{563D1F75-7F4A-6C44-A14B-421C8584D156}"/>
                  </a:ext>
                </a:extLst>
              </p:cNvPr>
              <p:cNvSpPr/>
              <p:nvPr/>
            </p:nvSpPr>
            <p:spPr>
              <a:xfrm>
                <a:off x="4449032" y="4909430"/>
                <a:ext cx="413177" cy="109346"/>
              </a:xfrm>
              <a:prstGeom prst="rect">
                <a:avLst/>
              </a:prstGeom>
              <a:solidFill>
                <a:srgbClr val="FF0000">
                  <a:alpha val="19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5" name="직사각형 164">
                <a:extLst>
                  <a:ext uri="{FF2B5EF4-FFF2-40B4-BE49-F238E27FC236}">
                    <a16:creationId xmlns="" xmlns:a16="http://schemas.microsoft.com/office/drawing/2014/main" id="{64DD175F-BB93-244F-A5A5-A2C162D5C703}"/>
                  </a:ext>
                </a:extLst>
              </p:cNvPr>
              <p:cNvSpPr/>
              <p:nvPr/>
            </p:nvSpPr>
            <p:spPr>
              <a:xfrm>
                <a:off x="3868883" y="5439517"/>
                <a:ext cx="582616" cy="109346"/>
              </a:xfrm>
              <a:prstGeom prst="rect">
                <a:avLst/>
              </a:prstGeom>
              <a:solidFill>
                <a:srgbClr val="FF0000">
                  <a:alpha val="19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6" name="직사각형 165">
                <a:extLst>
                  <a:ext uri="{FF2B5EF4-FFF2-40B4-BE49-F238E27FC236}">
                    <a16:creationId xmlns="" xmlns:a16="http://schemas.microsoft.com/office/drawing/2014/main" id="{B962EAEF-E910-8840-9078-1F79016A67CF}"/>
                  </a:ext>
                </a:extLst>
              </p:cNvPr>
              <p:cNvSpPr/>
              <p:nvPr/>
            </p:nvSpPr>
            <p:spPr>
              <a:xfrm>
                <a:off x="3868883" y="5018775"/>
                <a:ext cx="993326" cy="420741"/>
              </a:xfrm>
              <a:prstGeom prst="rect">
                <a:avLst/>
              </a:prstGeom>
              <a:solidFill>
                <a:srgbClr val="FF0000">
                  <a:alpha val="19000"/>
                </a:srgb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AB7DE90A-E9D4-D34F-B395-439F4F2F0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205" y="4460293"/>
            <a:ext cx="1011679" cy="9458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0550C3AF-FEF3-F84D-90B2-8D6EBC65F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05" y="4458907"/>
            <a:ext cx="1011678" cy="10774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F2DA0C97-9B13-5940-A6E0-E76E33B83FFC}"/>
              </a:ext>
            </a:extLst>
          </p:cNvPr>
          <p:cNvSpPr txBox="1"/>
          <p:nvPr/>
        </p:nvSpPr>
        <p:spPr>
          <a:xfrm>
            <a:off x="2662550" y="470313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pic>
        <p:nvPicPr>
          <p:cNvPr id="169" name="그림 168">
            <a:extLst>
              <a:ext uri="{FF2B5EF4-FFF2-40B4-BE49-F238E27FC236}">
                <a16:creationId xmlns="" xmlns:a16="http://schemas.microsoft.com/office/drawing/2014/main" id="{D2A073E8-D8F7-B845-9DA7-DF6D5D717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005" y="5697562"/>
            <a:ext cx="1011678" cy="107747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660D3355-DA2D-6E40-B3AB-0F4CBB58D23A}"/>
              </a:ext>
            </a:extLst>
          </p:cNvPr>
          <p:cNvSpPr txBox="1"/>
          <p:nvPr/>
        </p:nvSpPr>
        <p:spPr>
          <a:xfrm>
            <a:off x="2662550" y="59417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7795814A-430B-9C4F-AD5B-2009EA3C5F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205" y="5697029"/>
            <a:ext cx="1011679" cy="9344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1" name="직사각형 170">
            <a:extLst>
              <a:ext uri="{FF2B5EF4-FFF2-40B4-BE49-F238E27FC236}">
                <a16:creationId xmlns="" xmlns:a16="http://schemas.microsoft.com/office/drawing/2014/main" id="{BC7AD3FE-846C-E949-AABC-C30C371A3518}"/>
              </a:ext>
            </a:extLst>
          </p:cNvPr>
          <p:cNvSpPr/>
          <p:nvPr/>
        </p:nvSpPr>
        <p:spPr>
          <a:xfrm>
            <a:off x="1747725" y="4460294"/>
            <a:ext cx="2134934" cy="168278"/>
          </a:xfrm>
          <a:prstGeom prst="rect">
            <a:avLst/>
          </a:prstGeom>
          <a:solidFill>
            <a:srgbClr val="FF0000">
              <a:alpha val="1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="" xmlns:a16="http://schemas.microsoft.com/office/drawing/2014/main" id="{E2393D32-8826-4B44-AFF3-92B915F1B9CA}"/>
              </a:ext>
            </a:extLst>
          </p:cNvPr>
          <p:cNvGrpSpPr/>
          <p:nvPr/>
        </p:nvGrpSpPr>
        <p:grpSpPr>
          <a:xfrm>
            <a:off x="5482700" y="784962"/>
            <a:ext cx="1113441" cy="954103"/>
            <a:chOff x="4020401" y="1405238"/>
            <a:chExt cx="1113441" cy="954103"/>
          </a:xfrm>
        </p:grpSpPr>
        <p:pic>
          <p:nvPicPr>
            <p:cNvPr id="189" name="그림 188">
              <a:extLst>
                <a:ext uri="{FF2B5EF4-FFF2-40B4-BE49-F238E27FC236}">
                  <a16:creationId xmlns="" xmlns:a16="http://schemas.microsoft.com/office/drawing/2014/main" id="{C32D0FAC-CBED-AB4C-8CF1-58340D2C83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E0A52248-182F-624D-9ECC-C892804136AC}"/>
                </a:ext>
              </a:extLst>
            </p:cNvPr>
            <p:cNvSpPr/>
            <p:nvPr/>
          </p:nvSpPr>
          <p:spPr>
            <a:xfrm>
              <a:off x="4339585" y="2232760"/>
              <a:ext cx="140045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="" xmlns:a16="http://schemas.microsoft.com/office/drawing/2014/main" id="{B5742893-D819-1948-A792-E68231F1614F}"/>
              </a:ext>
            </a:extLst>
          </p:cNvPr>
          <p:cNvGrpSpPr/>
          <p:nvPr/>
        </p:nvGrpSpPr>
        <p:grpSpPr>
          <a:xfrm>
            <a:off x="5482700" y="2012870"/>
            <a:ext cx="1113441" cy="954103"/>
            <a:chOff x="4020401" y="1405238"/>
            <a:chExt cx="1113441" cy="954103"/>
          </a:xfrm>
        </p:grpSpPr>
        <p:pic>
          <p:nvPicPr>
            <p:cNvPr id="192" name="그림 191">
              <a:extLst>
                <a:ext uri="{FF2B5EF4-FFF2-40B4-BE49-F238E27FC236}">
                  <a16:creationId xmlns="" xmlns:a16="http://schemas.microsoft.com/office/drawing/2014/main" id="{A4591834-D3E4-8D41-A0FC-00F79AEDF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3" name="직사각형 192">
              <a:extLst>
                <a:ext uri="{FF2B5EF4-FFF2-40B4-BE49-F238E27FC236}">
                  <a16:creationId xmlns="" xmlns:a16="http://schemas.microsoft.com/office/drawing/2014/main" id="{47D43C92-3C9F-D94C-ACED-C8AC3F186E25}"/>
                </a:ext>
              </a:extLst>
            </p:cNvPr>
            <p:cNvSpPr/>
            <p:nvPr/>
          </p:nvSpPr>
          <p:spPr>
            <a:xfrm>
              <a:off x="4046473" y="2232760"/>
              <a:ext cx="1061033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="" xmlns:a16="http://schemas.microsoft.com/office/drawing/2014/main" id="{426832DF-ED3F-1249-A75D-E6C6D101018D}"/>
              </a:ext>
            </a:extLst>
          </p:cNvPr>
          <p:cNvGrpSpPr/>
          <p:nvPr/>
        </p:nvGrpSpPr>
        <p:grpSpPr>
          <a:xfrm>
            <a:off x="5482700" y="3237931"/>
            <a:ext cx="1113441" cy="954103"/>
            <a:chOff x="4020401" y="1405238"/>
            <a:chExt cx="1113441" cy="954103"/>
          </a:xfrm>
        </p:grpSpPr>
        <p:pic>
          <p:nvPicPr>
            <p:cNvPr id="195" name="그림 194">
              <a:extLst>
                <a:ext uri="{FF2B5EF4-FFF2-40B4-BE49-F238E27FC236}">
                  <a16:creationId xmlns="" xmlns:a16="http://schemas.microsoft.com/office/drawing/2014/main" id="{74F5CD59-C9DC-B841-9E72-608972640B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6" name="직사각형 195">
              <a:extLst>
                <a:ext uri="{FF2B5EF4-FFF2-40B4-BE49-F238E27FC236}">
                  <a16:creationId xmlns="" xmlns:a16="http://schemas.microsoft.com/office/drawing/2014/main" id="{3669F5CD-39C9-AF43-807A-D40816579CC1}"/>
                </a:ext>
              </a:extLst>
            </p:cNvPr>
            <p:cNvSpPr/>
            <p:nvPr/>
          </p:nvSpPr>
          <p:spPr>
            <a:xfrm>
              <a:off x="4046473" y="1818256"/>
              <a:ext cx="1061033" cy="523850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="" xmlns:a16="http://schemas.microsoft.com/office/drawing/2014/main" id="{1FD66548-5E07-6543-B91F-8F42AEDC04CE}"/>
                </a:ext>
              </a:extLst>
            </p:cNvPr>
            <p:cNvSpPr/>
            <p:nvPr/>
          </p:nvSpPr>
          <p:spPr>
            <a:xfrm>
              <a:off x="4650306" y="1683440"/>
              <a:ext cx="457200" cy="13481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2ED0D059-E700-BB41-9695-61EA386E85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9927" y="5688517"/>
            <a:ext cx="1113441" cy="11852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0" name="그림 199">
            <a:extLst>
              <a:ext uri="{FF2B5EF4-FFF2-40B4-BE49-F238E27FC236}">
                <a16:creationId xmlns="" xmlns:a16="http://schemas.microsoft.com/office/drawing/2014/main" id="{48F3D70E-8CAA-4B49-ADB0-1547E02106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700" y="4452841"/>
            <a:ext cx="982829" cy="923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AA3754AE-A503-C74B-BAE1-F81F3CD2EE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2700" y="5688517"/>
            <a:ext cx="982829" cy="9236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1" name="그림 200">
            <a:extLst>
              <a:ext uri="{FF2B5EF4-FFF2-40B4-BE49-F238E27FC236}">
                <a16:creationId xmlns="" xmlns:a16="http://schemas.microsoft.com/office/drawing/2014/main" id="{A624CA18-95EC-544B-9224-9F05ACA20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927" y="4458907"/>
            <a:ext cx="889417" cy="9472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BC8BD07F-7710-174E-8E99-88CA1121063C}"/>
              </a:ext>
            </a:extLst>
          </p:cNvPr>
          <p:cNvSpPr txBox="1"/>
          <p:nvPr/>
        </p:nvSpPr>
        <p:spPr>
          <a:xfrm>
            <a:off x="6403769" y="470313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203" name="TextBox 202">
            <a:extLst>
              <a:ext uri="{FF2B5EF4-FFF2-40B4-BE49-F238E27FC236}">
                <a16:creationId xmlns="" xmlns:a16="http://schemas.microsoft.com/office/drawing/2014/main" id="{045C453F-A106-584A-9507-8E30D12A05AA}"/>
              </a:ext>
            </a:extLst>
          </p:cNvPr>
          <p:cNvSpPr txBox="1"/>
          <p:nvPr/>
        </p:nvSpPr>
        <p:spPr>
          <a:xfrm>
            <a:off x="6403769" y="5941789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...</a:t>
            </a:r>
            <a:endParaRPr kumimoji="1" lang="ko-KR" altLang="en-US" dirty="0"/>
          </a:p>
        </p:txBody>
      </p:sp>
      <p:sp>
        <p:nvSpPr>
          <p:cNvPr id="204" name="직사각형 203">
            <a:extLst>
              <a:ext uri="{FF2B5EF4-FFF2-40B4-BE49-F238E27FC236}">
                <a16:creationId xmlns="" xmlns:a16="http://schemas.microsoft.com/office/drawing/2014/main" id="{6F6FF9DE-48A0-5848-A390-C22A6509BB47}"/>
              </a:ext>
            </a:extLst>
          </p:cNvPr>
          <p:cNvSpPr/>
          <p:nvPr/>
        </p:nvSpPr>
        <p:spPr>
          <a:xfrm>
            <a:off x="1747725" y="5703467"/>
            <a:ext cx="2134934" cy="168278"/>
          </a:xfrm>
          <a:prstGeom prst="rect">
            <a:avLst/>
          </a:prstGeom>
          <a:solidFill>
            <a:srgbClr val="FF0000">
              <a:alpha val="1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="" xmlns:a16="http://schemas.microsoft.com/office/drawing/2014/main" id="{F1663B75-C866-5A4D-8C43-C3C61DA22060}"/>
              </a:ext>
            </a:extLst>
          </p:cNvPr>
          <p:cNvSpPr/>
          <p:nvPr/>
        </p:nvSpPr>
        <p:spPr>
          <a:xfrm>
            <a:off x="5496819" y="4460294"/>
            <a:ext cx="2052525" cy="168278"/>
          </a:xfrm>
          <a:prstGeom prst="rect">
            <a:avLst/>
          </a:prstGeom>
          <a:solidFill>
            <a:srgbClr val="FF0000">
              <a:alpha val="1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6" name="직사각형 205">
            <a:extLst>
              <a:ext uri="{FF2B5EF4-FFF2-40B4-BE49-F238E27FC236}">
                <a16:creationId xmlns="" xmlns:a16="http://schemas.microsoft.com/office/drawing/2014/main" id="{5827F001-76CF-9348-8D42-B9181C3732D6}"/>
              </a:ext>
            </a:extLst>
          </p:cNvPr>
          <p:cNvSpPr/>
          <p:nvPr/>
        </p:nvSpPr>
        <p:spPr>
          <a:xfrm>
            <a:off x="5496819" y="5703467"/>
            <a:ext cx="2052525" cy="168278"/>
          </a:xfrm>
          <a:prstGeom prst="rect">
            <a:avLst/>
          </a:prstGeom>
          <a:solidFill>
            <a:srgbClr val="FF0000">
              <a:alpha val="1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87" name="표 86">
            <a:extLst>
              <a:ext uri="{FF2B5EF4-FFF2-40B4-BE49-F238E27FC236}">
                <a16:creationId xmlns="" xmlns:a16="http://schemas.microsoft.com/office/drawing/2014/main" id="{16B326C0-DE07-D849-8B1C-42C9F5C25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38908"/>
              </p:ext>
            </p:extLst>
          </p:nvPr>
        </p:nvGraphicFramePr>
        <p:xfrm>
          <a:off x="7997257" y="464937"/>
          <a:ext cx="4186537" cy="3649863"/>
        </p:xfrm>
        <a:graphic>
          <a:graphicData uri="http://schemas.openxmlformats.org/drawingml/2006/table">
            <a:tbl>
              <a:tblPr/>
              <a:tblGrid>
                <a:gridCol w="70091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042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413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393831">
                  <a:extLst>
                    <a:ext uri="{9D8B030D-6E8A-4147-A177-3AD203B41FA5}">
                      <a16:colId xmlns="" xmlns:a16="http://schemas.microsoft.com/office/drawing/2014/main" val="3598157509"/>
                    </a:ext>
                  </a:extLst>
                </a:gridCol>
              </a:tblGrid>
              <a:tr h="108198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영어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한글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시간 표시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현재 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:</a:t>
                      </a:r>
                      <a:r>
                        <a:rPr kumimoji="1" lang="ko-KR" altLang="en-US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2018-03-27</a:t>
                      </a:r>
                      <a:r>
                        <a:rPr kumimoji="1" lang="ko-KR" altLang="en-US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06:15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26006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Last n day(s)</a:t>
                      </a: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6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endParaRPr lang="en-US" altLang="ko-KR" sz="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지금으로 </a:t>
                      </a:r>
                      <a:r>
                        <a:rPr lang="ko-KR" altLang="en-US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부터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0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~24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일은 오늘을 포함함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예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)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지난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일</a:t>
                      </a: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예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)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지난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일</a:t>
                      </a:r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  <a:p>
                      <a:pPr algn="l"/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26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00:00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~</a:t>
                      </a:r>
                      <a:r>
                        <a:rPr kumimoji="1" lang="ko-KR" altLang="en-US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2018-03-</a:t>
                      </a:r>
                      <a:r>
                        <a:rPr kumimoji="1" lang="en-US" altLang="ko-KR" sz="600" strike="noStrike" dirty="0">
                          <a:solidFill>
                            <a:srgbClr val="FF0000"/>
                          </a:solidFill>
                          <a:latin typeface="+mn-ea"/>
                          <a:cs typeface="Nanum Gothic" charset="-127"/>
                        </a:rPr>
                        <a:t>27</a:t>
                      </a:r>
                      <a:r>
                        <a:rPr kumimoji="1" lang="ko-KR" altLang="en-US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strike="noStrike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24:00</a:t>
                      </a:r>
                    </a:p>
                    <a:p>
                      <a:pPr algn="l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2315659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1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8000" marR="18000" marT="0" marB="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인터렉션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en-US" altLang="ko-KR" sz="600" strike="noStrike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18000" marR="18000" marT="0" marB="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88448727"/>
                  </a:ext>
                </a:extLst>
              </a:tr>
            </a:tbl>
          </a:graphicData>
        </a:graphic>
      </p:graphicFrame>
      <p:grpSp>
        <p:nvGrpSpPr>
          <p:cNvPr id="88" name="그룹 87">
            <a:extLst>
              <a:ext uri="{FF2B5EF4-FFF2-40B4-BE49-F238E27FC236}">
                <a16:creationId xmlns="" xmlns:a16="http://schemas.microsoft.com/office/drawing/2014/main" id="{F8FEF9EF-ADCA-CF4F-915D-07CB3A94CBE4}"/>
              </a:ext>
            </a:extLst>
          </p:cNvPr>
          <p:cNvGrpSpPr/>
          <p:nvPr/>
        </p:nvGrpSpPr>
        <p:grpSpPr>
          <a:xfrm>
            <a:off x="9430163" y="784962"/>
            <a:ext cx="1113441" cy="954103"/>
            <a:chOff x="4020401" y="1405238"/>
            <a:chExt cx="1113441" cy="954103"/>
          </a:xfrm>
        </p:grpSpPr>
        <p:pic>
          <p:nvPicPr>
            <p:cNvPr id="89" name="그림 88">
              <a:extLst>
                <a:ext uri="{FF2B5EF4-FFF2-40B4-BE49-F238E27FC236}">
                  <a16:creationId xmlns="" xmlns:a16="http://schemas.microsoft.com/office/drawing/2014/main" id="{67D63F62-CB8E-5642-9B38-94A5BB969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0" name="직사각형 89">
              <a:extLst>
                <a:ext uri="{FF2B5EF4-FFF2-40B4-BE49-F238E27FC236}">
                  <a16:creationId xmlns="" xmlns:a16="http://schemas.microsoft.com/office/drawing/2014/main" id="{FBC192E9-7E9F-7242-8F83-5A8DB0846462}"/>
                </a:ext>
              </a:extLst>
            </p:cNvPr>
            <p:cNvSpPr/>
            <p:nvPr/>
          </p:nvSpPr>
          <p:spPr>
            <a:xfrm>
              <a:off x="4348441" y="2232760"/>
              <a:ext cx="140045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="" xmlns:a16="http://schemas.microsoft.com/office/drawing/2014/main" id="{441F944A-14F1-154D-AE40-44C99B71F72E}"/>
              </a:ext>
            </a:extLst>
          </p:cNvPr>
          <p:cNvGrpSpPr/>
          <p:nvPr/>
        </p:nvGrpSpPr>
        <p:grpSpPr>
          <a:xfrm>
            <a:off x="10849990" y="784962"/>
            <a:ext cx="1113441" cy="954103"/>
            <a:chOff x="4020401" y="1405238"/>
            <a:chExt cx="1113441" cy="954103"/>
          </a:xfrm>
        </p:grpSpPr>
        <p:pic>
          <p:nvPicPr>
            <p:cNvPr id="92" name="그림 91">
              <a:extLst>
                <a:ext uri="{FF2B5EF4-FFF2-40B4-BE49-F238E27FC236}">
                  <a16:creationId xmlns="" xmlns:a16="http://schemas.microsoft.com/office/drawing/2014/main" id="{D776BDF4-C115-7E45-BFB2-CCAD392AD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53"/>
            <a:stretch/>
          </p:blipFill>
          <p:spPr>
            <a:xfrm>
              <a:off x="4020401" y="1405238"/>
              <a:ext cx="1113441" cy="95410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3" name="직사각형 92">
              <a:extLst>
                <a:ext uri="{FF2B5EF4-FFF2-40B4-BE49-F238E27FC236}">
                  <a16:creationId xmlns="" xmlns:a16="http://schemas.microsoft.com/office/drawing/2014/main" id="{5BE3F0A9-C550-0346-9197-7BBCA2C6F0DC}"/>
                </a:ext>
              </a:extLst>
            </p:cNvPr>
            <p:cNvSpPr/>
            <p:nvPr/>
          </p:nvSpPr>
          <p:spPr>
            <a:xfrm>
              <a:off x="4200427" y="2232760"/>
              <a:ext cx="288059" cy="109346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4" name="모서리가 둥근 직사각형 93">
            <a:extLst>
              <a:ext uri="{FF2B5EF4-FFF2-40B4-BE49-F238E27FC236}">
                <a16:creationId xmlns="" xmlns:a16="http://schemas.microsoft.com/office/drawing/2014/main" id="{EEAC55BE-6569-3240-92C4-312DDEC74D31}"/>
              </a:ext>
            </a:extLst>
          </p:cNvPr>
          <p:cNvSpPr/>
          <p:nvPr/>
        </p:nvSpPr>
        <p:spPr>
          <a:xfrm>
            <a:off x="8813357" y="2146415"/>
            <a:ext cx="1468071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5" name="모서리가 둥근 직사각형 58">
            <a:extLst>
              <a:ext uri="{FF2B5EF4-FFF2-40B4-BE49-F238E27FC236}">
                <a16:creationId xmlns="" xmlns:a16="http://schemas.microsoft.com/office/drawing/2014/main" id="{64662289-698D-E946-874B-CB0A5956BBB9}"/>
              </a:ext>
            </a:extLst>
          </p:cNvPr>
          <p:cNvSpPr/>
          <p:nvPr/>
        </p:nvSpPr>
        <p:spPr>
          <a:xfrm>
            <a:off x="9106166" y="2164136"/>
            <a:ext cx="335879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="" xmlns:a16="http://schemas.microsoft.com/office/drawing/2014/main" id="{575F297B-5A19-484E-B9AF-87AB5EC9B13E}"/>
              </a:ext>
            </a:extLst>
          </p:cNvPr>
          <p:cNvSpPr/>
          <p:nvPr/>
        </p:nvSpPr>
        <p:spPr>
          <a:xfrm>
            <a:off x="9461766" y="2164136"/>
            <a:ext cx="526422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7" name="모서리가 둥근 직사각형 96">
            <a:extLst>
              <a:ext uri="{FF2B5EF4-FFF2-40B4-BE49-F238E27FC236}">
                <a16:creationId xmlns="" xmlns:a16="http://schemas.microsoft.com/office/drawing/2014/main" id="{3FEE80F9-BD10-BA46-ACF5-022F99E86CCB}"/>
              </a:ext>
            </a:extLst>
          </p:cNvPr>
          <p:cNvSpPr/>
          <p:nvPr/>
        </p:nvSpPr>
        <p:spPr>
          <a:xfrm>
            <a:off x="8813357" y="2730736"/>
            <a:ext cx="1468071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⦿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8" name="모서리가 둥근 직사각형 58">
            <a:extLst>
              <a:ext uri="{FF2B5EF4-FFF2-40B4-BE49-F238E27FC236}">
                <a16:creationId xmlns="" xmlns:a16="http://schemas.microsoft.com/office/drawing/2014/main" id="{BD2C5A6F-0B4B-4A45-ABF7-5103E4036A52}"/>
              </a:ext>
            </a:extLst>
          </p:cNvPr>
          <p:cNvSpPr/>
          <p:nvPr/>
        </p:nvSpPr>
        <p:spPr>
          <a:xfrm>
            <a:off x="9106166" y="2748457"/>
            <a:ext cx="335879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9" name="모서리가 둥근 직사각형 58">
            <a:extLst>
              <a:ext uri="{FF2B5EF4-FFF2-40B4-BE49-F238E27FC236}">
                <a16:creationId xmlns="" xmlns:a16="http://schemas.microsoft.com/office/drawing/2014/main" id="{597D40E6-FEEC-284E-A5AA-C5EA2D4D0C60}"/>
              </a:ext>
            </a:extLst>
          </p:cNvPr>
          <p:cNvSpPr/>
          <p:nvPr/>
        </p:nvSpPr>
        <p:spPr>
          <a:xfrm>
            <a:off x="9106166" y="3558587"/>
            <a:ext cx="335879" cy="485282"/>
          </a:xfrm>
          <a:prstGeom prst="roundRect">
            <a:avLst>
              <a:gd name="adj" fmla="val 12119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7</a:t>
            </a:r>
          </a:p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30</a:t>
            </a:r>
          </a:p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90</a:t>
            </a:r>
          </a:p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365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0" name="모서리가 둥근 직사각형 58">
            <a:extLst>
              <a:ext uri="{FF2B5EF4-FFF2-40B4-BE49-F238E27FC236}">
                <a16:creationId xmlns="" xmlns:a16="http://schemas.microsoft.com/office/drawing/2014/main" id="{689520EC-F908-034A-831C-708996481C99}"/>
              </a:ext>
            </a:extLst>
          </p:cNvPr>
          <p:cNvSpPr/>
          <p:nvPr/>
        </p:nvSpPr>
        <p:spPr>
          <a:xfrm>
            <a:off x="9461766" y="2748457"/>
            <a:ext cx="526422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A561709B-A5E8-034B-A198-23E2BBF79DB4}"/>
              </a:ext>
            </a:extLst>
          </p:cNvPr>
          <p:cNvSpPr/>
          <p:nvPr/>
        </p:nvSpPr>
        <p:spPr>
          <a:xfrm>
            <a:off x="8811336" y="1974741"/>
            <a:ext cx="362244" cy="171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Normal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="" xmlns:a16="http://schemas.microsoft.com/office/drawing/2014/main" id="{62A44DAA-CEFA-E942-A82A-A3FF980AE457}"/>
              </a:ext>
            </a:extLst>
          </p:cNvPr>
          <p:cNvSpPr/>
          <p:nvPr/>
        </p:nvSpPr>
        <p:spPr>
          <a:xfrm>
            <a:off x="8811336" y="2560368"/>
            <a:ext cx="362244" cy="171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Select</a:t>
            </a:r>
          </a:p>
        </p:txBody>
      </p:sp>
      <p:sp>
        <p:nvSpPr>
          <p:cNvPr id="103" name="모서리가 둥근 직사각형 102">
            <a:extLst>
              <a:ext uri="{FF2B5EF4-FFF2-40B4-BE49-F238E27FC236}">
                <a16:creationId xmlns="" xmlns:a16="http://schemas.microsoft.com/office/drawing/2014/main" id="{29AE1F91-5832-124B-B649-F7DCD57687DD}"/>
              </a:ext>
            </a:extLst>
          </p:cNvPr>
          <p:cNvSpPr/>
          <p:nvPr/>
        </p:nvSpPr>
        <p:spPr>
          <a:xfrm>
            <a:off x="8813357" y="3350683"/>
            <a:ext cx="1468071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⦿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4" name="모서리가 둥근 직사각형 58">
            <a:extLst>
              <a:ext uri="{FF2B5EF4-FFF2-40B4-BE49-F238E27FC236}">
                <a16:creationId xmlns="" xmlns:a16="http://schemas.microsoft.com/office/drawing/2014/main" id="{80C8FE75-3187-A845-9D8F-3447A6B171A6}"/>
              </a:ext>
            </a:extLst>
          </p:cNvPr>
          <p:cNvSpPr/>
          <p:nvPr/>
        </p:nvSpPr>
        <p:spPr>
          <a:xfrm>
            <a:off x="9106166" y="3368404"/>
            <a:ext cx="335879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C0C0C0"/>
                </a:highlight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C0C0C0"/>
              </a:highlight>
              <a:latin typeface="+mn-ea"/>
              <a:cs typeface="Nanum Gothic" charset="-127"/>
            </a:endParaRPr>
          </a:p>
        </p:txBody>
      </p:sp>
      <p:sp>
        <p:nvSpPr>
          <p:cNvPr id="105" name="모서리가 둥근 직사각형 58">
            <a:extLst>
              <a:ext uri="{FF2B5EF4-FFF2-40B4-BE49-F238E27FC236}">
                <a16:creationId xmlns="" xmlns:a16="http://schemas.microsoft.com/office/drawing/2014/main" id="{9FAFC253-F6DB-E046-808B-8C664E42EBBF}"/>
              </a:ext>
            </a:extLst>
          </p:cNvPr>
          <p:cNvSpPr/>
          <p:nvPr/>
        </p:nvSpPr>
        <p:spPr>
          <a:xfrm>
            <a:off x="9461766" y="3368404"/>
            <a:ext cx="526422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4EE6334D-5F0B-A547-B49B-398D6CCE634F}"/>
              </a:ext>
            </a:extLst>
          </p:cNvPr>
          <p:cNvSpPr/>
          <p:nvPr/>
        </p:nvSpPr>
        <p:spPr>
          <a:xfrm>
            <a:off x="8811336" y="3180315"/>
            <a:ext cx="362244" cy="171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Input focus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C2D5A56C-7060-904E-B3CF-5323536506A5}"/>
              </a:ext>
            </a:extLst>
          </p:cNvPr>
          <p:cNvSpPr/>
          <p:nvPr/>
        </p:nvSpPr>
        <p:spPr>
          <a:xfrm>
            <a:off x="10423321" y="2737323"/>
            <a:ext cx="1220616" cy="17105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Default : 1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="" xmlns:a16="http://schemas.microsoft.com/office/drawing/2014/main" id="{EADCD199-0F7C-FE4C-ABF5-9754F91EAA7C}"/>
              </a:ext>
            </a:extLst>
          </p:cNvPr>
          <p:cNvSpPr/>
          <p:nvPr/>
        </p:nvSpPr>
        <p:spPr>
          <a:xfrm>
            <a:off x="10423320" y="3383104"/>
            <a:ext cx="1767973" cy="54986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인풋 영역 클릭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값의 수정이 용이하도록 기 입력된 값 전체가 선택된 상태로 포커스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자주 사용하는 기간을 빠르게 선택할 수 있도록 선택지가 </a:t>
            </a:r>
            <a:r>
              <a:rPr kumimoji="1" lang="ko-KR" altLang="en-US" sz="600" dirty="0" err="1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드롭다운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BDD37310-E055-944A-A69D-459832B5C2A7}"/>
              </a:ext>
            </a:extLst>
          </p:cNvPr>
          <p:cNvSpPr/>
          <p:nvPr/>
        </p:nvSpPr>
        <p:spPr>
          <a:xfrm>
            <a:off x="8846767" y="5757896"/>
            <a:ext cx="3170745" cy="905434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UX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고민 포인트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)</a:t>
            </a: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지난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주일 이라고 하면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지난주인가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지난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7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일인가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지난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쿼터는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지난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3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개월인가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지난 분기인가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사용 맥락이나 사용자 경험에 따라 혼동이 있을 수 있는 부분이다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.</a:t>
            </a:r>
          </a:p>
          <a:p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  <a:sym typeface="Wingdings"/>
            </a:endParaRP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결론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)</a:t>
            </a:r>
          </a:p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혼동을 막기 위해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‘anchored date’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을 기준으로 직전 또는 현재 의 상대 기간만 별도 버튼으로 제공한다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그 이외의 상대 기간은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‘day’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로 환산하여 </a:t>
            </a:r>
            <a:r>
              <a:rPr kumimoji="1" lang="ko-KR" altLang="en-US" sz="600" dirty="0" err="1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필터링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 할 수 있도록 한다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.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F2AE2776-E496-094C-95C7-5F40EEC3BC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825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4EC4BB8-8AA3-BC4A-B246-EEB9550340E7}"/>
              </a:ext>
            </a:extLst>
          </p:cNvPr>
          <p:cNvSpPr/>
          <p:nvPr/>
        </p:nvSpPr>
        <p:spPr>
          <a:xfrm>
            <a:off x="4933950" y="2835410"/>
            <a:ext cx="1185512" cy="11811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8A0D9E2-C9DA-F54E-90CF-DDC74C2209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3.2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측정값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D8EC651F-A5A9-3F45-8908-1716F31B8E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41161" y="1115301"/>
            <a:ext cx="3151149" cy="5742699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측정값은 필수</a:t>
            </a:r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추천</a:t>
            </a:r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 필터로 등록할 수 없음</a:t>
            </a:r>
            <a:endParaRPr lang="en-US" altLang="ko-KR" b="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위젯 목록 구성</a:t>
            </a:r>
            <a:r>
              <a:rPr kumimoji="1" lang="en-US" altLang="ko-KR" dirty="0"/>
              <a:t>]</a:t>
            </a:r>
          </a:p>
          <a:p>
            <a:r>
              <a:rPr lang="ko-KR" altLang="en-US" dirty="0"/>
              <a:t>타입 아이콘</a:t>
            </a:r>
            <a:r>
              <a:rPr lang="ko-KR" altLang="en-US" b="0" dirty="0"/>
              <a:t> </a:t>
            </a:r>
            <a:r>
              <a:rPr lang="en-US" altLang="ko-KR" b="0" dirty="0"/>
              <a:t>(</a:t>
            </a:r>
            <a:r>
              <a:rPr lang="ko-KR" altLang="en-US" b="0" dirty="0"/>
              <a:t>롤 타입에 따라 컬러 구분 함</a:t>
            </a:r>
            <a:r>
              <a:rPr lang="en-US" altLang="ko-KR" b="0" dirty="0"/>
              <a:t>)</a:t>
            </a:r>
          </a:p>
          <a:p>
            <a:r>
              <a:rPr lang="ko-KR" altLang="en-US" dirty="0" err="1"/>
              <a:t>컬럼명</a:t>
            </a:r>
            <a:endParaRPr lang="en-US" altLang="ko-KR" dirty="0"/>
          </a:p>
          <a:p>
            <a:r>
              <a:rPr lang="ko-KR" altLang="en-US" dirty="0"/>
              <a:t>글로벌 아이콘</a:t>
            </a:r>
            <a:endParaRPr lang="en-US" altLang="ko-KR" dirty="0"/>
          </a:p>
          <a:p>
            <a:pPr lvl="1"/>
            <a:r>
              <a:rPr lang="ko-KR" altLang="en-US" dirty="0"/>
              <a:t>필수 필터는 글로벌로 적용됨</a:t>
            </a:r>
            <a:endParaRPr lang="en-US" altLang="ko-KR" dirty="0"/>
          </a:p>
          <a:p>
            <a:pPr lvl="1"/>
            <a:r>
              <a:rPr lang="ko-KR" altLang="en-US" strike="sngStrike" dirty="0"/>
              <a:t>차트</a:t>
            </a:r>
            <a:endParaRPr lang="en-US" altLang="ko-KR" strike="sngStrike" dirty="0"/>
          </a:p>
          <a:p>
            <a:pPr lvl="2"/>
            <a:r>
              <a:rPr lang="ko-KR" altLang="en-US" strike="sngStrike" dirty="0"/>
              <a:t>대시보드 화면에서는 </a:t>
            </a:r>
            <a:r>
              <a:rPr lang="en-US" altLang="ko-KR" strike="sngStrike" dirty="0"/>
              <a:t>‘</a:t>
            </a:r>
            <a:r>
              <a:rPr lang="ko-KR" altLang="en-US" strike="sngStrike" dirty="0" err="1"/>
              <a:t>차트이름</a:t>
            </a:r>
            <a:r>
              <a:rPr lang="en-US" altLang="ko-KR" strike="sngStrike" dirty="0"/>
              <a:t>’</a:t>
            </a:r>
            <a:r>
              <a:rPr lang="ko-KR" altLang="en-US" strike="sngStrike" dirty="0"/>
              <a:t> 표시</a:t>
            </a:r>
            <a:endParaRPr lang="en-US" altLang="ko-KR" strike="sngStrike" dirty="0"/>
          </a:p>
          <a:p>
            <a:pPr lvl="3"/>
            <a:r>
              <a:rPr lang="ko-KR" altLang="en-US" strike="sngStrike" dirty="0"/>
              <a:t>차트 이름 클릭 시</a:t>
            </a:r>
            <a:r>
              <a:rPr lang="en-US" altLang="ko-KR" strike="sngStrike" dirty="0"/>
              <a:t>,</a:t>
            </a:r>
            <a:r>
              <a:rPr lang="ko-KR" altLang="en-US" strike="sngStrike" dirty="0"/>
              <a:t> 해당 차트 편집 팝업 출력</a:t>
            </a:r>
            <a:endParaRPr lang="en-US" altLang="ko-KR" strike="sngStrike" dirty="0"/>
          </a:p>
          <a:p>
            <a:pPr lvl="2"/>
            <a:r>
              <a:rPr lang="ko-KR" altLang="en-US" strike="sngStrike" dirty="0"/>
              <a:t>차트 화면에서는 </a:t>
            </a:r>
            <a:r>
              <a:rPr lang="en-US" altLang="ko-KR" strike="sngStrike" dirty="0"/>
              <a:t>‘This chart’</a:t>
            </a:r>
            <a:r>
              <a:rPr lang="ko-KR" altLang="en-US" strike="sngStrike" dirty="0"/>
              <a:t>문구 표시</a:t>
            </a:r>
            <a:endParaRPr lang="en-US" altLang="ko-KR" strike="sngStrike" dirty="0"/>
          </a:p>
          <a:p>
            <a:pPr lvl="3"/>
            <a:r>
              <a:rPr lang="ko-KR" altLang="en-US" strike="sngStrike" dirty="0"/>
              <a:t>주의</a:t>
            </a:r>
            <a:r>
              <a:rPr lang="en-US" altLang="ko-KR" strike="sngStrike" dirty="0"/>
              <a:t>)</a:t>
            </a:r>
            <a:r>
              <a:rPr lang="ko-KR" altLang="en-US" strike="sngStrike" dirty="0">
                <a:latin typeface="+mn-ea"/>
              </a:rPr>
              <a:t> 차트 화면에서는 다른 차트의 </a:t>
            </a:r>
            <a:r>
              <a:rPr lang="ko-KR" altLang="en-US" strike="sngStrike" dirty="0" err="1">
                <a:latin typeface="+mn-ea"/>
              </a:rPr>
              <a:t>차트종속</a:t>
            </a:r>
            <a:r>
              <a:rPr lang="ko-KR" altLang="en-US" strike="sngStrike" dirty="0">
                <a:latin typeface="+mn-ea"/>
              </a:rPr>
              <a:t> 필터는 보이지 않습니다</a:t>
            </a:r>
            <a:endParaRPr lang="en-US" altLang="ko-KR" strike="sngStrike" dirty="0">
              <a:latin typeface="+mn-ea"/>
            </a:endParaRPr>
          </a:p>
          <a:p>
            <a:r>
              <a:rPr kumimoji="1" lang="ko-KR" altLang="en-US" dirty="0" err="1"/>
              <a:t>더보기</a:t>
            </a:r>
            <a:r>
              <a:rPr kumimoji="1" lang="ko-KR" altLang="en-US" dirty="0"/>
              <a:t> 메뉴</a:t>
            </a:r>
            <a:endParaRPr kumimoji="1" lang="en-US" altLang="ko-KR" dirty="0"/>
          </a:p>
          <a:p>
            <a:pPr lvl="1"/>
            <a:r>
              <a:rPr lang="ko-KR" altLang="en-US" dirty="0">
                <a:latin typeface="+mn-ea"/>
              </a:rPr>
              <a:t>복원</a:t>
            </a:r>
            <a:r>
              <a:rPr lang="en-US" altLang="ko-KR" dirty="0">
                <a:latin typeface="+mn-ea"/>
              </a:rPr>
              <a:t>(Restore)</a:t>
            </a:r>
            <a:r>
              <a:rPr lang="ko-KR" altLang="en-US" dirty="0">
                <a:latin typeface="+mn-ea"/>
              </a:rPr>
              <a:t>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최근 저장 상태로 되돌림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편집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위젯 편집 팝업 출력</a:t>
            </a:r>
            <a:r>
              <a:rPr lang="ko-KR" altLang="en-US" dirty="0">
                <a:solidFill>
                  <a:srgbClr val="00B050"/>
                </a:solidFill>
                <a:latin typeface="+mn-ea"/>
              </a:rPr>
              <a:t> ☞ 필터 만들기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삭제 </a:t>
            </a:r>
            <a:r>
              <a:rPr kumimoji="1" lang="ko-KR" altLang="en-US" dirty="0"/>
              <a:t>클릭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[015.0]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확인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임시 삭제되며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저장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삭제가 반영됨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r>
              <a:rPr lang="ko-KR" altLang="en-US" dirty="0"/>
              <a:t>위젯 사용 여부에 대한 아이콘</a:t>
            </a:r>
            <a:endParaRPr lang="en-US" altLang="ko-KR" dirty="0"/>
          </a:p>
          <a:p>
            <a:pPr lvl="1"/>
            <a:r>
              <a:rPr lang="ko-KR" altLang="en-US" dirty="0" err="1"/>
              <a:t>사용중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dirty="0" err="1"/>
              <a:t>사용안함</a:t>
            </a:r>
            <a:endParaRPr lang="en-US" altLang="ko-KR" dirty="0"/>
          </a:p>
          <a:p>
            <a:pPr lvl="1"/>
            <a:r>
              <a:rPr kumimoji="1" lang="ko-KR" altLang="en-US" dirty="0" err="1"/>
              <a:t>추천필터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일반필터는</a:t>
            </a:r>
            <a:r>
              <a:rPr kumimoji="1" lang="ko-KR" altLang="en-US" dirty="0"/>
              <a:t> 헤더 부분을 대시보드로 </a:t>
            </a:r>
            <a:r>
              <a:rPr kumimoji="1" lang="en-US" altLang="ko-KR" dirty="0"/>
              <a:t>Drag &amp; Drop</a:t>
            </a:r>
            <a:r>
              <a:rPr kumimoji="1" lang="ko-KR" altLang="en-US" dirty="0"/>
              <a:t>하여 필터를 위젯으로 배치할 수 있습니다</a:t>
            </a:r>
            <a:endParaRPr kumimoji="1" lang="en-US" altLang="ko-KR" dirty="0"/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MIN / MAX</a:t>
            </a:r>
          </a:p>
          <a:p>
            <a:pPr lvl="1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default 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데이터의 최소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최대 값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슬라이더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UI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D&amp;D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하거나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텍스트 인풋하여 값 변경 가능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제한 사항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숫자만 입력 가능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필터링할 값이 없는 경우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문구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텍스트 인풋 박스 비활성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슬라이드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cs typeface="Nanum Gothic" charset="-127"/>
              </a:rPr>
              <a:t>조정바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숨김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가능 범위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데이터의 최소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최대 값 정보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필터링할 값이 없는 경우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문구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가능 범위 없음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’</a:t>
            </a:r>
          </a:p>
          <a:p>
            <a:pPr lvl="1"/>
            <a:endParaRPr kumimoji="1" lang="en-US" altLang="ko-KR" dirty="0"/>
          </a:p>
        </p:txBody>
      </p:sp>
      <p:sp>
        <p:nvSpPr>
          <p:cNvPr id="1095" name="직사각형 1094">
            <a:extLst>
              <a:ext uri="{FF2B5EF4-FFF2-40B4-BE49-F238E27FC236}">
                <a16:creationId xmlns="" xmlns:a16="http://schemas.microsoft.com/office/drawing/2014/main" id="{F6990CEE-38E7-DE4B-A76D-A117A2AE84D0}"/>
              </a:ext>
            </a:extLst>
          </p:cNvPr>
          <p:cNvSpPr/>
          <p:nvPr/>
        </p:nvSpPr>
        <p:spPr>
          <a:xfrm>
            <a:off x="159336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600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377" name="직사각형 376">
            <a:extLst>
              <a:ext uri="{FF2B5EF4-FFF2-40B4-BE49-F238E27FC236}">
                <a16:creationId xmlns="" xmlns:a16="http://schemas.microsoft.com/office/drawing/2014/main" id="{AFC30A7D-8482-B14E-9505-664F594205FD}"/>
              </a:ext>
            </a:extLst>
          </p:cNvPr>
          <p:cNvSpPr/>
          <p:nvPr/>
        </p:nvSpPr>
        <p:spPr>
          <a:xfrm>
            <a:off x="159336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측정값 필터</a:t>
            </a:r>
          </a:p>
        </p:txBody>
      </p:sp>
      <p:sp>
        <p:nvSpPr>
          <p:cNvPr id="490" name="직사각형 489">
            <a:extLst>
              <a:ext uri="{FF2B5EF4-FFF2-40B4-BE49-F238E27FC236}">
                <a16:creationId xmlns="" xmlns:a16="http://schemas.microsoft.com/office/drawing/2014/main" id="{6647EF4C-746E-F74E-80C1-BEAA915B56EE}"/>
              </a:ext>
            </a:extLst>
          </p:cNvPr>
          <p:cNvSpPr/>
          <p:nvPr/>
        </p:nvSpPr>
        <p:spPr>
          <a:xfrm>
            <a:off x="152821" y="1115301"/>
            <a:ext cx="1593703" cy="843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91" name="그룹 490">
            <a:extLst>
              <a:ext uri="{FF2B5EF4-FFF2-40B4-BE49-F238E27FC236}">
                <a16:creationId xmlns="" xmlns:a16="http://schemas.microsoft.com/office/drawing/2014/main" id="{B37E6897-05B2-BA46-A828-43B8BCADD481}"/>
              </a:ext>
            </a:extLst>
          </p:cNvPr>
          <p:cNvGrpSpPr/>
          <p:nvPr/>
        </p:nvGrpSpPr>
        <p:grpSpPr>
          <a:xfrm>
            <a:off x="202972" y="1204271"/>
            <a:ext cx="166359" cy="166453"/>
            <a:chOff x="831205" y="2866671"/>
            <a:chExt cx="166359" cy="166453"/>
          </a:xfrm>
        </p:grpSpPr>
        <p:sp>
          <p:nvSpPr>
            <p:cNvPr id="492" name="직사각형 491">
              <a:extLst>
                <a:ext uri="{FF2B5EF4-FFF2-40B4-BE49-F238E27FC236}">
                  <a16:creationId xmlns="" xmlns:a16="http://schemas.microsoft.com/office/drawing/2014/main" id="{D29662F7-C49F-7840-B4F7-1BFFA874586A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#.#</a:t>
              </a:r>
            </a:p>
          </p:txBody>
        </p:sp>
        <p:sp>
          <p:nvSpPr>
            <p:cNvPr id="493" name="타원 492">
              <a:extLst>
                <a:ext uri="{FF2B5EF4-FFF2-40B4-BE49-F238E27FC236}">
                  <a16:creationId xmlns="" xmlns:a16="http://schemas.microsoft.com/office/drawing/2014/main" id="{504E47AB-409E-1C47-BB9E-3576AB5E9CB5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494" name="그림 493">
            <a:extLst>
              <a:ext uri="{FF2B5EF4-FFF2-40B4-BE49-F238E27FC236}">
                <a16:creationId xmlns="" xmlns:a16="http://schemas.microsoft.com/office/drawing/2014/main" id="{E4065A00-7656-4C4C-A9D1-1997FF68FC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5" y="1179437"/>
            <a:ext cx="102970" cy="102970"/>
          </a:xfrm>
          <a:prstGeom prst="rect">
            <a:avLst/>
          </a:prstGeom>
        </p:spPr>
      </p:pic>
      <p:pic>
        <p:nvPicPr>
          <p:cNvPr id="495" name="그림 494">
            <a:extLst>
              <a:ext uri="{FF2B5EF4-FFF2-40B4-BE49-F238E27FC236}">
                <a16:creationId xmlns="" xmlns:a16="http://schemas.microsoft.com/office/drawing/2014/main" id="{AFEC8779-FC6B-0F40-8891-BB9535E9AE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5940" y="1192759"/>
            <a:ext cx="22860" cy="90932"/>
          </a:xfrm>
          <a:prstGeom prst="rect">
            <a:avLst/>
          </a:prstGeom>
        </p:spPr>
      </p:pic>
      <p:cxnSp>
        <p:nvCxnSpPr>
          <p:cNvPr id="497" name="직선 연결선[R] 496">
            <a:extLst>
              <a:ext uri="{FF2B5EF4-FFF2-40B4-BE49-F238E27FC236}">
                <a16:creationId xmlns="" xmlns:a16="http://schemas.microsoft.com/office/drawing/2014/main" id="{0CD6E5E8-496C-2545-82CE-6F73773F04C2}"/>
              </a:ext>
            </a:extLst>
          </p:cNvPr>
          <p:cNvCxnSpPr/>
          <p:nvPr/>
        </p:nvCxnSpPr>
        <p:spPr>
          <a:xfrm>
            <a:off x="147777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C23A3C28-1ED4-B14A-877D-D3A67197E70B}"/>
              </a:ext>
            </a:extLst>
          </p:cNvPr>
          <p:cNvSpPr/>
          <p:nvPr/>
        </p:nvSpPr>
        <p:spPr>
          <a:xfrm>
            <a:off x="1459733" y="10700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="" xmlns:a16="http://schemas.microsoft.com/office/drawing/2014/main" id="{835918C3-2E40-794E-A911-EF6E45452B70}"/>
              </a:ext>
            </a:extLst>
          </p:cNvPr>
          <p:cNvSpPr/>
          <p:nvPr/>
        </p:nvSpPr>
        <p:spPr>
          <a:xfrm>
            <a:off x="276351" y="93128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="" xmlns:a16="http://schemas.microsoft.com/office/drawing/2014/main" id="{0D294A92-0B52-204D-955B-3AFD5D8D3240}"/>
              </a:ext>
            </a:extLst>
          </p:cNvPr>
          <p:cNvSpPr/>
          <p:nvPr/>
        </p:nvSpPr>
        <p:spPr>
          <a:xfrm>
            <a:off x="186206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="" xmlns:a16="http://schemas.microsoft.com/office/drawing/2014/main" id="{9358462C-CBC6-6E4B-9043-437D457D90DD}"/>
              </a:ext>
            </a:extLst>
          </p:cNvPr>
          <p:cNvSpPr/>
          <p:nvPr/>
        </p:nvSpPr>
        <p:spPr>
          <a:xfrm>
            <a:off x="387684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="" xmlns:a16="http://schemas.microsoft.com/office/drawing/2014/main" id="{E7BBB641-49F0-2D42-8F0F-928216FACF5E}"/>
              </a:ext>
            </a:extLst>
          </p:cNvPr>
          <p:cNvSpPr/>
          <p:nvPr/>
        </p:nvSpPr>
        <p:spPr>
          <a:xfrm>
            <a:off x="1627193" y="107011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="" xmlns:a16="http://schemas.microsoft.com/office/drawing/2014/main" id="{DD2D2AAF-E6DB-D649-B247-CBF3A72147FE}"/>
              </a:ext>
            </a:extLst>
          </p:cNvPr>
          <p:cNvCxnSpPr>
            <a:stCxn id="116" idx="4"/>
            <a:endCxn id="493" idx="0"/>
          </p:cNvCxnSpPr>
          <p:nvPr/>
        </p:nvCxnSpPr>
        <p:spPr>
          <a:xfrm flipH="1">
            <a:off x="325378" y="1048006"/>
            <a:ext cx="9327" cy="2348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타원 164">
            <a:extLst>
              <a:ext uri="{FF2B5EF4-FFF2-40B4-BE49-F238E27FC236}">
                <a16:creationId xmlns="" xmlns:a16="http://schemas.microsoft.com/office/drawing/2014/main" id="{1BC9039E-55B0-D245-9D0C-265CC1943418}"/>
              </a:ext>
            </a:extLst>
          </p:cNvPr>
          <p:cNvSpPr/>
          <p:nvPr/>
        </p:nvSpPr>
        <p:spPr>
          <a:xfrm>
            <a:off x="4878393" y="277826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2A80D893-B1BF-314C-A561-372BF2F7FD46}"/>
              </a:ext>
            </a:extLst>
          </p:cNvPr>
          <p:cNvGrpSpPr/>
          <p:nvPr/>
        </p:nvGrpSpPr>
        <p:grpSpPr>
          <a:xfrm>
            <a:off x="5047867" y="2975040"/>
            <a:ext cx="954285" cy="934517"/>
            <a:chOff x="5376712" y="2887832"/>
            <a:chExt cx="954285" cy="934517"/>
          </a:xfrm>
        </p:grpSpPr>
        <p:sp>
          <p:nvSpPr>
            <p:cNvPr id="144" name="직사각형 143">
              <a:extLst>
                <a:ext uri="{FF2B5EF4-FFF2-40B4-BE49-F238E27FC236}">
                  <a16:creationId xmlns="" xmlns:a16="http://schemas.microsoft.com/office/drawing/2014/main" id="{26A7453E-7557-1D42-804F-96D4B34DAD76}"/>
                </a:ext>
              </a:extLst>
            </p:cNvPr>
            <p:cNvSpPr/>
            <p:nvPr/>
          </p:nvSpPr>
          <p:spPr>
            <a:xfrm>
              <a:off x="5376712" y="2887832"/>
              <a:ext cx="954285" cy="93451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Sales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Restore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Edit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Delete</a:t>
              </a:r>
            </a:p>
          </p:txBody>
        </p:sp>
        <p:cxnSp>
          <p:nvCxnSpPr>
            <p:cNvPr id="148" name="직선 연결선[R] 147">
              <a:extLst>
                <a:ext uri="{FF2B5EF4-FFF2-40B4-BE49-F238E27FC236}">
                  <a16:creationId xmlns="" xmlns:a16="http://schemas.microsoft.com/office/drawing/2014/main" id="{664887E2-4488-5F43-B6F2-762C4DE476C4}"/>
                </a:ext>
              </a:extLst>
            </p:cNvPr>
            <p:cNvCxnSpPr/>
            <p:nvPr/>
          </p:nvCxnSpPr>
          <p:spPr>
            <a:xfrm>
              <a:off x="5376712" y="3193500"/>
              <a:ext cx="95428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9" name="그림 148">
            <a:extLst>
              <a:ext uri="{FF2B5EF4-FFF2-40B4-BE49-F238E27FC236}">
                <a16:creationId xmlns="" xmlns:a16="http://schemas.microsoft.com/office/drawing/2014/main" id="{9B6117D9-34CC-D941-AB74-2E9A23B260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384" y="3053299"/>
            <a:ext cx="90352" cy="90352"/>
          </a:xfrm>
          <a:prstGeom prst="rect">
            <a:avLst/>
          </a:prstGeom>
        </p:spPr>
      </p:pic>
      <p:grpSp>
        <p:nvGrpSpPr>
          <p:cNvPr id="180" name="그룹 179">
            <a:extLst>
              <a:ext uri="{FF2B5EF4-FFF2-40B4-BE49-F238E27FC236}">
                <a16:creationId xmlns="" xmlns:a16="http://schemas.microsoft.com/office/drawing/2014/main" id="{1ABD2A6C-1B07-3343-BC26-A935D40F823C}"/>
              </a:ext>
            </a:extLst>
          </p:cNvPr>
          <p:cNvGrpSpPr/>
          <p:nvPr/>
        </p:nvGrpSpPr>
        <p:grpSpPr>
          <a:xfrm>
            <a:off x="5065554" y="3374186"/>
            <a:ext cx="131734" cy="456686"/>
            <a:chOff x="4840385" y="3538849"/>
            <a:chExt cx="131734" cy="456686"/>
          </a:xfrm>
        </p:grpSpPr>
        <p:pic>
          <p:nvPicPr>
            <p:cNvPr id="181" name="그림 180">
              <a:extLst>
                <a:ext uri="{FF2B5EF4-FFF2-40B4-BE49-F238E27FC236}">
                  <a16:creationId xmlns="" xmlns:a16="http://schemas.microsoft.com/office/drawing/2014/main" id="{C2F55157-5161-8145-A8E8-A25959CF2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89" y="3698768"/>
              <a:ext cx="100277" cy="100277"/>
            </a:xfrm>
            <a:prstGeom prst="rect">
              <a:avLst/>
            </a:prstGeom>
          </p:spPr>
        </p:pic>
        <p:pic>
          <p:nvPicPr>
            <p:cNvPr id="182" name="그래픽 181" descr="왼쪽으로 도는 줄 화살표">
              <a:extLst>
                <a:ext uri="{FF2B5EF4-FFF2-40B4-BE49-F238E27FC236}">
                  <a16:creationId xmlns="" xmlns:a16="http://schemas.microsoft.com/office/drawing/2014/main" id="{8AA25B25-7833-E44B-8A34-A32AB6D36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840385" y="3538849"/>
              <a:ext cx="131734" cy="131734"/>
            </a:xfrm>
            <a:prstGeom prst="rect">
              <a:avLst/>
            </a:prstGeom>
          </p:spPr>
        </p:pic>
        <p:pic>
          <p:nvPicPr>
            <p:cNvPr id="183" name="그림 182">
              <a:extLst>
                <a:ext uri="{FF2B5EF4-FFF2-40B4-BE49-F238E27FC236}">
                  <a16:creationId xmlns="" xmlns:a16="http://schemas.microsoft.com/office/drawing/2014/main" id="{2372E1D9-D2B6-2849-B324-571137DEB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1160" y="3879965"/>
              <a:ext cx="115570" cy="115570"/>
            </a:xfrm>
            <a:prstGeom prst="rect">
              <a:avLst/>
            </a:prstGeom>
          </p:spPr>
        </p:pic>
      </p:grpSp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ABF4DA44-5F82-2441-A0A4-F5ED78930F76}"/>
              </a:ext>
            </a:extLst>
          </p:cNvPr>
          <p:cNvSpPr/>
          <p:nvPr/>
        </p:nvSpPr>
        <p:spPr>
          <a:xfrm>
            <a:off x="5066906" y="3000840"/>
            <a:ext cx="935246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미정</a:t>
            </a:r>
          </a:p>
        </p:txBody>
      </p:sp>
      <p:grpSp>
        <p:nvGrpSpPr>
          <p:cNvPr id="185" name="그룹 184">
            <a:extLst>
              <a:ext uri="{FF2B5EF4-FFF2-40B4-BE49-F238E27FC236}">
                <a16:creationId xmlns="" xmlns:a16="http://schemas.microsoft.com/office/drawing/2014/main" id="{161B456B-A176-874D-B0B1-CCB50EC42CA3}"/>
              </a:ext>
            </a:extLst>
          </p:cNvPr>
          <p:cNvGrpSpPr/>
          <p:nvPr/>
        </p:nvGrpSpPr>
        <p:grpSpPr>
          <a:xfrm>
            <a:off x="294376" y="1498000"/>
            <a:ext cx="1310819" cy="368537"/>
            <a:chOff x="283270" y="5675808"/>
            <a:chExt cx="1310819" cy="368537"/>
          </a:xfrm>
        </p:grpSpPr>
        <p:sp>
          <p:nvSpPr>
            <p:cNvPr id="186" name="제목 2">
              <a:extLst>
                <a:ext uri="{FF2B5EF4-FFF2-40B4-BE49-F238E27FC236}">
                  <a16:creationId xmlns="" xmlns:a16="http://schemas.microsoft.com/office/drawing/2014/main" id="{7FCC064E-B7EA-2746-90A2-5CCF88DAE2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3502" y="5957430"/>
              <a:ext cx="1308365" cy="86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Available input range</a:t>
              </a:r>
              <a:r>
                <a:rPr lang="ko-KR" altLang="en-US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:</a:t>
              </a:r>
              <a:r>
                <a:rPr lang="ko-KR" altLang="en-US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0.1234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</a:rPr>
                <a:t> 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~  9876.32</a:t>
              </a:r>
              <a:endPara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endParaRPr>
            </a:p>
          </p:txBody>
        </p:sp>
        <p:grpSp>
          <p:nvGrpSpPr>
            <p:cNvPr id="187" name="그룹 186">
              <a:extLst>
                <a:ext uri="{FF2B5EF4-FFF2-40B4-BE49-F238E27FC236}">
                  <a16:creationId xmlns="" xmlns:a16="http://schemas.microsoft.com/office/drawing/2014/main" id="{C367FB48-4F9D-5543-84C0-7B377B6D70ED}"/>
                </a:ext>
              </a:extLst>
            </p:cNvPr>
            <p:cNvGrpSpPr/>
            <p:nvPr/>
          </p:nvGrpSpPr>
          <p:grpSpPr>
            <a:xfrm>
              <a:off x="283270" y="5675808"/>
              <a:ext cx="1310819" cy="255793"/>
              <a:chOff x="349350" y="3726440"/>
              <a:chExt cx="1310819" cy="255793"/>
            </a:xfrm>
          </p:grpSpPr>
          <p:grpSp>
            <p:nvGrpSpPr>
              <p:cNvPr id="188" name="그룹 187">
                <a:extLst>
                  <a:ext uri="{FF2B5EF4-FFF2-40B4-BE49-F238E27FC236}">
                    <a16:creationId xmlns="" xmlns:a16="http://schemas.microsoft.com/office/drawing/2014/main" id="{BE0800C8-964C-E746-A4FB-439BDE5FF3DB}"/>
                  </a:ext>
                </a:extLst>
              </p:cNvPr>
              <p:cNvGrpSpPr/>
              <p:nvPr/>
            </p:nvGrpSpPr>
            <p:grpSpPr>
              <a:xfrm rot="10800000">
                <a:off x="352636" y="3892977"/>
                <a:ext cx="1298730" cy="89256"/>
                <a:chOff x="6962553" y="5600669"/>
                <a:chExt cx="2670967" cy="183564"/>
              </a:xfrm>
            </p:grpSpPr>
            <p:sp>
              <p:nvSpPr>
                <p:cNvPr id="191" name="Track">
                  <a:extLst>
                    <a:ext uri="{FF2B5EF4-FFF2-40B4-BE49-F238E27FC236}">
                      <a16:creationId xmlns="" xmlns:a16="http://schemas.microsoft.com/office/drawing/2014/main" id="{1350C9A9-DB81-164E-A0F2-F70F5FD43D20}"/>
                    </a:ext>
                  </a:extLst>
                </p:cNvPr>
                <p:cNvSpPr>
                  <a:spLocks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6962553" y="5658728"/>
                  <a:ext cx="2670967" cy="67449"/>
                </a:xfrm>
                <a:prstGeom prst="round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92" name="Track">
                  <a:extLst>
                    <a:ext uri="{FF2B5EF4-FFF2-40B4-BE49-F238E27FC236}">
                      <a16:creationId xmlns="" xmlns:a16="http://schemas.microsoft.com/office/drawing/2014/main" id="{21FF78BC-234F-FE4C-A4E2-B68D9F7A676F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7461733" y="5632160"/>
                  <a:ext cx="1452728" cy="9402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93" name="Slider Thumb">
                  <a:extLst>
                    <a:ext uri="{FF2B5EF4-FFF2-40B4-BE49-F238E27FC236}">
                      <a16:creationId xmlns="" xmlns:a16="http://schemas.microsoft.com/office/drawing/2014/main" id="{2FE33CCF-F76F-6842-A4D2-49F032E30DA4}"/>
                    </a:ext>
                  </a:extLst>
                </p:cNvPr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8820435" y="5600669"/>
                  <a:ext cx="94026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94" name="Slider Thumb">
                  <a:extLst>
                    <a:ext uri="{FF2B5EF4-FFF2-40B4-BE49-F238E27FC236}">
                      <a16:creationId xmlns="" xmlns:a16="http://schemas.microsoft.com/office/drawing/2014/main" id="{BFCA74F7-D13F-284F-B916-8DE812E0A0B6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7364312" y="5600669"/>
                  <a:ext cx="94026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89" name="모서리가 둥근 직사각형 45">
                <a:extLst>
                  <a:ext uri="{FF2B5EF4-FFF2-40B4-BE49-F238E27FC236}">
                    <a16:creationId xmlns="" xmlns:a16="http://schemas.microsoft.com/office/drawing/2014/main" id="{568C0FD1-5FB8-6F42-AC41-2D71D24FBAE4}"/>
                  </a:ext>
                </a:extLst>
              </p:cNvPr>
              <p:cNvSpPr/>
              <p:nvPr/>
            </p:nvSpPr>
            <p:spPr>
              <a:xfrm>
                <a:off x="1157120" y="3726440"/>
                <a:ext cx="503049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8000</a:t>
                </a:r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ko-KR" sz="600" dirty="0">
                    <a:solidFill>
                      <a:schemeClr val="bg1">
                        <a:lumMod val="75000"/>
                      </a:schemeClr>
                    </a:solidFill>
                  </a:rPr>
                  <a:t>✓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90" name="모서리가 둥근 직사각형 45">
                <a:extLst>
                  <a:ext uri="{FF2B5EF4-FFF2-40B4-BE49-F238E27FC236}">
                    <a16:creationId xmlns="" xmlns:a16="http://schemas.microsoft.com/office/drawing/2014/main" id="{C0859190-EFE7-1449-A867-74218AAB041E}"/>
                  </a:ext>
                </a:extLst>
              </p:cNvPr>
              <p:cNvSpPr/>
              <p:nvPr/>
            </p:nvSpPr>
            <p:spPr>
              <a:xfrm>
                <a:off x="349350" y="3726440"/>
                <a:ext cx="503049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2000.001</a:t>
                </a:r>
                <a:r>
                  <a:rPr kumimoji="1" lang="en-US" altLang="ko-KR" sz="600" dirty="0">
                    <a:solidFill>
                      <a:schemeClr val="bg1">
                        <a:lumMod val="75000"/>
                      </a:schemeClr>
                    </a:solidFill>
                  </a:rPr>
                  <a:t> ✓</a:t>
                </a:r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</p:grpSp>
      </p:grpSp>
      <p:sp>
        <p:nvSpPr>
          <p:cNvPr id="195" name="타원 194">
            <a:extLst>
              <a:ext uri="{FF2B5EF4-FFF2-40B4-BE49-F238E27FC236}">
                <a16:creationId xmlns="" xmlns:a16="http://schemas.microsoft.com/office/drawing/2014/main" id="{E9AA971B-F55E-7940-949C-05E01812BEBA}"/>
              </a:ext>
            </a:extLst>
          </p:cNvPr>
          <p:cNvSpPr/>
          <p:nvPr/>
        </p:nvSpPr>
        <p:spPr>
          <a:xfrm>
            <a:off x="70746" y="149940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="" xmlns:a16="http://schemas.microsoft.com/office/drawing/2014/main" id="{A65FDF89-C132-6E4F-81D5-BB6998816C7E}"/>
              </a:ext>
            </a:extLst>
          </p:cNvPr>
          <p:cNvSpPr/>
          <p:nvPr/>
        </p:nvSpPr>
        <p:spPr>
          <a:xfrm>
            <a:off x="70746" y="176452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7CBB5A3F-2A17-8C46-AD73-7FC051587598}"/>
              </a:ext>
            </a:extLst>
          </p:cNvPr>
          <p:cNvSpPr/>
          <p:nvPr/>
        </p:nvSpPr>
        <p:spPr>
          <a:xfrm>
            <a:off x="152821" y="2544531"/>
            <a:ext cx="1593703" cy="843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210" name="그룹 209">
            <a:extLst>
              <a:ext uri="{FF2B5EF4-FFF2-40B4-BE49-F238E27FC236}">
                <a16:creationId xmlns="" xmlns:a16="http://schemas.microsoft.com/office/drawing/2014/main" id="{53CED749-C488-8442-B8AF-6B0629CACDBB}"/>
              </a:ext>
            </a:extLst>
          </p:cNvPr>
          <p:cNvGrpSpPr/>
          <p:nvPr/>
        </p:nvGrpSpPr>
        <p:grpSpPr>
          <a:xfrm>
            <a:off x="202972" y="2633501"/>
            <a:ext cx="166359" cy="166453"/>
            <a:chOff x="831205" y="2866671"/>
            <a:chExt cx="166359" cy="166453"/>
          </a:xfrm>
        </p:grpSpPr>
        <p:sp>
          <p:nvSpPr>
            <p:cNvPr id="211" name="직사각형 210">
              <a:extLst>
                <a:ext uri="{FF2B5EF4-FFF2-40B4-BE49-F238E27FC236}">
                  <a16:creationId xmlns="" xmlns:a16="http://schemas.microsoft.com/office/drawing/2014/main" id="{D4AABA57-83F5-E542-A9E8-F7C521DC936B}"/>
                </a:ext>
              </a:extLst>
            </p:cNvPr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#.#</a:t>
              </a:r>
            </a:p>
          </p:txBody>
        </p:sp>
        <p:sp>
          <p:nvSpPr>
            <p:cNvPr id="212" name="타원 211">
              <a:extLst>
                <a:ext uri="{FF2B5EF4-FFF2-40B4-BE49-F238E27FC236}">
                  <a16:creationId xmlns="" xmlns:a16="http://schemas.microsoft.com/office/drawing/2014/main" id="{42551E4A-2C23-0348-928B-CC1913D890A4}"/>
                </a:ext>
              </a:extLst>
            </p:cNvPr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13" name="그림 212">
            <a:extLst>
              <a:ext uri="{FF2B5EF4-FFF2-40B4-BE49-F238E27FC236}">
                <a16:creationId xmlns="" xmlns:a16="http://schemas.microsoft.com/office/drawing/2014/main" id="{DB135FC8-F87D-2E4C-A9D9-887152564A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15" y="2608667"/>
            <a:ext cx="102970" cy="102970"/>
          </a:xfrm>
          <a:prstGeom prst="rect">
            <a:avLst/>
          </a:prstGeom>
        </p:spPr>
      </p:pic>
      <p:pic>
        <p:nvPicPr>
          <p:cNvPr id="214" name="그림 213">
            <a:extLst>
              <a:ext uri="{FF2B5EF4-FFF2-40B4-BE49-F238E27FC236}">
                <a16:creationId xmlns="" xmlns:a16="http://schemas.microsoft.com/office/drawing/2014/main" id="{84550386-997A-2B4B-A77B-6633C56E41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5940" y="2621989"/>
            <a:ext cx="22860" cy="90932"/>
          </a:xfrm>
          <a:prstGeom prst="rect">
            <a:avLst/>
          </a:prstGeom>
        </p:spPr>
      </p:pic>
      <p:cxnSp>
        <p:nvCxnSpPr>
          <p:cNvPr id="215" name="직선 연결선[R] 214">
            <a:extLst>
              <a:ext uri="{FF2B5EF4-FFF2-40B4-BE49-F238E27FC236}">
                <a16:creationId xmlns="" xmlns:a16="http://schemas.microsoft.com/office/drawing/2014/main" id="{282B816F-51A9-1146-86DF-BD527DB1550B}"/>
              </a:ext>
            </a:extLst>
          </p:cNvPr>
          <p:cNvCxnSpPr/>
          <p:nvPr/>
        </p:nvCxnSpPr>
        <p:spPr>
          <a:xfrm>
            <a:off x="147777" y="285313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그룹 215">
            <a:extLst>
              <a:ext uri="{FF2B5EF4-FFF2-40B4-BE49-F238E27FC236}">
                <a16:creationId xmlns="" xmlns:a16="http://schemas.microsoft.com/office/drawing/2014/main" id="{90B6A6AE-F5A6-7248-90AD-53246A16D5D4}"/>
              </a:ext>
            </a:extLst>
          </p:cNvPr>
          <p:cNvGrpSpPr/>
          <p:nvPr/>
        </p:nvGrpSpPr>
        <p:grpSpPr>
          <a:xfrm>
            <a:off x="294376" y="2927230"/>
            <a:ext cx="1310819" cy="368537"/>
            <a:chOff x="283270" y="5675808"/>
            <a:chExt cx="1310819" cy="368537"/>
          </a:xfrm>
        </p:grpSpPr>
        <p:sp>
          <p:nvSpPr>
            <p:cNvPr id="217" name="제목 2">
              <a:extLst>
                <a:ext uri="{FF2B5EF4-FFF2-40B4-BE49-F238E27FC236}">
                  <a16:creationId xmlns="" xmlns:a16="http://schemas.microsoft.com/office/drawing/2014/main" id="{D2E9509C-D16F-BC4B-90EA-3CB4F03D108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3502" y="5957430"/>
              <a:ext cx="1308365" cy="86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Calibri" pitchFamily="34" charset="0"/>
                </a:rPr>
                <a:t>Available input range</a:t>
              </a:r>
              <a:r>
                <a:rPr lang="ko-KR" altLang="en-US" sz="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Calibri" pitchFamily="34" charset="0"/>
                </a:rPr>
                <a:t> </a:t>
              </a:r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Calibri" pitchFamily="34" charset="0"/>
                </a:rPr>
                <a:t> :</a:t>
              </a:r>
              <a:r>
                <a:rPr lang="ko-KR" altLang="en-US" sz="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Calibri" pitchFamily="34" charset="0"/>
                </a:rPr>
                <a:t> </a:t>
              </a:r>
              <a:r>
                <a:rPr lang="en-US" altLang="ko-KR" sz="5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Calibri" pitchFamily="34" charset="0"/>
                </a:rPr>
                <a:t> None</a:t>
              </a:r>
              <a:endParaRPr lang="en-US" altLang="ko-KR" sz="5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  <p:grpSp>
          <p:nvGrpSpPr>
            <p:cNvPr id="218" name="그룹 217">
              <a:extLst>
                <a:ext uri="{FF2B5EF4-FFF2-40B4-BE49-F238E27FC236}">
                  <a16:creationId xmlns="" xmlns:a16="http://schemas.microsoft.com/office/drawing/2014/main" id="{5CFE3062-A2B5-9E42-AC43-0528A6ED5449}"/>
                </a:ext>
              </a:extLst>
            </p:cNvPr>
            <p:cNvGrpSpPr/>
            <p:nvPr/>
          </p:nvGrpSpPr>
          <p:grpSpPr>
            <a:xfrm>
              <a:off x="283270" y="5675808"/>
              <a:ext cx="1310819" cy="227562"/>
              <a:chOff x="349350" y="3726440"/>
              <a:chExt cx="1310819" cy="227562"/>
            </a:xfrm>
          </p:grpSpPr>
          <p:sp>
            <p:nvSpPr>
              <p:cNvPr id="222" name="Track">
                <a:extLst>
                  <a:ext uri="{FF2B5EF4-FFF2-40B4-BE49-F238E27FC236}">
                    <a16:creationId xmlns="" xmlns:a16="http://schemas.microsoft.com/office/drawing/2014/main" id="{96EF34E5-2464-3A48-BA36-DD8221D23ED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 rot="10800000">
                <a:off x="352636" y="3921206"/>
                <a:ext cx="1298730" cy="32796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20" name="모서리가 둥근 직사각형 45">
                <a:extLst>
                  <a:ext uri="{FF2B5EF4-FFF2-40B4-BE49-F238E27FC236}">
                    <a16:creationId xmlns="" xmlns:a16="http://schemas.microsoft.com/office/drawing/2014/main" id="{DAD8EF1C-D2C5-5244-9179-A90701470C70}"/>
                  </a:ext>
                </a:extLst>
              </p:cNvPr>
              <p:cNvSpPr/>
              <p:nvPr/>
            </p:nvSpPr>
            <p:spPr>
              <a:xfrm>
                <a:off x="1157120" y="3726440"/>
                <a:ext cx="503049" cy="13289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21" name="모서리가 둥근 직사각형 45">
                <a:extLst>
                  <a:ext uri="{FF2B5EF4-FFF2-40B4-BE49-F238E27FC236}">
                    <a16:creationId xmlns="" xmlns:a16="http://schemas.microsoft.com/office/drawing/2014/main" id="{18F0706F-D473-2346-B9E6-9A1A6E8B6295}"/>
                  </a:ext>
                </a:extLst>
              </p:cNvPr>
              <p:cNvSpPr/>
              <p:nvPr/>
            </p:nvSpPr>
            <p:spPr>
              <a:xfrm>
                <a:off x="349350" y="3726440"/>
                <a:ext cx="503049" cy="13289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</p:grpSp>
      </p:grpSp>
      <p:sp>
        <p:nvSpPr>
          <p:cNvPr id="226" name="모서리가 둥근 직사각형 58">
            <a:extLst>
              <a:ext uri="{FF2B5EF4-FFF2-40B4-BE49-F238E27FC236}">
                <a16:creationId xmlns="" xmlns:a16="http://schemas.microsoft.com/office/drawing/2014/main" id="{5313EE2C-66A2-6947-9D8B-7F68F3F407FE}"/>
              </a:ext>
            </a:extLst>
          </p:cNvPr>
          <p:cNvSpPr/>
          <p:nvPr/>
        </p:nvSpPr>
        <p:spPr>
          <a:xfrm>
            <a:off x="46195" y="3410446"/>
            <a:ext cx="169770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필터링할 값이 없을 경우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5CC18D56-50ED-9C46-A9C6-006AAECA9692}"/>
              </a:ext>
            </a:extLst>
          </p:cNvPr>
          <p:cNvSpPr/>
          <p:nvPr/>
        </p:nvSpPr>
        <p:spPr>
          <a:xfrm>
            <a:off x="147777" y="6452361"/>
            <a:ext cx="868714" cy="289981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글로벌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/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차트 중복은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  <a:sym typeface="Wingdings"/>
              </a:rPr>
              <a:t>?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E624348C-DAF1-9844-B57A-F757CDFB0BF3}"/>
              </a:ext>
            </a:extLst>
          </p:cNvPr>
          <p:cNvSpPr/>
          <p:nvPr/>
        </p:nvSpPr>
        <p:spPr>
          <a:xfrm>
            <a:off x="8501967" y="567706"/>
            <a:ext cx="554673" cy="15628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600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="" xmlns:a16="http://schemas.microsoft.com/office/drawing/2014/main" id="{8F288B21-3DF9-024D-9054-F29A82FDEC3C}"/>
              </a:ext>
            </a:extLst>
          </p:cNvPr>
          <p:cNvSpPr/>
          <p:nvPr/>
        </p:nvSpPr>
        <p:spPr>
          <a:xfrm>
            <a:off x="8501966" y="762016"/>
            <a:ext cx="3612509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측정값 필터</a:t>
            </a:r>
          </a:p>
        </p:txBody>
      </p:sp>
      <p:cxnSp>
        <p:nvCxnSpPr>
          <p:cNvPr id="62" name="직선 연결선[R] 61">
            <a:extLst>
              <a:ext uri="{FF2B5EF4-FFF2-40B4-BE49-F238E27FC236}">
                <a16:creationId xmlns="" xmlns:a16="http://schemas.microsoft.com/office/drawing/2014/main" id="{8BE573D3-DCE9-9744-8206-1F17CEFEC2CA}"/>
              </a:ext>
            </a:extLst>
          </p:cNvPr>
          <p:cNvCxnSpPr/>
          <p:nvPr/>
        </p:nvCxnSpPr>
        <p:spPr>
          <a:xfrm>
            <a:off x="8342631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62A8D0E5-FD54-D044-B798-787DD7F3CF07}"/>
              </a:ext>
            </a:extLst>
          </p:cNvPr>
          <p:cNvSpPr/>
          <p:nvPr/>
        </p:nvSpPr>
        <p:spPr>
          <a:xfrm>
            <a:off x="8527564" y="1115301"/>
            <a:ext cx="1593703" cy="843200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column name B...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데이터소스이름</a:t>
            </a:r>
            <a:r>
              <a:rPr kumimoji="1" lang="en-US" altLang="ko-KR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B...</a:t>
            </a: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FC50FA23-4147-184B-A4AE-DC324021F752}"/>
              </a:ext>
            </a:extLst>
          </p:cNvPr>
          <p:cNvSpPr/>
          <p:nvPr/>
        </p:nvSpPr>
        <p:spPr>
          <a:xfrm>
            <a:off x="8577715" y="120427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#.#</a:t>
            </a:r>
          </a:p>
        </p:txBody>
      </p:sp>
      <p:pic>
        <p:nvPicPr>
          <p:cNvPr id="68" name="그림 67">
            <a:extLst>
              <a:ext uri="{FF2B5EF4-FFF2-40B4-BE49-F238E27FC236}">
                <a16:creationId xmlns="" xmlns:a16="http://schemas.microsoft.com/office/drawing/2014/main" id="{6B4D3044-F49A-1444-AE1F-42B8E08F74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30683" y="1192759"/>
            <a:ext cx="22860" cy="90932"/>
          </a:xfrm>
          <a:prstGeom prst="rect">
            <a:avLst/>
          </a:prstGeom>
        </p:spPr>
      </p:pic>
      <p:cxnSp>
        <p:nvCxnSpPr>
          <p:cNvPr id="69" name="직선 연결선[R] 68">
            <a:extLst>
              <a:ext uri="{FF2B5EF4-FFF2-40B4-BE49-F238E27FC236}">
                <a16:creationId xmlns="" xmlns:a16="http://schemas.microsoft.com/office/drawing/2014/main" id="{73D70909-7C60-B74B-8BD3-080B72FE1B81}"/>
              </a:ext>
            </a:extLst>
          </p:cNvPr>
          <p:cNvCxnSpPr/>
          <p:nvPr/>
        </p:nvCxnSpPr>
        <p:spPr>
          <a:xfrm>
            <a:off x="8522520" y="1423907"/>
            <a:ext cx="159793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="" xmlns:a16="http://schemas.microsoft.com/office/drawing/2014/main" id="{21F014C8-D135-1848-B28B-355F06F47943}"/>
              </a:ext>
            </a:extLst>
          </p:cNvPr>
          <p:cNvSpPr/>
          <p:nvPr/>
        </p:nvSpPr>
        <p:spPr>
          <a:xfrm>
            <a:off x="8560949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="" xmlns:a16="http://schemas.microsoft.com/office/drawing/2014/main" id="{8CE1C707-413A-4A45-8747-6E70A5CE5A88}"/>
              </a:ext>
            </a:extLst>
          </p:cNvPr>
          <p:cNvSpPr/>
          <p:nvPr/>
        </p:nvSpPr>
        <p:spPr>
          <a:xfrm>
            <a:off x="8762427" y="105975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="" xmlns:a16="http://schemas.microsoft.com/office/drawing/2014/main" id="{0C83266E-6EEC-0E4F-BD2E-DE708F3CA1D3}"/>
              </a:ext>
            </a:extLst>
          </p:cNvPr>
          <p:cNvSpPr/>
          <p:nvPr/>
        </p:nvSpPr>
        <p:spPr>
          <a:xfrm>
            <a:off x="10001936" y="107011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="" xmlns:a16="http://schemas.microsoft.com/office/drawing/2014/main" id="{A7A55968-D739-A24F-B56D-BE6B84FEAB4D}"/>
              </a:ext>
            </a:extLst>
          </p:cNvPr>
          <p:cNvGrpSpPr/>
          <p:nvPr/>
        </p:nvGrpSpPr>
        <p:grpSpPr>
          <a:xfrm>
            <a:off x="8669119" y="1498000"/>
            <a:ext cx="1310819" cy="368537"/>
            <a:chOff x="283270" y="5675808"/>
            <a:chExt cx="1310819" cy="368537"/>
          </a:xfrm>
        </p:grpSpPr>
        <p:sp>
          <p:nvSpPr>
            <p:cNvPr id="76" name="제목 2">
              <a:extLst>
                <a:ext uri="{FF2B5EF4-FFF2-40B4-BE49-F238E27FC236}">
                  <a16:creationId xmlns="" xmlns:a16="http://schemas.microsoft.com/office/drawing/2014/main" id="{2DF3BA5B-0A75-1344-AC8B-F6C9765A4D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83502" y="5957430"/>
              <a:ext cx="1308365" cy="86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Available input range</a:t>
              </a:r>
              <a:r>
                <a:rPr lang="ko-KR" altLang="en-US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:</a:t>
              </a:r>
              <a:r>
                <a:rPr lang="ko-KR" altLang="en-US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 0.1234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</a:rPr>
                <a:t>  </a:t>
              </a:r>
              <a:r>
                <a:rPr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  <a:cs typeface="Calibri" pitchFamily="34" charset="0"/>
                </a:rPr>
                <a:t>~  9876.32</a:t>
              </a:r>
              <a:endPara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endParaRPr>
            </a:p>
          </p:txBody>
        </p:sp>
        <p:grpSp>
          <p:nvGrpSpPr>
            <p:cNvPr id="77" name="그룹 76">
              <a:extLst>
                <a:ext uri="{FF2B5EF4-FFF2-40B4-BE49-F238E27FC236}">
                  <a16:creationId xmlns="" xmlns:a16="http://schemas.microsoft.com/office/drawing/2014/main" id="{1880F407-C569-F143-B007-B3195360FCF0}"/>
                </a:ext>
              </a:extLst>
            </p:cNvPr>
            <p:cNvGrpSpPr/>
            <p:nvPr/>
          </p:nvGrpSpPr>
          <p:grpSpPr>
            <a:xfrm>
              <a:off x="283270" y="5675808"/>
              <a:ext cx="1310819" cy="255793"/>
              <a:chOff x="349350" y="3726440"/>
              <a:chExt cx="1310819" cy="255793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="" xmlns:a16="http://schemas.microsoft.com/office/drawing/2014/main" id="{AABF63D5-995C-0547-B1B0-CEF2291FBF0C}"/>
                  </a:ext>
                </a:extLst>
              </p:cNvPr>
              <p:cNvGrpSpPr/>
              <p:nvPr/>
            </p:nvGrpSpPr>
            <p:grpSpPr>
              <a:xfrm rot="10800000">
                <a:off x="352636" y="3892977"/>
                <a:ext cx="1298730" cy="89256"/>
                <a:chOff x="6962553" y="5600669"/>
                <a:chExt cx="2670967" cy="183564"/>
              </a:xfrm>
            </p:grpSpPr>
            <p:sp>
              <p:nvSpPr>
                <p:cNvPr id="81" name="Track">
                  <a:extLst>
                    <a:ext uri="{FF2B5EF4-FFF2-40B4-BE49-F238E27FC236}">
                      <a16:creationId xmlns="" xmlns:a16="http://schemas.microsoft.com/office/drawing/2014/main" id="{25AC16DE-ED2A-D845-AC51-806B6562B8B0}"/>
                    </a:ext>
                  </a:extLst>
                </p:cNvPr>
                <p:cNvSpPr>
                  <a:spLocks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6962553" y="5658728"/>
                  <a:ext cx="2670967" cy="67449"/>
                </a:xfrm>
                <a:prstGeom prst="round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82" name="Track">
                  <a:extLst>
                    <a:ext uri="{FF2B5EF4-FFF2-40B4-BE49-F238E27FC236}">
                      <a16:creationId xmlns="" xmlns:a16="http://schemas.microsoft.com/office/drawing/2014/main" id="{2D78139A-5E0E-8845-A473-4E2C99948F17}"/>
                    </a:ext>
                  </a:extLst>
                </p:cNvPr>
                <p:cNvSpPr>
                  <a:spLocks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7461733" y="5632160"/>
                  <a:ext cx="1452728" cy="94026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83" name="Slider Thumb">
                  <a:extLst>
                    <a:ext uri="{FF2B5EF4-FFF2-40B4-BE49-F238E27FC236}">
                      <a16:creationId xmlns="" xmlns:a16="http://schemas.microsoft.com/office/drawing/2014/main" id="{5DE19647-DF59-7C48-9EBA-05A5BEF7020A}"/>
                    </a:ext>
                  </a:extLst>
                </p:cNvPr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8820435" y="5600669"/>
                  <a:ext cx="94026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84" name="Slider Thumb">
                  <a:extLst>
                    <a:ext uri="{FF2B5EF4-FFF2-40B4-BE49-F238E27FC236}">
                      <a16:creationId xmlns="" xmlns:a16="http://schemas.microsoft.com/office/drawing/2014/main" id="{2DCC9D44-C384-124A-9718-53007E6D570C}"/>
                    </a:ext>
                  </a:extLst>
                </p:cNvPr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7364312" y="5600669"/>
                  <a:ext cx="94026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79" name="모서리가 둥근 직사각형 45">
                <a:extLst>
                  <a:ext uri="{FF2B5EF4-FFF2-40B4-BE49-F238E27FC236}">
                    <a16:creationId xmlns="" xmlns:a16="http://schemas.microsoft.com/office/drawing/2014/main" id="{D5516973-BE79-1449-992C-237C68964623}"/>
                  </a:ext>
                </a:extLst>
              </p:cNvPr>
              <p:cNvSpPr/>
              <p:nvPr/>
            </p:nvSpPr>
            <p:spPr>
              <a:xfrm>
                <a:off x="1157120" y="3726440"/>
                <a:ext cx="503049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8000</a:t>
                </a:r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kumimoji="1" lang="en-US" altLang="ko-KR" sz="600" dirty="0">
                    <a:solidFill>
                      <a:schemeClr val="bg1">
                        <a:lumMod val="75000"/>
                      </a:schemeClr>
                    </a:solidFill>
                  </a:rPr>
                  <a:t>✓</a:t>
                </a:r>
                <a:endPara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0" name="모서리가 둥근 직사각형 45">
                <a:extLst>
                  <a:ext uri="{FF2B5EF4-FFF2-40B4-BE49-F238E27FC236}">
                    <a16:creationId xmlns="" xmlns:a16="http://schemas.microsoft.com/office/drawing/2014/main" id="{40AF6A2C-77A3-F34A-A836-D140426E2DF7}"/>
                  </a:ext>
                </a:extLst>
              </p:cNvPr>
              <p:cNvSpPr/>
              <p:nvPr/>
            </p:nvSpPr>
            <p:spPr>
              <a:xfrm>
                <a:off x="349350" y="3726440"/>
                <a:ext cx="503049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2000.001</a:t>
                </a:r>
                <a:r>
                  <a:rPr kumimoji="1" lang="en-US" altLang="ko-KR" sz="600" dirty="0">
                    <a:solidFill>
                      <a:schemeClr val="bg1">
                        <a:lumMod val="75000"/>
                      </a:schemeClr>
                    </a:solidFill>
                  </a:rPr>
                  <a:t> ✓</a:t>
                </a:r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</p:grpSp>
      </p:grpSp>
      <p:sp>
        <p:nvSpPr>
          <p:cNvPr id="85" name="타원 84">
            <a:extLst>
              <a:ext uri="{FF2B5EF4-FFF2-40B4-BE49-F238E27FC236}">
                <a16:creationId xmlns="" xmlns:a16="http://schemas.microsoft.com/office/drawing/2014/main" id="{76CE1BE6-4CCA-BC46-94C1-348E5BF9557F}"/>
              </a:ext>
            </a:extLst>
          </p:cNvPr>
          <p:cNvSpPr/>
          <p:nvPr/>
        </p:nvSpPr>
        <p:spPr>
          <a:xfrm>
            <a:off x="8445489" y="1499403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="" xmlns:a16="http://schemas.microsoft.com/office/drawing/2014/main" id="{6BBD45CC-D227-F747-9E85-0172D1B44F70}"/>
              </a:ext>
            </a:extLst>
          </p:cNvPr>
          <p:cNvSpPr/>
          <p:nvPr/>
        </p:nvSpPr>
        <p:spPr>
          <a:xfrm>
            <a:off x="8445489" y="176452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43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필터 추가</a:t>
            </a:r>
            <a:r>
              <a:rPr lang="en-US" altLang="ko-KR" dirty="0"/>
              <a:t>/</a:t>
            </a:r>
            <a:r>
              <a:rPr lang="ko-KR" altLang="en-US" dirty="0"/>
              <a:t>편집 팝업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필터 팝업 공통</a:t>
            </a:r>
            <a:endParaRPr lang="en-US" altLang="ko-KR" dirty="0"/>
          </a:p>
          <a:p>
            <a:r>
              <a:rPr lang="ko-KR" altLang="en-US" dirty="0"/>
              <a:t>필터 팝업 </a:t>
            </a:r>
            <a:r>
              <a:rPr lang="en-US" altLang="ko-KR" dirty="0"/>
              <a:t>&gt;</a:t>
            </a:r>
            <a:r>
              <a:rPr lang="ko-KR" altLang="en-US" dirty="0"/>
              <a:t> 필수 필터</a:t>
            </a:r>
            <a:endParaRPr lang="en-US" altLang="ko-KR" dirty="0"/>
          </a:p>
          <a:p>
            <a:r>
              <a:rPr lang="ko-KR" altLang="en-US" dirty="0"/>
              <a:t>필터 팝업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차원값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아이템</a:t>
            </a:r>
            <a:endParaRPr lang="en-US" altLang="ko-KR" dirty="0"/>
          </a:p>
          <a:p>
            <a:r>
              <a:rPr lang="ko-KR" altLang="en-US" dirty="0"/>
              <a:t>필터 팝업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차원값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시간</a:t>
            </a:r>
            <a:endParaRPr lang="en-US" altLang="ko-KR" dirty="0"/>
          </a:p>
          <a:p>
            <a:r>
              <a:rPr lang="ko-KR" altLang="en-US" dirty="0"/>
              <a:t>필터 팝업 </a:t>
            </a:r>
            <a:r>
              <a:rPr lang="en-US" altLang="ko-KR" dirty="0"/>
              <a:t>&gt;</a:t>
            </a:r>
            <a:r>
              <a:rPr lang="ko-KR" altLang="en-US" dirty="0"/>
              <a:t> 측정값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539CDB1-4521-9B42-A69C-9D511F232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50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모서리가 둥근 직사각형 58">
            <a:extLst>
              <a:ext uri="{FF2B5EF4-FFF2-40B4-BE49-F238E27FC236}">
                <a16:creationId xmlns="" xmlns:a16="http://schemas.microsoft.com/office/drawing/2014/main" id="{D0B7166D-8DAB-9549-ADCA-7C270AE12A85}"/>
              </a:ext>
            </a:extLst>
          </p:cNvPr>
          <p:cNvSpPr/>
          <p:nvPr/>
        </p:nvSpPr>
        <p:spPr>
          <a:xfrm>
            <a:off x="5404695" y="4809670"/>
            <a:ext cx="3486036" cy="13465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98" name="직사각형 297">
            <a:extLst>
              <a:ext uri="{FF2B5EF4-FFF2-40B4-BE49-F238E27FC236}">
                <a16:creationId xmlns="" xmlns:a16="http://schemas.microsoft.com/office/drawing/2014/main" id="{8C8F2E32-C73E-3E48-A88E-DAA49566724C}"/>
              </a:ext>
            </a:extLst>
          </p:cNvPr>
          <p:cNvSpPr/>
          <p:nvPr/>
        </p:nvSpPr>
        <p:spPr>
          <a:xfrm>
            <a:off x="5897730" y="4843804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299" name="직선 연결선[R] 298">
            <a:extLst>
              <a:ext uri="{FF2B5EF4-FFF2-40B4-BE49-F238E27FC236}">
                <a16:creationId xmlns="" xmlns:a16="http://schemas.microsoft.com/office/drawing/2014/main" id="{FA952D88-FDB8-164B-B490-6882705FCB1C}"/>
              </a:ext>
            </a:extLst>
          </p:cNvPr>
          <p:cNvCxnSpPr/>
          <p:nvPr/>
        </p:nvCxnSpPr>
        <p:spPr>
          <a:xfrm>
            <a:off x="5413931" y="506302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직사각형 299">
            <a:extLst>
              <a:ext uri="{FF2B5EF4-FFF2-40B4-BE49-F238E27FC236}">
                <a16:creationId xmlns="" xmlns:a16="http://schemas.microsoft.com/office/drawing/2014/main" id="{AC24E0FC-DBF3-DD43-BA0F-2EE41BBF09F1}"/>
              </a:ext>
            </a:extLst>
          </p:cNvPr>
          <p:cNvSpPr/>
          <p:nvPr/>
        </p:nvSpPr>
        <p:spPr>
          <a:xfrm>
            <a:off x="5684431" y="4858837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301" name="그룹 300">
            <a:extLst>
              <a:ext uri="{FF2B5EF4-FFF2-40B4-BE49-F238E27FC236}">
                <a16:creationId xmlns="" xmlns:a16="http://schemas.microsoft.com/office/drawing/2014/main" id="{830818CC-14FD-9749-A64E-3B6205F79178}"/>
              </a:ext>
            </a:extLst>
          </p:cNvPr>
          <p:cNvGrpSpPr/>
          <p:nvPr/>
        </p:nvGrpSpPr>
        <p:grpSpPr>
          <a:xfrm>
            <a:off x="5448012" y="4857814"/>
            <a:ext cx="173209" cy="169926"/>
            <a:chOff x="236836" y="519323"/>
            <a:chExt cx="173209" cy="169926"/>
          </a:xfrm>
        </p:grpSpPr>
        <p:pic>
          <p:nvPicPr>
            <p:cNvPr id="302" name="그림 301">
              <a:extLst>
                <a:ext uri="{FF2B5EF4-FFF2-40B4-BE49-F238E27FC236}">
                  <a16:creationId xmlns="" xmlns:a16="http://schemas.microsoft.com/office/drawing/2014/main" id="{97FEA097-6605-254D-BEDF-7EF8C1BDB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303" name="직사각형 302">
              <a:extLst>
                <a:ext uri="{FF2B5EF4-FFF2-40B4-BE49-F238E27FC236}">
                  <a16:creationId xmlns="" xmlns:a16="http://schemas.microsoft.com/office/drawing/2014/main" id="{679E1A98-287E-FE43-BB31-656D8B5D743A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304" name="직사각형 303">
            <a:extLst>
              <a:ext uri="{FF2B5EF4-FFF2-40B4-BE49-F238E27FC236}">
                <a16:creationId xmlns="" xmlns:a16="http://schemas.microsoft.com/office/drawing/2014/main" id="{DB46095B-8E43-624B-B640-6B4E17033D15}"/>
              </a:ext>
            </a:extLst>
          </p:cNvPr>
          <p:cNvSpPr/>
          <p:nvPr/>
        </p:nvSpPr>
        <p:spPr>
          <a:xfrm>
            <a:off x="5844878" y="4951656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309" name="직사각형 308">
            <a:extLst>
              <a:ext uri="{FF2B5EF4-FFF2-40B4-BE49-F238E27FC236}">
                <a16:creationId xmlns="" xmlns:a16="http://schemas.microsoft.com/office/drawing/2014/main" id="{CC1A8363-48CE-8940-BC4D-AECB3CC584AE}"/>
              </a:ext>
            </a:extLst>
          </p:cNvPr>
          <p:cNvSpPr/>
          <p:nvPr/>
        </p:nvSpPr>
        <p:spPr>
          <a:xfrm>
            <a:off x="5480743" y="5124766"/>
            <a:ext cx="3358525" cy="3841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1086278" y="1193913"/>
            <a:ext cx="3492716" cy="4963645"/>
            <a:chOff x="1938266" y="430240"/>
            <a:chExt cx="4052215" cy="4373645"/>
          </a:xfrm>
        </p:grpSpPr>
        <p:sp>
          <p:nvSpPr>
            <p:cNvPr id="153" name="모서리가 둥근 직사각형 58"/>
            <p:cNvSpPr/>
            <p:nvPr/>
          </p:nvSpPr>
          <p:spPr>
            <a:xfrm>
              <a:off x="1946016" y="430240"/>
              <a:ext cx="4044465" cy="43736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56" name="직선 연결선[R] 155"/>
            <p:cNvCxnSpPr/>
            <p:nvPr/>
          </p:nvCxnSpPr>
          <p:spPr>
            <a:xfrm>
              <a:off x="1938266" y="4478797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1344603" y="6873294"/>
            <a:ext cx="2968712" cy="2125296"/>
            <a:chOff x="6395381" y="1571897"/>
            <a:chExt cx="1173333" cy="2125296"/>
          </a:xfrm>
        </p:grpSpPr>
        <p:sp>
          <p:nvSpPr>
            <p:cNvPr id="190" name="직사각형 189"/>
            <p:cNvSpPr/>
            <p:nvPr/>
          </p:nvSpPr>
          <p:spPr>
            <a:xfrm>
              <a:off x="6395381" y="1596887"/>
              <a:ext cx="1173331" cy="21003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90000" rtlCol="0" anchor="t"/>
            <a:lstStyle/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None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by minute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Minute by hour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Hour by day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week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month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year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395864" y="1571897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6395864" y="2243495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889459" y="6921013"/>
            <a:ext cx="723074" cy="27806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May 8, 2015 14:05:30</a:t>
            </a:r>
            <a:endParaRPr lang="en-US" altLang="ko-KR" sz="300" dirty="0">
              <a:solidFill>
                <a:prstClr val="white">
                  <a:lumMod val="7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258606" y="7652075"/>
            <a:ext cx="353926" cy="13796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14:05:30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Friday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8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500" dirty="0">
              <a:solidFill>
                <a:srgbClr val="000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P.H : Search by column name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검색 범위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리스트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데이터소스 컬럼순으로 정렬됨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차원값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측정값 인덱스로 구분됨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리스트 구성요소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속성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글로벌 필터인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글로벌 아이콘 표시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해당할경우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추천 필터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필수 필터는 편집 불가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편집 버튼 안보임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추천 필터인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 추천 필터 편집 팝업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글로벌 필터로 기 등록된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편집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 글로벌 필터 편집 팝업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필터로 등록되지 않은 경우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추가 버튼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클릭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&gt;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 글로벌 필터 추가 팝업 출력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차트 종속 필터로 기 등록된 경우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  <a:ea typeface="+mn-ea"/>
              </a:rPr>
              <a:t>편집 버튼</a:t>
            </a:r>
            <a:endParaRPr kumimoji="1" lang="en-US" altLang="ko-KR" dirty="0">
              <a:solidFill>
                <a:srgbClr val="00B0F0"/>
              </a:solidFill>
              <a:highlight>
                <a:srgbClr val="00FF00"/>
              </a:highlight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클릭 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&gt;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 글로벌 필터 추가 팝업 출력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.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 단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 팝업 내에서 기 등록된 차트 종속 필터를 유지할 것인지 해제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(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삭제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)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할 것인지 선택 가능함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.</a:t>
            </a:r>
          </a:p>
          <a:p>
            <a:r>
              <a:rPr lang="ko-KR" altLang="en-US" dirty="0">
                <a:latin typeface="+mn-ea"/>
                <a:ea typeface="+mn-ea"/>
              </a:rPr>
              <a:t>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수정사항 반영안함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</a:t>
            </a:r>
            <a:endParaRPr kumimoji="1" lang="ko-KR" altLang="en-US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데이터소스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대시보드 화면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데이터소스 변경 가능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4.1</a:t>
            </a:r>
            <a:r>
              <a:rPr kumimoji="1" lang="ko-KR" altLang="en-US" dirty="0">
                <a:latin typeface="+mn-ea"/>
                <a:ea typeface="+mn-ea"/>
              </a:rPr>
              <a:t> 필터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32576" r="18694" b="49596"/>
          <a:stretch/>
        </p:blipFill>
        <p:spPr>
          <a:xfrm>
            <a:off x="1161658" y="1265339"/>
            <a:ext cx="127502" cy="122270"/>
          </a:xfrm>
          <a:prstGeom prst="rect">
            <a:avLst/>
          </a:prstGeom>
          <a:ln>
            <a:noFill/>
          </a:ln>
        </p:spPr>
      </p:pic>
      <p:cxnSp>
        <p:nvCxnSpPr>
          <p:cNvPr id="174" name="직선 연결선[R] 173"/>
          <p:cNvCxnSpPr/>
          <p:nvPr/>
        </p:nvCxnSpPr>
        <p:spPr>
          <a:xfrm>
            <a:off x="1102194" y="1447273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1357860" y="1228048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Add </a:t>
            </a:r>
            <a:r>
              <a:rPr lang="en-US" altLang="ko-KR" sz="700" b="1" dirty="0">
                <a:solidFill>
                  <a:prstClr val="black"/>
                </a:solidFill>
                <a:latin typeface="+mn-ea"/>
                <a:cs typeface="Nanum Gothic" charset="-127"/>
              </a:rPr>
              <a:t>global filter</a:t>
            </a:r>
          </a:p>
        </p:txBody>
      </p:sp>
      <p:grpSp>
        <p:nvGrpSpPr>
          <p:cNvPr id="178" name="그룹 177"/>
          <p:cNvGrpSpPr/>
          <p:nvPr/>
        </p:nvGrpSpPr>
        <p:grpSpPr>
          <a:xfrm>
            <a:off x="2173898" y="5831565"/>
            <a:ext cx="1305332" cy="284559"/>
            <a:chOff x="2958860" y="4572000"/>
            <a:chExt cx="1503704" cy="327804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50007" b="29268"/>
            <a:stretch/>
          </p:blipFill>
          <p:spPr>
            <a:xfrm>
              <a:off x="2958860" y="4572000"/>
              <a:ext cx="1503704" cy="327804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3308320" y="4635650"/>
              <a:ext cx="861289" cy="19822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Cancel</a:t>
              </a:r>
              <a:endPara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3" name="모서리가 둥근 직사각형 58"/>
          <p:cNvSpPr/>
          <p:nvPr/>
        </p:nvSpPr>
        <p:spPr>
          <a:xfrm>
            <a:off x="1275996" y="1807441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7" b="41079"/>
          <a:stretch/>
        </p:blipFill>
        <p:spPr>
          <a:xfrm>
            <a:off x="1443456" y="1807441"/>
            <a:ext cx="1328925" cy="1839961"/>
          </a:xfrm>
          <a:prstGeom prst="rect">
            <a:avLst/>
          </a:prstGeom>
        </p:spPr>
      </p:pic>
      <p:sp>
        <p:nvSpPr>
          <p:cNvPr id="186" name="직사각형 185"/>
          <p:cNvSpPr/>
          <p:nvPr/>
        </p:nvSpPr>
        <p:spPr>
          <a:xfrm>
            <a:off x="1220987" y="1544146"/>
            <a:ext cx="1599459" cy="13116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Search by column name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2" y="1570293"/>
            <a:ext cx="90036" cy="90036"/>
          </a:xfrm>
          <a:prstGeom prst="rect">
            <a:avLst/>
          </a:prstGeom>
        </p:spPr>
      </p:pic>
      <p:sp>
        <p:nvSpPr>
          <p:cNvPr id="188" name="직사각형 187"/>
          <p:cNvSpPr/>
          <p:nvPr/>
        </p:nvSpPr>
        <p:spPr>
          <a:xfrm>
            <a:off x="4497940" y="1701376"/>
            <a:ext cx="45719" cy="11486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976391" y="15337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975798" y="18753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01" name="모서리가 둥근 직사각형 58"/>
          <p:cNvSpPr/>
          <p:nvPr/>
        </p:nvSpPr>
        <p:spPr>
          <a:xfrm>
            <a:off x="1465503" y="2924642"/>
            <a:ext cx="1100635" cy="2301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Orderdate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04" name="직선 연결선[R] 203"/>
          <p:cNvCxnSpPr/>
          <p:nvPr/>
        </p:nvCxnSpPr>
        <p:spPr>
          <a:xfrm>
            <a:off x="1345825" y="6870778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>
            <a:off x="1345825" y="9004792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>
            <a:off x="3987113" y="203983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3987113" y="2235240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3987113" y="242135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987113" y="257937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3987113" y="2773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3888259" y="7039170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8" name="직사각형 237"/>
          <p:cNvSpPr/>
          <p:nvPr/>
        </p:nvSpPr>
        <p:spPr>
          <a:xfrm>
            <a:off x="3888259" y="7391022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3888259" y="773359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3888259" y="791062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888259" y="8068647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888259" y="849476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888259" y="8325986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3888259" y="868689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092958" y="1045210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1220987" y="2738062"/>
            <a:ext cx="3074047" cy="18548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r"/>
            <a:endParaRPr lang="en-US" altLang="ko-KR" sz="10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016644" y="592592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1295376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482117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281731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698658" y="160973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843638" y="260982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160763" y="1707213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Dimension</a:t>
            </a:r>
          </a:p>
        </p:txBody>
      </p:sp>
      <p:sp>
        <p:nvSpPr>
          <p:cNvPr id="89" name="타원 88"/>
          <p:cNvSpPr/>
          <p:nvPr/>
        </p:nvSpPr>
        <p:spPr>
          <a:xfrm>
            <a:off x="975798" y="169634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9" name="모서리가 둥근 직사각형 58"/>
          <p:cNvSpPr/>
          <p:nvPr/>
        </p:nvSpPr>
        <p:spPr>
          <a:xfrm>
            <a:off x="2941001" y="3156039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273231" y="314694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9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모서리가 둥근 직사각형 58"/>
          <p:cNvSpPr/>
          <p:nvPr/>
        </p:nvSpPr>
        <p:spPr>
          <a:xfrm>
            <a:off x="2941001" y="3348254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59" name="제목 2"/>
          <p:cNvSpPr txBox="1">
            <a:spLocks/>
          </p:cNvSpPr>
          <p:nvPr/>
        </p:nvSpPr>
        <p:spPr bwMode="auto">
          <a:xfrm>
            <a:off x="3641973" y="77329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0" name="모서리가 둥근 직사각형 58"/>
          <p:cNvSpPr/>
          <p:nvPr/>
        </p:nvSpPr>
        <p:spPr>
          <a:xfrm>
            <a:off x="2842147" y="8339906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024025" y="7654796"/>
            <a:ext cx="1375061" cy="239117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784519" y="1932418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3624985" y="1932418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모서리가 둥근 직사각형 58"/>
          <p:cNvSpPr/>
          <p:nvPr/>
        </p:nvSpPr>
        <p:spPr>
          <a:xfrm>
            <a:off x="4645799" y="731118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Second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280360" y="7320642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Minute</a:t>
            </a:r>
          </a:p>
        </p:txBody>
      </p:sp>
      <p:sp>
        <p:nvSpPr>
          <p:cNvPr id="141" name="모서리가 둥근 직사각형 58"/>
          <p:cNvSpPr/>
          <p:nvPr/>
        </p:nvSpPr>
        <p:spPr>
          <a:xfrm>
            <a:off x="4645799" y="7514919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5280360" y="7524376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Hour</a:t>
            </a:r>
          </a:p>
        </p:txBody>
      </p:sp>
      <p:sp>
        <p:nvSpPr>
          <p:cNvPr id="143" name="모서리가 둥근 직사각형 58"/>
          <p:cNvSpPr/>
          <p:nvPr/>
        </p:nvSpPr>
        <p:spPr>
          <a:xfrm>
            <a:off x="4645799" y="773054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5280360" y="7740003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Day</a:t>
            </a:r>
          </a:p>
        </p:txBody>
      </p:sp>
      <p:sp>
        <p:nvSpPr>
          <p:cNvPr id="147" name="모서리가 둥근 직사각형 58"/>
          <p:cNvSpPr/>
          <p:nvPr/>
        </p:nvSpPr>
        <p:spPr>
          <a:xfrm>
            <a:off x="4645799" y="7950297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280360" y="7959754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Week   ○ Month    ○ Year</a:t>
            </a:r>
          </a:p>
        </p:txBody>
      </p:sp>
      <p:sp>
        <p:nvSpPr>
          <p:cNvPr id="165" name="모서리가 둥근 직사각형 58"/>
          <p:cNvSpPr/>
          <p:nvPr/>
        </p:nvSpPr>
        <p:spPr>
          <a:xfrm>
            <a:off x="4645799" y="8163361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5280360" y="8172818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Month  ○ Year</a:t>
            </a:r>
          </a:p>
        </p:txBody>
      </p:sp>
      <p:sp>
        <p:nvSpPr>
          <p:cNvPr id="167" name="모서리가 둥근 직사각형 58"/>
          <p:cNvSpPr/>
          <p:nvPr/>
        </p:nvSpPr>
        <p:spPr>
          <a:xfrm>
            <a:off x="4645799" y="836976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280360" y="8379222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2" name="모서리가 둥근 직사각형 58"/>
          <p:cNvSpPr/>
          <p:nvPr/>
        </p:nvSpPr>
        <p:spPr>
          <a:xfrm>
            <a:off x="4645799" y="854406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Quarter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5280360" y="855352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5" name="모서리가 둥근 직사각형 58"/>
          <p:cNvSpPr/>
          <p:nvPr/>
        </p:nvSpPr>
        <p:spPr>
          <a:xfrm>
            <a:off x="4645799" y="872705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5280360" y="873651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0" name="모서리가 둥근 직사각형 58"/>
          <p:cNvSpPr/>
          <p:nvPr/>
        </p:nvSpPr>
        <p:spPr>
          <a:xfrm>
            <a:off x="4645799" y="7127662"/>
            <a:ext cx="56843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5280360" y="7141858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Time format of data source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2772381" y="1161663"/>
            <a:ext cx="1813293" cy="33522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2" name="모서리가 둥근 직사각형 58"/>
          <p:cNvSpPr/>
          <p:nvPr/>
        </p:nvSpPr>
        <p:spPr>
          <a:xfrm>
            <a:off x="2866754" y="122658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1279467"/>
            <a:ext cx="99705" cy="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직사각형 205"/>
          <p:cNvSpPr/>
          <p:nvPr/>
        </p:nvSpPr>
        <p:spPr>
          <a:xfrm>
            <a:off x="3987113" y="2965052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3987113" y="354113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1160763" y="3777216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Measure</a:t>
            </a:r>
          </a:p>
        </p:txBody>
      </p:sp>
      <p:sp>
        <p:nvSpPr>
          <p:cNvPr id="211" name="모서리가 둥근 직사각형 58"/>
          <p:cNvSpPr/>
          <p:nvPr/>
        </p:nvSpPr>
        <p:spPr>
          <a:xfrm>
            <a:off x="1275996" y="3936950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#    Count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987113" y="3973628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15" name="모서리가 둥근 직사각형 58"/>
          <p:cNvSpPr/>
          <p:nvPr/>
        </p:nvSpPr>
        <p:spPr>
          <a:xfrm>
            <a:off x="440328" y="4585779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216" name="그룹 215"/>
          <p:cNvGrpSpPr/>
          <p:nvPr/>
        </p:nvGrpSpPr>
        <p:grpSpPr>
          <a:xfrm>
            <a:off x="440328" y="4781754"/>
            <a:ext cx="1625579" cy="485867"/>
            <a:chOff x="2279791" y="1245919"/>
            <a:chExt cx="1625579" cy="505585"/>
          </a:xfrm>
        </p:grpSpPr>
        <p:sp>
          <p:nvSpPr>
            <p:cNvPr id="217" name="모서리가 둥근 직사각형 58"/>
            <p:cNvSpPr/>
            <p:nvPr/>
          </p:nvSpPr>
          <p:spPr>
            <a:xfrm>
              <a:off x="2279791" y="1245919"/>
              <a:ext cx="1625579" cy="505585"/>
            </a:xfrm>
            <a:prstGeom prst="roundRect">
              <a:avLst>
                <a:gd name="adj" fmla="val 5419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B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C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8" name="L 도형 217"/>
            <p:cNvSpPr/>
            <p:nvPr/>
          </p:nvSpPr>
          <p:spPr>
            <a:xfrm rot="18900000">
              <a:off x="3755209" y="1302303"/>
              <a:ext cx="95925" cy="50744"/>
            </a:xfrm>
            <a:prstGeom prst="corner">
              <a:avLst>
                <a:gd name="adj1" fmla="val 19136"/>
                <a:gd name="adj2" fmla="val 191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335288" y="4536495"/>
            <a:ext cx="1806152" cy="79248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25" name="직선 화살표 연결선 224"/>
          <p:cNvCxnSpPr/>
          <p:nvPr/>
        </p:nvCxnSpPr>
        <p:spPr>
          <a:xfrm flipH="1">
            <a:off x="1988313" y="1408473"/>
            <a:ext cx="1014361" cy="3177306"/>
          </a:xfrm>
          <a:prstGeom prst="straightConnector1">
            <a:avLst/>
          </a:prstGeom>
          <a:ln w="12700">
            <a:solidFill>
              <a:srgbClr val="ED1B2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/>
          <p:cNvSpPr/>
          <p:nvPr/>
        </p:nvSpPr>
        <p:spPr>
          <a:xfrm>
            <a:off x="2639434" y="12392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1" name="모서리가 둥근 직사각형 58"/>
          <p:cNvSpPr/>
          <p:nvPr/>
        </p:nvSpPr>
        <p:spPr>
          <a:xfrm>
            <a:off x="5404695" y="1210756"/>
            <a:ext cx="3486036" cy="10660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897730" y="1244891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224" name="그룹 223"/>
          <p:cNvGrpSpPr/>
          <p:nvPr/>
        </p:nvGrpSpPr>
        <p:grpSpPr>
          <a:xfrm>
            <a:off x="5826851" y="5853213"/>
            <a:ext cx="2635916" cy="284559"/>
            <a:chOff x="2958860" y="4572000"/>
            <a:chExt cx="3036498" cy="327804"/>
          </a:xfrm>
        </p:grpSpPr>
        <p:pic>
          <p:nvPicPr>
            <p:cNvPr id="228" name="그림 2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36" name="그룹 235"/>
            <p:cNvGrpSpPr/>
            <p:nvPr/>
          </p:nvGrpSpPr>
          <p:grpSpPr>
            <a:xfrm>
              <a:off x="3308320" y="4635650"/>
              <a:ext cx="2518439" cy="198223"/>
              <a:chOff x="3308320" y="4635650"/>
              <a:chExt cx="2518439" cy="198223"/>
            </a:xfrm>
          </p:grpSpPr>
          <p:sp>
            <p:nvSpPr>
              <p:cNvPr id="245" name="직사각형 244"/>
              <p:cNvSpPr/>
              <p:nvPr/>
            </p:nvSpPr>
            <p:spPr>
              <a:xfrm>
                <a:off x="4598689" y="4635650"/>
                <a:ext cx="1228070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Add global filter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70" name="직선 연결선[R] 269"/>
          <p:cNvCxnSpPr/>
          <p:nvPr/>
        </p:nvCxnSpPr>
        <p:spPr>
          <a:xfrm>
            <a:off x="5413931" y="1464116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/>
          <p:cNvSpPr/>
          <p:nvPr/>
        </p:nvSpPr>
        <p:spPr>
          <a:xfrm>
            <a:off x="5684431" y="1259924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5404627" y="1062582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305" name="직선 연결선[R] 304"/>
          <p:cNvCxnSpPr/>
          <p:nvPr/>
        </p:nvCxnSpPr>
        <p:spPr>
          <a:xfrm>
            <a:off x="5398015" y="5521712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그룹 305"/>
          <p:cNvGrpSpPr/>
          <p:nvPr/>
        </p:nvGrpSpPr>
        <p:grpSpPr>
          <a:xfrm>
            <a:off x="5448012" y="1258901"/>
            <a:ext cx="173209" cy="169926"/>
            <a:chOff x="236836" y="519323"/>
            <a:chExt cx="173209" cy="169926"/>
          </a:xfrm>
        </p:grpSpPr>
        <p:pic>
          <p:nvPicPr>
            <p:cNvPr id="307" name="그림 306"/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308" name="직사각형 307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311" name="직사각형 310"/>
          <p:cNvSpPr/>
          <p:nvPr/>
        </p:nvSpPr>
        <p:spPr>
          <a:xfrm>
            <a:off x="5844878" y="1352743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4845759" y="1620815"/>
            <a:ext cx="498149" cy="10304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C0C0C0"/>
                </a:highlight>
                <a:latin typeface="Nanum Gothic Regular" charset="-127"/>
                <a:ea typeface="Nanum Gothic Regular" charset="-127"/>
              </a:rPr>
              <a:t>추천 필터 수정</a:t>
            </a:r>
          </a:p>
        </p:txBody>
      </p:sp>
      <p:cxnSp>
        <p:nvCxnSpPr>
          <p:cNvPr id="7" name="꺾인 연결선[E] 6"/>
          <p:cNvCxnSpPr>
            <a:cxnSpLocks/>
            <a:stCxn id="229" idx="3"/>
            <a:endCxn id="221" idx="1"/>
          </p:cNvCxnSpPr>
          <p:nvPr/>
        </p:nvCxnSpPr>
        <p:spPr>
          <a:xfrm flipV="1">
            <a:off x="4243887" y="1743758"/>
            <a:ext cx="1160808" cy="35367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[E] 311"/>
          <p:cNvCxnSpPr>
            <a:cxnSpLocks/>
            <a:stCxn id="230" idx="3"/>
            <a:endCxn id="252" idx="1"/>
          </p:cNvCxnSpPr>
          <p:nvPr/>
        </p:nvCxnSpPr>
        <p:spPr>
          <a:xfrm>
            <a:off x="4243887" y="2292837"/>
            <a:ext cx="1160808" cy="5972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/>
          <p:cNvCxnSpPr>
            <a:cxnSpLocks/>
            <a:stCxn id="209" idx="3"/>
            <a:endCxn id="287" idx="1"/>
          </p:cNvCxnSpPr>
          <p:nvPr/>
        </p:nvCxnSpPr>
        <p:spPr>
          <a:xfrm>
            <a:off x="4243887" y="3378783"/>
            <a:ext cx="1332764" cy="2271616"/>
          </a:xfrm>
          <a:prstGeom prst="bentConnector3">
            <a:avLst>
              <a:gd name="adj1" fmla="val 38491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직사각형 316"/>
          <p:cNvSpPr/>
          <p:nvPr/>
        </p:nvSpPr>
        <p:spPr>
          <a:xfrm>
            <a:off x="10073353" y="6058891"/>
            <a:ext cx="2083986" cy="715294"/>
          </a:xfrm>
          <a:prstGeom prst="rect">
            <a:avLst/>
          </a:prstGeom>
          <a:solidFill>
            <a:srgbClr val="7030A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&amp;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 필터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@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대시보드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패널에서 글로벌 필터만 열람 및 편집 가능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필터를 차트 필터로 변경 불가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신규 필터는 글로벌로만 등록 가능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기존 차트 필터가 있는 경우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 필터 유지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or 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해제 가능</a:t>
            </a:r>
          </a:p>
        </p:txBody>
      </p:sp>
      <p:sp>
        <p:nvSpPr>
          <p:cNvPr id="197" name="직사각형 196">
            <a:extLst>
              <a:ext uri="{FF2B5EF4-FFF2-40B4-BE49-F238E27FC236}">
                <a16:creationId xmlns="" xmlns:a16="http://schemas.microsoft.com/office/drawing/2014/main" id="{700750C5-3A40-F644-8E13-2BCA83DCA116}"/>
              </a:ext>
            </a:extLst>
          </p:cNvPr>
          <p:cNvSpPr/>
          <p:nvPr/>
        </p:nvSpPr>
        <p:spPr>
          <a:xfrm>
            <a:off x="176481" y="664991"/>
            <a:ext cx="1219960" cy="182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800" b="1" dirty="0">
                <a:solidFill>
                  <a:srgbClr val="FFFF00"/>
                </a:solidFill>
                <a:latin typeface="+mn-ea"/>
                <a:cs typeface="Nanum Gothic" charset="-127"/>
              </a:rPr>
              <a:t>@Dashboard</a:t>
            </a:r>
            <a:endParaRPr kumimoji="1" lang="ko-KR" altLang="en-US" sz="800" b="1" dirty="0">
              <a:solidFill>
                <a:srgbClr val="FFFF00"/>
              </a:solidFill>
              <a:latin typeface="+mn-ea"/>
              <a:cs typeface="Nanum Gothic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AD7F602E-2525-C24D-8AC3-EB86C0A3B03A}"/>
              </a:ext>
            </a:extLst>
          </p:cNvPr>
          <p:cNvSpPr/>
          <p:nvPr/>
        </p:nvSpPr>
        <p:spPr>
          <a:xfrm>
            <a:off x="3416892" y="3134974"/>
            <a:ext cx="538812" cy="325390"/>
          </a:xfrm>
          <a:prstGeom prst="rect">
            <a:avLst/>
          </a:prstGeom>
          <a:solidFill>
            <a:schemeClr val="tx1">
              <a:alpha val="3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marL="6350" lvl="1" fontAlgn="ctr"/>
            <a:r>
              <a:rPr lang="ko-KR" altLang="en-US" sz="6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</a:rPr>
              <a:t>삭제</a:t>
            </a:r>
            <a:endParaRPr lang="en-US" altLang="ko-KR" sz="600" dirty="0">
              <a:solidFill>
                <a:schemeClr val="tx1"/>
              </a:solidFill>
              <a:highlight>
                <a:srgbClr val="FFFF00"/>
              </a:highlight>
              <a:latin typeface="+mn-ea"/>
            </a:endParaRPr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EF831B8B-10EC-6142-B343-2CA59EC5EE1F}"/>
              </a:ext>
            </a:extLst>
          </p:cNvPr>
          <p:cNvSpPr/>
          <p:nvPr/>
        </p:nvSpPr>
        <p:spPr>
          <a:xfrm>
            <a:off x="3987113" y="3143119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63979AFE-A4DA-8941-9BF4-01813823EA06}"/>
              </a:ext>
            </a:extLst>
          </p:cNvPr>
          <p:cNvSpPr/>
          <p:nvPr/>
        </p:nvSpPr>
        <p:spPr>
          <a:xfrm>
            <a:off x="3987113" y="332118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199" name="직사각형 198">
            <a:extLst>
              <a:ext uri="{FF2B5EF4-FFF2-40B4-BE49-F238E27FC236}">
                <a16:creationId xmlns="" xmlns:a16="http://schemas.microsoft.com/office/drawing/2014/main" id="{3C3C02D9-8281-4A49-BCEF-04B2CD62F6E5}"/>
              </a:ext>
            </a:extLst>
          </p:cNvPr>
          <p:cNvSpPr/>
          <p:nvPr/>
        </p:nvSpPr>
        <p:spPr>
          <a:xfrm>
            <a:off x="5480743" y="1525853"/>
            <a:ext cx="3358525" cy="3841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pic>
        <p:nvPicPr>
          <p:cNvPr id="212" name="그림 211" descr="스크린샷, 벽이(가) 표시된 사진&#10;&#10;&#10;&#10;자동 생성된 설명">
            <a:extLst>
              <a:ext uri="{FF2B5EF4-FFF2-40B4-BE49-F238E27FC236}">
                <a16:creationId xmlns="" xmlns:a16="http://schemas.microsoft.com/office/drawing/2014/main" id="{C51341A3-8AC9-C04E-92E0-483FF80D3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5992" y="27927"/>
            <a:ext cx="5301625" cy="6858000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="" xmlns:a16="http://schemas.microsoft.com/office/drawing/2014/main" id="{8C9B1392-A956-7945-BAB8-38398677B07C}"/>
              </a:ext>
            </a:extLst>
          </p:cNvPr>
          <p:cNvGrpSpPr/>
          <p:nvPr/>
        </p:nvGrpSpPr>
        <p:grpSpPr>
          <a:xfrm>
            <a:off x="3651851" y="2060492"/>
            <a:ext cx="219382" cy="93609"/>
            <a:chOff x="8612024" y="1292257"/>
            <a:chExt cx="219382" cy="93609"/>
          </a:xfrm>
        </p:grpSpPr>
        <p:pic>
          <p:nvPicPr>
            <p:cNvPr id="234" name="그림 233">
              <a:extLst>
                <a:ext uri="{FF2B5EF4-FFF2-40B4-BE49-F238E27FC236}">
                  <a16:creationId xmlns="" xmlns:a16="http://schemas.microsoft.com/office/drawing/2014/main" id="{9DC82ECF-28DB-3244-A619-A6841BB68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024" y="1292257"/>
              <a:ext cx="93609" cy="93609"/>
            </a:xfrm>
            <a:prstGeom prst="rect">
              <a:avLst/>
            </a:prstGeom>
          </p:spPr>
        </p:pic>
        <p:sp>
          <p:nvSpPr>
            <p:cNvPr id="235" name="직사각형 234">
              <a:extLst>
                <a:ext uri="{FF2B5EF4-FFF2-40B4-BE49-F238E27FC236}">
                  <a16:creationId xmlns="" xmlns:a16="http://schemas.microsoft.com/office/drawing/2014/main" id="{9AAB5CD4-2D13-8D4F-AB76-674155E54668}"/>
                </a:ext>
              </a:extLst>
            </p:cNvPr>
            <p:cNvSpPr/>
            <p:nvPr/>
          </p:nvSpPr>
          <p:spPr>
            <a:xfrm>
              <a:off x="8741205" y="1305874"/>
              <a:ext cx="90201" cy="663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53" name="그림 252">
            <a:extLst>
              <a:ext uri="{FF2B5EF4-FFF2-40B4-BE49-F238E27FC236}">
                <a16:creationId xmlns="" xmlns:a16="http://schemas.microsoft.com/office/drawing/2014/main" id="{4B4DAAE4-B9E8-2A4E-83EA-A9CBDACEFC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51" y="2250687"/>
            <a:ext cx="93609" cy="93609"/>
          </a:xfrm>
          <a:prstGeom prst="rect">
            <a:avLst/>
          </a:prstGeom>
        </p:spPr>
      </p:pic>
      <p:sp>
        <p:nvSpPr>
          <p:cNvPr id="286" name="직사각형 285">
            <a:extLst>
              <a:ext uri="{FF2B5EF4-FFF2-40B4-BE49-F238E27FC236}">
                <a16:creationId xmlns="" xmlns:a16="http://schemas.microsoft.com/office/drawing/2014/main" id="{74060CF7-A7DB-864F-B7F2-A9C2736AF2F9}"/>
              </a:ext>
            </a:extLst>
          </p:cNvPr>
          <p:cNvSpPr/>
          <p:nvPr/>
        </p:nvSpPr>
        <p:spPr>
          <a:xfrm>
            <a:off x="5710890" y="5598040"/>
            <a:ext cx="2002244" cy="1356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3</a:t>
            </a:r>
            <a:r>
              <a:rPr kumimoji="1"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개 차트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에서 차트 종속 필터로 </a:t>
            </a:r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사용중입니다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  <a:p>
            <a:r>
              <a:rPr kumimoji="1"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차트 종속 필터를 유지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하시겠습니까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?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287" name="그래픽 286" descr="경고">
            <a:extLst>
              <a:ext uri="{FF2B5EF4-FFF2-40B4-BE49-F238E27FC236}">
                <a16:creationId xmlns="" xmlns:a16="http://schemas.microsoft.com/office/drawing/2014/main" id="{FE5F4AF5-1183-824A-87B4-2337C6B96A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76651" y="5574974"/>
            <a:ext cx="150849" cy="1508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9200E91-0A1F-9344-AD6D-6170E3F7B728}"/>
              </a:ext>
            </a:extLst>
          </p:cNvPr>
          <p:cNvGrpSpPr/>
          <p:nvPr/>
        </p:nvGrpSpPr>
        <p:grpSpPr>
          <a:xfrm>
            <a:off x="7963966" y="5589866"/>
            <a:ext cx="772885" cy="163009"/>
            <a:chOff x="8054717" y="5625608"/>
            <a:chExt cx="772885" cy="115194"/>
          </a:xfrm>
        </p:grpSpPr>
        <p:sp>
          <p:nvSpPr>
            <p:cNvPr id="146" name="직사각형 145">
              <a:extLst>
                <a:ext uri="{FF2B5EF4-FFF2-40B4-BE49-F238E27FC236}">
                  <a16:creationId xmlns="" xmlns:a16="http://schemas.microsoft.com/office/drawing/2014/main" id="{24E9045F-ADBB-0447-AF29-2B08B937DADD}"/>
                </a:ext>
              </a:extLst>
            </p:cNvPr>
            <p:cNvSpPr/>
            <p:nvPr/>
          </p:nvSpPr>
          <p:spPr>
            <a:xfrm>
              <a:off x="8381931" y="5625608"/>
              <a:ext cx="445671" cy="1151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+mn-ea"/>
                </a:rPr>
                <a:t>모두 해제</a:t>
              </a:r>
              <a:endParaRPr lang="en-US" altLang="ko-KR" sz="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="" xmlns:a16="http://schemas.microsoft.com/office/drawing/2014/main" id="{B6A117E4-EA94-A94F-8749-CF6F3B10F255}"/>
                </a:ext>
              </a:extLst>
            </p:cNvPr>
            <p:cNvSpPr/>
            <p:nvPr/>
          </p:nvSpPr>
          <p:spPr>
            <a:xfrm>
              <a:off x="8054717" y="5625608"/>
              <a:ext cx="324887" cy="11519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600" dirty="0">
                  <a:solidFill>
                    <a:schemeClr val="bg1"/>
                  </a:solidFill>
                  <a:latin typeface="+mn-ea"/>
                </a:rPr>
                <a:t>✓ 유지</a:t>
              </a:r>
              <a:endParaRPr lang="en-US" altLang="ko-KR" sz="6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2D8BBE53-298A-CF4D-9131-E09689DF9870}"/>
              </a:ext>
            </a:extLst>
          </p:cNvPr>
          <p:cNvSpPr/>
          <p:nvPr/>
        </p:nvSpPr>
        <p:spPr>
          <a:xfrm>
            <a:off x="4728318" y="4686135"/>
            <a:ext cx="4277896" cy="1545240"/>
          </a:xfrm>
          <a:prstGeom prst="rect">
            <a:avLst/>
          </a:prstGeom>
          <a:noFill/>
          <a:ln w="3175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="" xmlns:a16="http://schemas.microsoft.com/office/drawing/2014/main" id="{8C64CBFA-2767-104B-947E-0CDFD2E89527}"/>
              </a:ext>
            </a:extLst>
          </p:cNvPr>
          <p:cNvGrpSpPr/>
          <p:nvPr/>
        </p:nvGrpSpPr>
        <p:grpSpPr>
          <a:xfrm>
            <a:off x="5838995" y="5198636"/>
            <a:ext cx="800234" cy="352174"/>
            <a:chOff x="3040300" y="5539397"/>
            <a:chExt cx="800234" cy="352174"/>
          </a:xfrm>
        </p:grpSpPr>
        <p:sp>
          <p:nvSpPr>
            <p:cNvPr id="163" name="모서리가 둥근 직사각형 58">
              <a:extLst>
                <a:ext uri="{FF2B5EF4-FFF2-40B4-BE49-F238E27FC236}">
                  <a16:creationId xmlns="" xmlns:a16="http://schemas.microsoft.com/office/drawing/2014/main" id="{47B83F0F-D712-B54A-BA6B-2A2010D02612}"/>
                </a:ext>
              </a:extLst>
            </p:cNvPr>
            <p:cNvSpPr/>
            <p:nvPr/>
          </p:nvSpPr>
          <p:spPr>
            <a:xfrm>
              <a:off x="3040300" y="5539397"/>
              <a:ext cx="800234" cy="300335"/>
            </a:xfrm>
            <a:prstGeom prst="roundRect">
              <a:avLst>
                <a:gd name="adj" fmla="val 5858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차트이름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A,</a:t>
              </a:r>
              <a:r>
                <a:rPr kumimoji="1" lang="ko-KR" altLang="en-US" sz="600" dirty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차트이름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B,</a:t>
              </a:r>
              <a:r>
                <a:rPr kumimoji="1" lang="ko-KR" altLang="en-US" sz="600" dirty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차트이름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C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8" name="삼각형 167">
              <a:extLst>
                <a:ext uri="{FF2B5EF4-FFF2-40B4-BE49-F238E27FC236}">
                  <a16:creationId xmlns="" xmlns:a16="http://schemas.microsoft.com/office/drawing/2014/main" id="{CAA3DE01-0E3E-0342-A3A4-9BF67FC4F23C}"/>
                </a:ext>
              </a:extLst>
            </p:cNvPr>
            <p:cNvSpPr/>
            <p:nvPr/>
          </p:nvSpPr>
          <p:spPr>
            <a:xfrm rot="10800000">
              <a:off x="3124899" y="5845852"/>
              <a:ext cx="51863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09CDF2A3-1760-434D-B634-6996572C7F62}"/>
              </a:ext>
            </a:extLst>
          </p:cNvPr>
          <p:cNvSpPr/>
          <p:nvPr/>
        </p:nvSpPr>
        <p:spPr>
          <a:xfrm>
            <a:off x="4790078" y="5353924"/>
            <a:ext cx="883180" cy="121711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글로벌 필터 추가</a:t>
            </a:r>
            <a:endParaRPr lang="en-US" altLang="ko-KR" sz="50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이미 차트 종속 필터로 사용중인 경우</a:t>
            </a:r>
            <a:r>
              <a:rPr lang="en-US" altLang="ko-KR" sz="5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 하단에 메시지 출력</a:t>
            </a:r>
            <a:endParaRPr lang="ko-KR" altLang="en-US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169" name="그룹 168">
            <a:extLst>
              <a:ext uri="{FF2B5EF4-FFF2-40B4-BE49-F238E27FC236}">
                <a16:creationId xmlns="" xmlns:a16="http://schemas.microsoft.com/office/drawing/2014/main" id="{46FED541-D12E-AB4D-A3C1-4EB239CDACE0}"/>
              </a:ext>
            </a:extLst>
          </p:cNvPr>
          <p:cNvGrpSpPr/>
          <p:nvPr/>
        </p:nvGrpSpPr>
        <p:grpSpPr>
          <a:xfrm>
            <a:off x="5826851" y="1957092"/>
            <a:ext cx="2635916" cy="284559"/>
            <a:chOff x="2958860" y="4572000"/>
            <a:chExt cx="3036498" cy="327804"/>
          </a:xfrm>
        </p:grpSpPr>
        <p:pic>
          <p:nvPicPr>
            <p:cNvPr id="195" name="그림 194">
              <a:extLst>
                <a:ext uri="{FF2B5EF4-FFF2-40B4-BE49-F238E27FC236}">
                  <a16:creationId xmlns="" xmlns:a16="http://schemas.microsoft.com/office/drawing/2014/main" id="{1543574B-9435-5D44-8915-11DAE74AE0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47" name="그룹 246">
              <a:extLst>
                <a:ext uri="{FF2B5EF4-FFF2-40B4-BE49-F238E27FC236}">
                  <a16:creationId xmlns="" xmlns:a16="http://schemas.microsoft.com/office/drawing/2014/main" id="{7818B140-E52C-0D44-B40A-B118058ADD91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49" name="직사각형 248">
                <a:extLst>
                  <a:ext uri="{FF2B5EF4-FFF2-40B4-BE49-F238E27FC236}">
                    <a16:creationId xmlns="" xmlns:a16="http://schemas.microsoft.com/office/drawing/2014/main" id="{2BC41FA7-B6EF-DE47-B0ED-E91569AA628E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50" name="직사각형 249">
                <a:extLst>
                  <a:ext uri="{FF2B5EF4-FFF2-40B4-BE49-F238E27FC236}">
                    <a16:creationId xmlns="" xmlns:a16="http://schemas.microsoft.com/office/drawing/2014/main" id="{20FB6AB9-4D42-1542-9DE9-EB913629B3B1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51" name="직선 연결선[R] 250">
            <a:extLst>
              <a:ext uri="{FF2B5EF4-FFF2-40B4-BE49-F238E27FC236}">
                <a16:creationId xmlns="" xmlns:a16="http://schemas.microsoft.com/office/drawing/2014/main" id="{16BFC1FA-41A2-B540-94D2-63E589BFAA80}"/>
              </a:ext>
            </a:extLst>
          </p:cNvPr>
          <p:cNvCxnSpPr/>
          <p:nvPr/>
        </p:nvCxnSpPr>
        <p:spPr>
          <a:xfrm>
            <a:off x="5398015" y="1930392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모서리가 둥근 직사각형 58">
            <a:extLst>
              <a:ext uri="{FF2B5EF4-FFF2-40B4-BE49-F238E27FC236}">
                <a16:creationId xmlns="" xmlns:a16="http://schemas.microsoft.com/office/drawing/2014/main" id="{5A6FBF0E-F8ED-1442-BBC1-E57187344CF5}"/>
              </a:ext>
            </a:extLst>
          </p:cNvPr>
          <p:cNvSpPr/>
          <p:nvPr/>
        </p:nvSpPr>
        <p:spPr>
          <a:xfrm>
            <a:off x="5404695" y="2357104"/>
            <a:ext cx="3486036" cy="10660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="" xmlns:a16="http://schemas.microsoft.com/office/drawing/2014/main" id="{36206BE4-3B64-DF47-A5B1-0C3C20C09DFA}"/>
              </a:ext>
            </a:extLst>
          </p:cNvPr>
          <p:cNvSpPr/>
          <p:nvPr/>
        </p:nvSpPr>
        <p:spPr>
          <a:xfrm>
            <a:off x="5897730" y="2391239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255" name="직선 연결선[R] 254">
            <a:extLst>
              <a:ext uri="{FF2B5EF4-FFF2-40B4-BE49-F238E27FC236}">
                <a16:creationId xmlns="" xmlns:a16="http://schemas.microsoft.com/office/drawing/2014/main" id="{0AA92D5E-263C-E34D-ABA1-ABE36031920D}"/>
              </a:ext>
            </a:extLst>
          </p:cNvPr>
          <p:cNvCxnSpPr/>
          <p:nvPr/>
        </p:nvCxnSpPr>
        <p:spPr>
          <a:xfrm>
            <a:off x="5413931" y="2610464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직사각형 255">
            <a:extLst>
              <a:ext uri="{FF2B5EF4-FFF2-40B4-BE49-F238E27FC236}">
                <a16:creationId xmlns="" xmlns:a16="http://schemas.microsoft.com/office/drawing/2014/main" id="{7A249B46-2217-CE48-BA7B-20850998A9D7}"/>
              </a:ext>
            </a:extLst>
          </p:cNvPr>
          <p:cNvSpPr/>
          <p:nvPr/>
        </p:nvSpPr>
        <p:spPr>
          <a:xfrm>
            <a:off x="5684431" y="2406272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257" name="그룹 256">
            <a:extLst>
              <a:ext uri="{FF2B5EF4-FFF2-40B4-BE49-F238E27FC236}">
                <a16:creationId xmlns="" xmlns:a16="http://schemas.microsoft.com/office/drawing/2014/main" id="{9FE89644-FF7A-5543-96FE-F49511B635B0}"/>
              </a:ext>
            </a:extLst>
          </p:cNvPr>
          <p:cNvGrpSpPr/>
          <p:nvPr/>
        </p:nvGrpSpPr>
        <p:grpSpPr>
          <a:xfrm>
            <a:off x="5448012" y="2405249"/>
            <a:ext cx="173209" cy="169926"/>
            <a:chOff x="236836" y="519323"/>
            <a:chExt cx="173209" cy="169926"/>
          </a:xfrm>
        </p:grpSpPr>
        <p:pic>
          <p:nvPicPr>
            <p:cNvPr id="258" name="그림 257">
              <a:extLst>
                <a:ext uri="{FF2B5EF4-FFF2-40B4-BE49-F238E27FC236}">
                  <a16:creationId xmlns="" xmlns:a16="http://schemas.microsoft.com/office/drawing/2014/main" id="{5165924E-536D-144C-9ED5-FA502815C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259" name="직사각형 258">
              <a:extLst>
                <a:ext uri="{FF2B5EF4-FFF2-40B4-BE49-F238E27FC236}">
                  <a16:creationId xmlns="" xmlns:a16="http://schemas.microsoft.com/office/drawing/2014/main" id="{B9E4D59F-4F72-8F47-9A43-78DAE2841F2C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260" name="직사각형 259">
            <a:extLst>
              <a:ext uri="{FF2B5EF4-FFF2-40B4-BE49-F238E27FC236}">
                <a16:creationId xmlns="" xmlns:a16="http://schemas.microsoft.com/office/drawing/2014/main" id="{E905037F-7F64-0944-9655-AF7C17E74648}"/>
              </a:ext>
            </a:extLst>
          </p:cNvPr>
          <p:cNvSpPr/>
          <p:nvPr/>
        </p:nvSpPr>
        <p:spPr>
          <a:xfrm>
            <a:off x="5844878" y="2499091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261" name="직사각형 260">
            <a:extLst>
              <a:ext uri="{FF2B5EF4-FFF2-40B4-BE49-F238E27FC236}">
                <a16:creationId xmlns="" xmlns:a16="http://schemas.microsoft.com/office/drawing/2014/main" id="{2FB0B9EA-FE2B-A14A-8BA5-BCC80B5318C5}"/>
              </a:ext>
            </a:extLst>
          </p:cNvPr>
          <p:cNvSpPr/>
          <p:nvPr/>
        </p:nvSpPr>
        <p:spPr>
          <a:xfrm>
            <a:off x="5480743" y="2672201"/>
            <a:ext cx="3358525" cy="3841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pic>
        <p:nvPicPr>
          <p:cNvPr id="262" name="그림 261">
            <a:extLst>
              <a:ext uri="{FF2B5EF4-FFF2-40B4-BE49-F238E27FC236}">
                <a16:creationId xmlns="" xmlns:a16="http://schemas.microsoft.com/office/drawing/2014/main" id="{359162DE-4299-E04C-BBF5-B64390B3B9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23" y="2438605"/>
            <a:ext cx="93609" cy="93609"/>
          </a:xfrm>
          <a:prstGeom prst="rect">
            <a:avLst/>
          </a:prstGeom>
        </p:spPr>
      </p:pic>
      <p:grpSp>
        <p:nvGrpSpPr>
          <p:cNvPr id="263" name="그룹 262">
            <a:extLst>
              <a:ext uri="{FF2B5EF4-FFF2-40B4-BE49-F238E27FC236}">
                <a16:creationId xmlns="" xmlns:a16="http://schemas.microsoft.com/office/drawing/2014/main" id="{8B27832F-8CE5-974F-B8E9-54550AAEC43D}"/>
              </a:ext>
            </a:extLst>
          </p:cNvPr>
          <p:cNvGrpSpPr/>
          <p:nvPr/>
        </p:nvGrpSpPr>
        <p:grpSpPr>
          <a:xfrm>
            <a:off x="5826851" y="3103440"/>
            <a:ext cx="2635916" cy="284559"/>
            <a:chOff x="2958860" y="4572000"/>
            <a:chExt cx="3036498" cy="327804"/>
          </a:xfrm>
        </p:grpSpPr>
        <p:pic>
          <p:nvPicPr>
            <p:cNvPr id="264" name="그림 263">
              <a:extLst>
                <a:ext uri="{FF2B5EF4-FFF2-40B4-BE49-F238E27FC236}">
                  <a16:creationId xmlns="" xmlns:a16="http://schemas.microsoft.com/office/drawing/2014/main" id="{D19EE877-32EE-6D4D-8286-18ED6150E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65" name="그룹 264">
              <a:extLst>
                <a:ext uri="{FF2B5EF4-FFF2-40B4-BE49-F238E27FC236}">
                  <a16:creationId xmlns="" xmlns:a16="http://schemas.microsoft.com/office/drawing/2014/main" id="{3FB822A8-D9AC-364F-B6C0-A8D0CD66DE7C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66" name="직사각형 265">
                <a:extLst>
                  <a:ext uri="{FF2B5EF4-FFF2-40B4-BE49-F238E27FC236}">
                    <a16:creationId xmlns="" xmlns:a16="http://schemas.microsoft.com/office/drawing/2014/main" id="{6447E507-C0F8-7748-87A6-BDB38EB1B0F5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="" xmlns:a16="http://schemas.microsoft.com/office/drawing/2014/main" id="{C51793CB-6378-E34F-8F93-77567D94BECC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68" name="직선 연결선[R] 267">
            <a:extLst>
              <a:ext uri="{FF2B5EF4-FFF2-40B4-BE49-F238E27FC236}">
                <a16:creationId xmlns="" xmlns:a16="http://schemas.microsoft.com/office/drawing/2014/main" id="{90A82D1D-6120-C94B-8381-9AC1D6951E42}"/>
              </a:ext>
            </a:extLst>
          </p:cNvPr>
          <p:cNvCxnSpPr/>
          <p:nvPr/>
        </p:nvCxnSpPr>
        <p:spPr>
          <a:xfrm>
            <a:off x="5398015" y="3076740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="" xmlns:a16="http://schemas.microsoft.com/office/drawing/2014/main" id="{05A2028D-CFA0-E547-997C-F86C9083BCD4}"/>
              </a:ext>
            </a:extLst>
          </p:cNvPr>
          <p:cNvGrpSpPr/>
          <p:nvPr/>
        </p:nvGrpSpPr>
        <p:grpSpPr>
          <a:xfrm>
            <a:off x="8568503" y="1314751"/>
            <a:ext cx="219382" cy="93609"/>
            <a:chOff x="8612024" y="1292257"/>
            <a:chExt cx="219382" cy="93609"/>
          </a:xfrm>
        </p:grpSpPr>
        <p:pic>
          <p:nvPicPr>
            <p:cNvPr id="273" name="그림 272">
              <a:extLst>
                <a:ext uri="{FF2B5EF4-FFF2-40B4-BE49-F238E27FC236}">
                  <a16:creationId xmlns="" xmlns:a16="http://schemas.microsoft.com/office/drawing/2014/main" id="{6447C098-9EDF-D945-AAFF-D045382D1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024" y="1292257"/>
              <a:ext cx="93609" cy="93609"/>
            </a:xfrm>
            <a:prstGeom prst="rect">
              <a:avLst/>
            </a:prstGeom>
          </p:spPr>
        </p:pic>
        <p:sp>
          <p:nvSpPr>
            <p:cNvPr id="274" name="직사각형 273">
              <a:extLst>
                <a:ext uri="{FF2B5EF4-FFF2-40B4-BE49-F238E27FC236}">
                  <a16:creationId xmlns="" xmlns:a16="http://schemas.microsoft.com/office/drawing/2014/main" id="{9984ED14-5923-ED4A-9B74-E67DA9211BB6}"/>
                </a:ext>
              </a:extLst>
            </p:cNvPr>
            <p:cNvSpPr/>
            <p:nvPr/>
          </p:nvSpPr>
          <p:spPr>
            <a:xfrm>
              <a:off x="8741205" y="1305874"/>
              <a:ext cx="90201" cy="663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75" name="모서리가 둥근 직사각형 58">
            <a:extLst>
              <a:ext uri="{FF2B5EF4-FFF2-40B4-BE49-F238E27FC236}">
                <a16:creationId xmlns="" xmlns:a16="http://schemas.microsoft.com/office/drawing/2014/main" id="{7650B430-BDE9-BC44-AE03-6830C051A088}"/>
              </a:ext>
            </a:extLst>
          </p:cNvPr>
          <p:cNvSpPr/>
          <p:nvPr/>
        </p:nvSpPr>
        <p:spPr>
          <a:xfrm>
            <a:off x="5404695" y="3504587"/>
            <a:ext cx="3486036" cy="10660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76" name="직사각형 275">
            <a:extLst>
              <a:ext uri="{FF2B5EF4-FFF2-40B4-BE49-F238E27FC236}">
                <a16:creationId xmlns="" xmlns:a16="http://schemas.microsoft.com/office/drawing/2014/main" id="{BEAB9C4B-A0AA-4443-8C4F-217F0F481D12}"/>
              </a:ext>
            </a:extLst>
          </p:cNvPr>
          <p:cNvSpPr/>
          <p:nvPr/>
        </p:nvSpPr>
        <p:spPr>
          <a:xfrm>
            <a:off x="5897730" y="3538722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277" name="직선 연결선[R] 276">
            <a:extLst>
              <a:ext uri="{FF2B5EF4-FFF2-40B4-BE49-F238E27FC236}">
                <a16:creationId xmlns="" xmlns:a16="http://schemas.microsoft.com/office/drawing/2014/main" id="{0044A928-9C82-5B46-9076-318157268260}"/>
              </a:ext>
            </a:extLst>
          </p:cNvPr>
          <p:cNvCxnSpPr/>
          <p:nvPr/>
        </p:nvCxnSpPr>
        <p:spPr>
          <a:xfrm>
            <a:off x="5413931" y="3757947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직사각형 277">
            <a:extLst>
              <a:ext uri="{FF2B5EF4-FFF2-40B4-BE49-F238E27FC236}">
                <a16:creationId xmlns="" xmlns:a16="http://schemas.microsoft.com/office/drawing/2014/main" id="{4C19D6FA-FC7B-1648-BDA0-F1511480CA10}"/>
              </a:ext>
            </a:extLst>
          </p:cNvPr>
          <p:cNvSpPr/>
          <p:nvPr/>
        </p:nvSpPr>
        <p:spPr>
          <a:xfrm>
            <a:off x="5684431" y="3553755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279" name="그룹 278">
            <a:extLst>
              <a:ext uri="{FF2B5EF4-FFF2-40B4-BE49-F238E27FC236}">
                <a16:creationId xmlns="" xmlns:a16="http://schemas.microsoft.com/office/drawing/2014/main" id="{DA7D1796-FD79-BC41-9803-9B717D92FD2B}"/>
              </a:ext>
            </a:extLst>
          </p:cNvPr>
          <p:cNvGrpSpPr/>
          <p:nvPr/>
        </p:nvGrpSpPr>
        <p:grpSpPr>
          <a:xfrm>
            <a:off x="5448012" y="3552732"/>
            <a:ext cx="173209" cy="169926"/>
            <a:chOff x="236836" y="519323"/>
            <a:chExt cx="173209" cy="169926"/>
          </a:xfrm>
        </p:grpSpPr>
        <p:pic>
          <p:nvPicPr>
            <p:cNvPr id="280" name="그림 279">
              <a:extLst>
                <a:ext uri="{FF2B5EF4-FFF2-40B4-BE49-F238E27FC236}">
                  <a16:creationId xmlns="" xmlns:a16="http://schemas.microsoft.com/office/drawing/2014/main" id="{0089DB87-8800-3746-810D-69DEC13286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282" name="직사각형 281">
              <a:extLst>
                <a:ext uri="{FF2B5EF4-FFF2-40B4-BE49-F238E27FC236}">
                  <a16:creationId xmlns="" xmlns:a16="http://schemas.microsoft.com/office/drawing/2014/main" id="{1FAAF645-877D-AF4E-89D4-F98348AF8882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283" name="직사각형 282">
            <a:extLst>
              <a:ext uri="{FF2B5EF4-FFF2-40B4-BE49-F238E27FC236}">
                <a16:creationId xmlns="" xmlns:a16="http://schemas.microsoft.com/office/drawing/2014/main" id="{9F72E08D-CEDA-C148-A637-EB5472B4D91A}"/>
              </a:ext>
            </a:extLst>
          </p:cNvPr>
          <p:cNvSpPr/>
          <p:nvPr/>
        </p:nvSpPr>
        <p:spPr>
          <a:xfrm>
            <a:off x="5844878" y="3646574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284" name="직사각형 283">
            <a:extLst>
              <a:ext uri="{FF2B5EF4-FFF2-40B4-BE49-F238E27FC236}">
                <a16:creationId xmlns="" xmlns:a16="http://schemas.microsoft.com/office/drawing/2014/main" id="{872E3CFF-4C35-A94F-A31B-355FDF3E53D2}"/>
              </a:ext>
            </a:extLst>
          </p:cNvPr>
          <p:cNvSpPr/>
          <p:nvPr/>
        </p:nvSpPr>
        <p:spPr>
          <a:xfrm>
            <a:off x="5480743" y="3819684"/>
            <a:ext cx="3358525" cy="38414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grpSp>
        <p:nvGrpSpPr>
          <p:cNvPr id="288" name="그룹 287">
            <a:extLst>
              <a:ext uri="{FF2B5EF4-FFF2-40B4-BE49-F238E27FC236}">
                <a16:creationId xmlns="" xmlns:a16="http://schemas.microsoft.com/office/drawing/2014/main" id="{EAD57048-242A-884F-8EFE-4B126D6C2195}"/>
              </a:ext>
            </a:extLst>
          </p:cNvPr>
          <p:cNvGrpSpPr/>
          <p:nvPr/>
        </p:nvGrpSpPr>
        <p:grpSpPr>
          <a:xfrm>
            <a:off x="5826851" y="4250923"/>
            <a:ext cx="2635916" cy="284559"/>
            <a:chOff x="2958860" y="4572000"/>
            <a:chExt cx="3036498" cy="327804"/>
          </a:xfrm>
        </p:grpSpPr>
        <p:pic>
          <p:nvPicPr>
            <p:cNvPr id="289" name="그림 288">
              <a:extLst>
                <a:ext uri="{FF2B5EF4-FFF2-40B4-BE49-F238E27FC236}">
                  <a16:creationId xmlns="" xmlns:a16="http://schemas.microsoft.com/office/drawing/2014/main" id="{A3B9D69E-5735-3644-A08D-7A83E4000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90" name="그룹 289">
              <a:extLst>
                <a:ext uri="{FF2B5EF4-FFF2-40B4-BE49-F238E27FC236}">
                  <a16:creationId xmlns="" xmlns:a16="http://schemas.microsoft.com/office/drawing/2014/main" id="{E33C5343-8F3A-1348-83B0-8E235B792551}"/>
                </a:ext>
              </a:extLst>
            </p:cNvPr>
            <p:cNvGrpSpPr/>
            <p:nvPr/>
          </p:nvGrpSpPr>
          <p:grpSpPr>
            <a:xfrm>
              <a:off x="3308320" y="4635650"/>
              <a:ext cx="2571774" cy="198223"/>
              <a:chOff x="3308320" y="4635650"/>
              <a:chExt cx="2571774" cy="198223"/>
            </a:xfrm>
          </p:grpSpPr>
          <p:sp>
            <p:nvSpPr>
              <p:cNvPr id="291" name="직사각형 290">
                <a:extLst>
                  <a:ext uri="{FF2B5EF4-FFF2-40B4-BE49-F238E27FC236}">
                    <a16:creationId xmlns="" xmlns:a16="http://schemas.microsoft.com/office/drawing/2014/main" id="{A4366ED2-4785-144F-B807-8291D1C9A7C7}"/>
                  </a:ext>
                </a:extLst>
              </p:cNvPr>
              <p:cNvSpPr/>
              <p:nvPr/>
            </p:nvSpPr>
            <p:spPr>
              <a:xfrm>
                <a:off x="4545354" y="4635650"/>
                <a:ext cx="1334740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Add global filter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92" name="직사각형 291">
                <a:extLst>
                  <a:ext uri="{FF2B5EF4-FFF2-40B4-BE49-F238E27FC236}">
                    <a16:creationId xmlns="" xmlns:a16="http://schemas.microsoft.com/office/drawing/2014/main" id="{EB200731-749A-2540-A058-8B130368FAE6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93" name="직선 연결선[R] 292">
            <a:extLst>
              <a:ext uri="{FF2B5EF4-FFF2-40B4-BE49-F238E27FC236}">
                <a16:creationId xmlns="" xmlns:a16="http://schemas.microsoft.com/office/drawing/2014/main" id="{4CFA97B5-C4DA-C141-BC11-B017A1A09EBE}"/>
              </a:ext>
            </a:extLst>
          </p:cNvPr>
          <p:cNvCxnSpPr/>
          <p:nvPr/>
        </p:nvCxnSpPr>
        <p:spPr>
          <a:xfrm>
            <a:off x="5398015" y="4224223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꺾인 연결선[E] 293">
            <a:extLst>
              <a:ext uri="{FF2B5EF4-FFF2-40B4-BE49-F238E27FC236}">
                <a16:creationId xmlns="" xmlns:a16="http://schemas.microsoft.com/office/drawing/2014/main" id="{2C28083A-F779-FE47-AE43-CCAD28F679DB}"/>
              </a:ext>
            </a:extLst>
          </p:cNvPr>
          <p:cNvCxnSpPr>
            <a:cxnSpLocks/>
            <a:stCxn id="206" idx="3"/>
            <a:endCxn id="275" idx="1"/>
          </p:cNvCxnSpPr>
          <p:nvPr/>
        </p:nvCxnSpPr>
        <p:spPr>
          <a:xfrm>
            <a:off x="4243887" y="3022649"/>
            <a:ext cx="1160808" cy="101494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5" name="직사각형 294">
            <a:extLst>
              <a:ext uri="{FF2B5EF4-FFF2-40B4-BE49-F238E27FC236}">
                <a16:creationId xmlns="" xmlns:a16="http://schemas.microsoft.com/office/drawing/2014/main" id="{BA88CD18-BE7F-DF49-B716-525AC5C48C38}"/>
              </a:ext>
            </a:extLst>
          </p:cNvPr>
          <p:cNvSpPr/>
          <p:nvPr/>
        </p:nvSpPr>
        <p:spPr>
          <a:xfrm>
            <a:off x="4845759" y="2762194"/>
            <a:ext cx="498149" cy="10304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C0C0C0"/>
                </a:highlight>
                <a:latin typeface="Nanum Gothic Regular" charset="-127"/>
                <a:ea typeface="Nanum Gothic Regular" charset="-127"/>
              </a:rPr>
              <a:t>글로벌 필터 수정</a:t>
            </a:r>
          </a:p>
        </p:txBody>
      </p:sp>
      <p:sp>
        <p:nvSpPr>
          <p:cNvPr id="296" name="직사각형 295">
            <a:extLst>
              <a:ext uri="{FF2B5EF4-FFF2-40B4-BE49-F238E27FC236}">
                <a16:creationId xmlns="" xmlns:a16="http://schemas.microsoft.com/office/drawing/2014/main" id="{615719EB-9C9D-5742-94C6-BAD56033A930}"/>
              </a:ext>
            </a:extLst>
          </p:cNvPr>
          <p:cNvSpPr/>
          <p:nvPr/>
        </p:nvSpPr>
        <p:spPr>
          <a:xfrm>
            <a:off x="4845759" y="3900330"/>
            <a:ext cx="498149" cy="10304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C0C0C0"/>
                </a:highlight>
                <a:latin typeface="Nanum Gothic Regular" charset="-127"/>
                <a:ea typeface="Nanum Gothic Regular" charset="-127"/>
              </a:rPr>
              <a:t>글로벌 필터 추가</a:t>
            </a:r>
          </a:p>
        </p:txBody>
      </p:sp>
      <p:pic>
        <p:nvPicPr>
          <p:cNvPr id="326" name="그림 325">
            <a:extLst>
              <a:ext uri="{FF2B5EF4-FFF2-40B4-BE49-F238E27FC236}">
                <a16:creationId xmlns="" xmlns:a16="http://schemas.microsoft.com/office/drawing/2014/main" id="{C208EA90-9316-2047-93D4-293F880C90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23" y="3599747"/>
            <a:ext cx="93609" cy="93609"/>
          </a:xfrm>
          <a:prstGeom prst="rect">
            <a:avLst/>
          </a:prstGeom>
        </p:spPr>
      </p:pic>
      <p:pic>
        <p:nvPicPr>
          <p:cNvPr id="330" name="그림 329">
            <a:extLst>
              <a:ext uri="{FF2B5EF4-FFF2-40B4-BE49-F238E27FC236}">
                <a16:creationId xmlns="" xmlns:a16="http://schemas.microsoft.com/office/drawing/2014/main" id="{BA0F382F-1412-8049-9676-2E5DB6C866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23" y="4906032"/>
            <a:ext cx="93609" cy="93609"/>
          </a:xfrm>
          <a:prstGeom prst="rect">
            <a:avLst/>
          </a:prstGeom>
        </p:spPr>
      </p:pic>
      <p:sp>
        <p:nvSpPr>
          <p:cNvPr id="213" name="타원 212">
            <a:extLst>
              <a:ext uri="{FF2B5EF4-FFF2-40B4-BE49-F238E27FC236}">
                <a16:creationId xmlns="" xmlns:a16="http://schemas.microsoft.com/office/drawing/2014/main" id="{EFA45C3B-14A9-7F42-A541-B2F33D691C2F}"/>
              </a:ext>
            </a:extLst>
          </p:cNvPr>
          <p:cNvSpPr/>
          <p:nvPr/>
        </p:nvSpPr>
        <p:spPr>
          <a:xfrm>
            <a:off x="4843638" y="373276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19" name="타원 218">
            <a:extLst>
              <a:ext uri="{FF2B5EF4-FFF2-40B4-BE49-F238E27FC236}">
                <a16:creationId xmlns="" xmlns:a16="http://schemas.microsoft.com/office/drawing/2014/main" id="{FAFB290A-E6A6-EE4E-A1D4-1ED47FF30165}"/>
              </a:ext>
            </a:extLst>
          </p:cNvPr>
          <p:cNvSpPr/>
          <p:nvPr/>
        </p:nvSpPr>
        <p:spPr>
          <a:xfrm>
            <a:off x="4843638" y="5216664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8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248" name="그룹 247">
            <a:extLst>
              <a:ext uri="{FF2B5EF4-FFF2-40B4-BE49-F238E27FC236}">
                <a16:creationId xmlns="" xmlns:a16="http://schemas.microsoft.com/office/drawing/2014/main" id="{EF6EBA01-8E67-A54E-AC65-591B7135E44E}"/>
              </a:ext>
            </a:extLst>
          </p:cNvPr>
          <p:cNvGrpSpPr/>
          <p:nvPr/>
        </p:nvGrpSpPr>
        <p:grpSpPr>
          <a:xfrm>
            <a:off x="8663818" y="2425318"/>
            <a:ext cx="170968" cy="136160"/>
            <a:chOff x="1825638" y="2609811"/>
            <a:chExt cx="170968" cy="136160"/>
          </a:xfrm>
        </p:grpSpPr>
        <p:pic>
          <p:nvPicPr>
            <p:cNvPr id="269" name="그래픽 268" descr="도움말">
              <a:extLst>
                <a:ext uri="{FF2B5EF4-FFF2-40B4-BE49-F238E27FC236}">
                  <a16:creationId xmlns="" xmlns:a16="http://schemas.microsoft.com/office/drawing/2014/main" id="{8DB786D8-C265-6546-B17F-A57A486B6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25638" y="2609811"/>
              <a:ext cx="134304" cy="134304"/>
            </a:xfrm>
            <a:prstGeom prst="rect">
              <a:avLst/>
            </a:prstGeom>
          </p:spPr>
        </p:pic>
        <p:pic>
          <p:nvPicPr>
            <p:cNvPr id="285" name="그래픽 284" descr="공유">
              <a:extLst>
                <a:ext uri="{FF2B5EF4-FFF2-40B4-BE49-F238E27FC236}">
                  <a16:creationId xmlns="" xmlns:a16="http://schemas.microsoft.com/office/drawing/2014/main" id="{6E3EBB13-5ABE-6442-8065-DB183A69F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98697" y="2648062"/>
              <a:ext cx="97909" cy="97909"/>
            </a:xfrm>
            <a:prstGeom prst="rect">
              <a:avLst/>
            </a:prstGeom>
          </p:spPr>
        </p:pic>
      </p:grpSp>
      <p:sp>
        <p:nvSpPr>
          <p:cNvPr id="310" name="직사각형 309">
            <a:extLst>
              <a:ext uri="{FF2B5EF4-FFF2-40B4-BE49-F238E27FC236}">
                <a16:creationId xmlns="" xmlns:a16="http://schemas.microsoft.com/office/drawing/2014/main" id="{3A17D476-9211-8144-897A-4FB9A415EA32}"/>
              </a:ext>
            </a:extLst>
          </p:cNvPr>
          <p:cNvSpPr/>
          <p:nvPr/>
        </p:nvSpPr>
        <p:spPr>
          <a:xfrm>
            <a:off x="8639412" y="2396270"/>
            <a:ext cx="212826" cy="193654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314" name="직사각형 313">
            <a:extLst>
              <a:ext uri="{FF2B5EF4-FFF2-40B4-BE49-F238E27FC236}">
                <a16:creationId xmlns="" xmlns:a16="http://schemas.microsoft.com/office/drawing/2014/main" id="{1E6E6BD6-6B20-B848-B9E5-2B732D6B71A4}"/>
              </a:ext>
            </a:extLst>
          </p:cNvPr>
          <p:cNvSpPr/>
          <p:nvPr/>
        </p:nvSpPr>
        <p:spPr>
          <a:xfrm>
            <a:off x="8897412" y="2410343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BD1006FA-10E8-7D45-BA01-D00682AF6787}"/>
              </a:ext>
            </a:extLst>
          </p:cNvPr>
          <p:cNvSpPr/>
          <p:nvPr/>
        </p:nvSpPr>
        <p:spPr>
          <a:xfrm>
            <a:off x="7300031" y="4320472"/>
            <a:ext cx="1018376" cy="14826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27" name="직사각형 226">
            <a:extLst>
              <a:ext uri="{FF2B5EF4-FFF2-40B4-BE49-F238E27FC236}">
                <a16:creationId xmlns="" xmlns:a16="http://schemas.microsoft.com/office/drawing/2014/main" id="{E352283C-502B-0B49-9BA9-6F043DAFACE7}"/>
              </a:ext>
            </a:extLst>
          </p:cNvPr>
          <p:cNvSpPr/>
          <p:nvPr/>
        </p:nvSpPr>
        <p:spPr>
          <a:xfrm>
            <a:off x="7300031" y="5917779"/>
            <a:ext cx="1018376" cy="14826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771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="" xmlns:a16="http://schemas.microsoft.com/office/drawing/2014/main" id="{2001CC24-9A71-3D46-8915-C398B3F6DE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데이터소스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 리스트 구성요소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필수 또는 추천 필터인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차트 종속 필터로 등록 불가능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필터가 있는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아이콘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필터로 등록되지 않은 경우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추가 버튼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클릭 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&gt;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차트 종속 필터 추가 팝업 출력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해당 차트 종속 필터인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편집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차트 종속 필터 편집 팝업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해당 차트 필터로 등록되어 있으면서 글로벌 필터도 등록된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편집 버튼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차트 종속 필터 편집 팝업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글로벌 필터 값을 열람할 수 있음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글로벌 필터로 등록되어 있는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추가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차트 종속 필터 추가 팝업 출력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글로벌 필터 값을 열람할 수 있음</a:t>
            </a:r>
            <a:endParaRPr kumimoji="1" lang="en-US" altLang="ko-KR" dirty="0">
              <a:solidFill>
                <a:srgbClr val="00B0F0"/>
              </a:solidFill>
              <a:highlight>
                <a:srgbClr val="00FF00"/>
              </a:highlight>
              <a:latin typeface="+mn-ea"/>
            </a:endParaRP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="" xmlns:a16="http://schemas.microsoft.com/office/drawing/2014/main" id="{B2F57292-3AE5-514B-8813-E7A5D84DE1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4.1</a:t>
            </a:r>
            <a:r>
              <a:rPr kumimoji="1" lang="ko-KR" altLang="en-US" dirty="0">
                <a:latin typeface="+mn-ea"/>
                <a:ea typeface="+mn-ea"/>
              </a:rPr>
              <a:t> 필터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28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71065" y="1193913"/>
            <a:ext cx="3492716" cy="4963645"/>
            <a:chOff x="1938266" y="430240"/>
            <a:chExt cx="4052215" cy="4373645"/>
          </a:xfrm>
        </p:grpSpPr>
        <p:sp>
          <p:nvSpPr>
            <p:cNvPr id="71" name="모서리가 둥근 직사각형 58"/>
            <p:cNvSpPr/>
            <p:nvPr/>
          </p:nvSpPr>
          <p:spPr>
            <a:xfrm>
              <a:off x="1946016" y="430240"/>
              <a:ext cx="4044465" cy="43736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72" name="직선 연결선[R] 71"/>
            <p:cNvCxnSpPr/>
            <p:nvPr/>
          </p:nvCxnSpPr>
          <p:spPr>
            <a:xfrm>
              <a:off x="1938266" y="4478797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32576" r="18694" b="49596"/>
          <a:stretch/>
        </p:blipFill>
        <p:spPr>
          <a:xfrm>
            <a:off x="1146445" y="1265339"/>
            <a:ext cx="127502" cy="122270"/>
          </a:xfrm>
          <a:prstGeom prst="rect">
            <a:avLst/>
          </a:prstGeom>
          <a:ln>
            <a:noFill/>
          </a:ln>
        </p:spPr>
      </p:pic>
      <p:cxnSp>
        <p:nvCxnSpPr>
          <p:cNvPr id="92" name="직선 연결선[R] 91"/>
          <p:cNvCxnSpPr/>
          <p:nvPr/>
        </p:nvCxnSpPr>
        <p:spPr>
          <a:xfrm>
            <a:off x="1086981" y="1447273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1342647" y="1228048"/>
            <a:ext cx="146258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Add </a:t>
            </a:r>
            <a:r>
              <a:rPr lang="en-US" altLang="ko-KR" sz="700" b="1" dirty="0">
                <a:solidFill>
                  <a:prstClr val="black"/>
                </a:solidFill>
                <a:latin typeface="+mn-ea"/>
                <a:cs typeface="Nanum Gothic" charset="-127"/>
              </a:rPr>
              <a:t>chart filter</a:t>
            </a:r>
            <a:endParaRPr lang="en-US" altLang="ko-KR" sz="700" b="1" dirty="0">
              <a:latin typeface="+mn-ea"/>
              <a:cs typeface="Nanum Gothic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158685" y="5831565"/>
            <a:ext cx="1305332" cy="284559"/>
            <a:chOff x="2958860" y="4572000"/>
            <a:chExt cx="1503704" cy="327804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50007" b="29268"/>
            <a:stretch/>
          </p:blipFill>
          <p:spPr>
            <a:xfrm>
              <a:off x="2958860" y="4572000"/>
              <a:ext cx="1503704" cy="327804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3308320" y="4635650"/>
              <a:ext cx="861289" cy="19822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Cancel</a:t>
              </a:r>
              <a:endPara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모서리가 둥근 직사각형 58"/>
          <p:cNvSpPr/>
          <p:nvPr/>
        </p:nvSpPr>
        <p:spPr>
          <a:xfrm>
            <a:off x="1260783" y="1807441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7" b="41079"/>
          <a:stretch/>
        </p:blipFill>
        <p:spPr>
          <a:xfrm>
            <a:off x="1428243" y="1807441"/>
            <a:ext cx="1328925" cy="1839961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1205774" y="1544146"/>
            <a:ext cx="1599459" cy="13116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Search by column name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9" y="1570293"/>
            <a:ext cx="90036" cy="90036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4482727" y="1701376"/>
            <a:ext cx="45719" cy="11486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모서리가 둥근 직사각형 58"/>
          <p:cNvSpPr/>
          <p:nvPr/>
        </p:nvSpPr>
        <p:spPr>
          <a:xfrm>
            <a:off x="1450290" y="2924642"/>
            <a:ext cx="1100635" cy="2301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Orderdate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14" name="직선 연결선[R] 113"/>
          <p:cNvCxnSpPr/>
          <p:nvPr/>
        </p:nvCxnSpPr>
        <p:spPr>
          <a:xfrm>
            <a:off x="1429466" y="5788640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3971900" y="242135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3971900" y="257937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71900" y="2773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3971900" y="3150127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1077745" y="1045210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1145550" y="1707213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Dimension</a:t>
            </a:r>
          </a:p>
        </p:txBody>
      </p:sp>
      <p:sp>
        <p:nvSpPr>
          <p:cNvPr id="195" name="모서리가 둥근 직사각형 58"/>
          <p:cNvSpPr/>
          <p:nvPr/>
        </p:nvSpPr>
        <p:spPr>
          <a:xfrm>
            <a:off x="2887487" y="122658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97" name="그림 1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64" y="1279467"/>
            <a:ext cx="99705" cy="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직사각형 201"/>
          <p:cNvSpPr/>
          <p:nvPr/>
        </p:nvSpPr>
        <p:spPr>
          <a:xfrm>
            <a:off x="3971900" y="298554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3971900" y="3524711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1145550" y="3777216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Measure</a:t>
            </a:r>
          </a:p>
        </p:txBody>
      </p:sp>
      <p:sp>
        <p:nvSpPr>
          <p:cNvPr id="212" name="모서리가 둥근 직사각형 58"/>
          <p:cNvSpPr/>
          <p:nvPr/>
        </p:nvSpPr>
        <p:spPr>
          <a:xfrm>
            <a:off x="1244810" y="3936950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#    Count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3971900" y="3957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20" name="타원 219"/>
          <p:cNvSpPr/>
          <p:nvPr/>
        </p:nvSpPr>
        <p:spPr>
          <a:xfrm>
            <a:off x="3569266" y="194810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59" name="모서리가 둥근 직사각형 58"/>
          <p:cNvSpPr/>
          <p:nvPr/>
        </p:nvSpPr>
        <p:spPr>
          <a:xfrm>
            <a:off x="5404695" y="1210756"/>
            <a:ext cx="3486036" cy="108426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897730" y="1244891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286" name="직선 연결선[R] 285"/>
          <p:cNvCxnSpPr/>
          <p:nvPr/>
        </p:nvCxnSpPr>
        <p:spPr>
          <a:xfrm>
            <a:off x="5413931" y="1464116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직사각형 286"/>
          <p:cNvSpPr/>
          <p:nvPr/>
        </p:nvSpPr>
        <p:spPr>
          <a:xfrm>
            <a:off x="5684431" y="1259924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sp>
        <p:nvSpPr>
          <p:cNvPr id="297" name="TextBox 296"/>
          <p:cNvSpPr txBox="1"/>
          <p:nvPr/>
        </p:nvSpPr>
        <p:spPr>
          <a:xfrm>
            <a:off x="5404627" y="1062582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13" name="그룹 312"/>
          <p:cNvGrpSpPr/>
          <p:nvPr/>
        </p:nvGrpSpPr>
        <p:grpSpPr>
          <a:xfrm>
            <a:off x="5448012" y="1258901"/>
            <a:ext cx="173209" cy="169926"/>
            <a:chOff x="236836" y="519323"/>
            <a:chExt cx="173209" cy="169926"/>
          </a:xfrm>
        </p:grpSpPr>
        <p:pic>
          <p:nvPicPr>
            <p:cNvPr id="314" name="그림 313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315" name="직사각형 314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319" name="직사각형 318"/>
          <p:cNvSpPr/>
          <p:nvPr/>
        </p:nvSpPr>
        <p:spPr>
          <a:xfrm>
            <a:off x="4815782" y="1639392"/>
            <a:ext cx="495330" cy="10443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C0C0C0"/>
                </a:highlight>
                <a:latin typeface="Nanum Gothic Regular" charset="-127"/>
                <a:ea typeface="Nanum Gothic Regular" charset="-127"/>
              </a:rPr>
              <a:t>차트 필터 추가</a:t>
            </a:r>
          </a:p>
        </p:txBody>
      </p:sp>
      <p:cxnSp>
        <p:nvCxnSpPr>
          <p:cNvPr id="322" name="꺾인 연결선[E] 321"/>
          <p:cNvCxnSpPr>
            <a:cxnSpLocks/>
            <a:stCxn id="117" idx="3"/>
            <a:endCxn id="259" idx="1"/>
          </p:cNvCxnSpPr>
          <p:nvPr/>
        </p:nvCxnSpPr>
        <p:spPr>
          <a:xfrm flipV="1">
            <a:off x="4228674" y="1752889"/>
            <a:ext cx="1176021" cy="72606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꺾인 연결선[E] 322"/>
          <p:cNvCxnSpPr>
            <a:cxnSpLocks/>
            <a:stCxn id="120" idx="3"/>
            <a:endCxn id="131" idx="1"/>
          </p:cNvCxnSpPr>
          <p:nvPr/>
        </p:nvCxnSpPr>
        <p:spPr>
          <a:xfrm flipV="1">
            <a:off x="4228674" y="2888399"/>
            <a:ext cx="1176021" cy="31932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8" name="직사각형 317"/>
          <p:cNvSpPr/>
          <p:nvPr/>
        </p:nvSpPr>
        <p:spPr>
          <a:xfrm>
            <a:off x="4846620" y="2907716"/>
            <a:ext cx="551394" cy="130210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C0C0C0"/>
                </a:highlight>
                <a:latin typeface="Nanum Gothic Regular" charset="-127"/>
                <a:ea typeface="Nanum Gothic Regular" charset="-127"/>
              </a:rPr>
              <a:t>차트 필터 편집</a:t>
            </a:r>
          </a:p>
        </p:txBody>
      </p:sp>
      <p:sp>
        <p:nvSpPr>
          <p:cNvPr id="339" name="직사각형 338"/>
          <p:cNvSpPr/>
          <p:nvPr/>
        </p:nvSpPr>
        <p:spPr>
          <a:xfrm>
            <a:off x="10073353" y="5872736"/>
            <a:ext cx="2083986" cy="901449"/>
          </a:xfrm>
          <a:prstGeom prst="rect">
            <a:avLst/>
          </a:prstGeom>
          <a:solidFill>
            <a:srgbClr val="7030A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&amp;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 필터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@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패널에서 글로벌 필터는 열람만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차트 필터는 편집 가능</a:t>
            </a: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차트에서 글로벌 필터 등록 불가</a:t>
            </a: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신규 필터는 차트 필터로만 등록 가능</a:t>
            </a: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필터가 걸려있는 상태에서 차트 종속 필터 추가 시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해당 차트는 차트 종속 필터에만 영향을 받음</a:t>
            </a:r>
          </a:p>
        </p:txBody>
      </p:sp>
      <p:sp>
        <p:nvSpPr>
          <p:cNvPr id="341" name="타원 340"/>
          <p:cNvSpPr/>
          <p:nvPr/>
        </p:nvSpPr>
        <p:spPr>
          <a:xfrm>
            <a:off x="4813575" y="1505466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42" name="타원 341"/>
          <p:cNvSpPr/>
          <p:nvPr/>
        </p:nvSpPr>
        <p:spPr>
          <a:xfrm>
            <a:off x="4819811" y="276053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887F6392-85BE-2640-B44E-98FD0E28CA2C}"/>
              </a:ext>
            </a:extLst>
          </p:cNvPr>
          <p:cNvSpPr/>
          <p:nvPr/>
        </p:nvSpPr>
        <p:spPr>
          <a:xfrm>
            <a:off x="179921" y="664992"/>
            <a:ext cx="1162726" cy="19614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900" b="1" dirty="0">
                <a:solidFill>
                  <a:srgbClr val="B3FF63"/>
                </a:solidFill>
                <a:latin typeface="+mn-ea"/>
                <a:cs typeface="Nanum Gothic" charset="-127"/>
              </a:rPr>
              <a:t>@Chart</a:t>
            </a:r>
            <a:endParaRPr kumimoji="1" lang="ko-KR" altLang="en-US" sz="900" b="1" dirty="0">
              <a:solidFill>
                <a:srgbClr val="B3FF63"/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="" xmlns:a16="http://schemas.microsoft.com/office/drawing/2014/main" id="{795AAF1B-7EE1-8747-AE40-6092C9751F13}"/>
              </a:ext>
            </a:extLst>
          </p:cNvPr>
          <p:cNvSpPr/>
          <p:nvPr/>
        </p:nvSpPr>
        <p:spPr>
          <a:xfrm>
            <a:off x="5480743" y="1512787"/>
            <a:ext cx="3358525" cy="386924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="" xmlns:a16="http://schemas.microsoft.com/office/drawing/2014/main" id="{CBD11F81-E4CB-AE4F-A20A-765FA4D9758C}"/>
              </a:ext>
            </a:extLst>
          </p:cNvPr>
          <p:cNvSpPr/>
          <p:nvPr/>
        </p:nvSpPr>
        <p:spPr>
          <a:xfrm>
            <a:off x="5844878" y="1352743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grpSp>
        <p:nvGrpSpPr>
          <p:cNvPr id="193" name="그룹 192">
            <a:extLst>
              <a:ext uri="{FF2B5EF4-FFF2-40B4-BE49-F238E27FC236}">
                <a16:creationId xmlns="" xmlns:a16="http://schemas.microsoft.com/office/drawing/2014/main" id="{3464D91E-3207-F445-83D1-074FE5371861}"/>
              </a:ext>
            </a:extLst>
          </p:cNvPr>
          <p:cNvGrpSpPr/>
          <p:nvPr/>
        </p:nvGrpSpPr>
        <p:grpSpPr>
          <a:xfrm>
            <a:off x="3651851" y="2045252"/>
            <a:ext cx="219382" cy="93609"/>
            <a:chOff x="8612024" y="1292257"/>
            <a:chExt cx="219382" cy="93609"/>
          </a:xfrm>
        </p:grpSpPr>
        <p:pic>
          <p:nvPicPr>
            <p:cNvPr id="194" name="그림 193">
              <a:extLst>
                <a:ext uri="{FF2B5EF4-FFF2-40B4-BE49-F238E27FC236}">
                  <a16:creationId xmlns="" xmlns:a16="http://schemas.microsoft.com/office/drawing/2014/main" id="{42FDFAA4-A927-E64C-9A7B-71CE2A153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2024" y="1292257"/>
              <a:ext cx="93609" cy="93609"/>
            </a:xfrm>
            <a:prstGeom prst="rect">
              <a:avLst/>
            </a:prstGeom>
          </p:spPr>
        </p:pic>
        <p:sp>
          <p:nvSpPr>
            <p:cNvPr id="196" name="직사각형 195">
              <a:extLst>
                <a:ext uri="{FF2B5EF4-FFF2-40B4-BE49-F238E27FC236}">
                  <a16:creationId xmlns="" xmlns:a16="http://schemas.microsoft.com/office/drawing/2014/main" id="{B08828E3-75EF-E14E-806B-146A09BF0174}"/>
                </a:ext>
              </a:extLst>
            </p:cNvPr>
            <p:cNvSpPr/>
            <p:nvPr/>
          </p:nvSpPr>
          <p:spPr>
            <a:xfrm>
              <a:off x="8741205" y="1305874"/>
              <a:ext cx="90201" cy="663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00" name="그림 199">
            <a:extLst>
              <a:ext uri="{FF2B5EF4-FFF2-40B4-BE49-F238E27FC236}">
                <a16:creationId xmlns="" xmlns:a16="http://schemas.microsoft.com/office/drawing/2014/main" id="{0A75720F-4E5F-8941-A1ED-26F713D78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51" y="3545171"/>
            <a:ext cx="93609" cy="93609"/>
          </a:xfrm>
          <a:prstGeom prst="rect">
            <a:avLst/>
          </a:prstGeom>
        </p:spPr>
      </p:pic>
      <p:sp>
        <p:nvSpPr>
          <p:cNvPr id="206" name="직사각형 205">
            <a:extLst>
              <a:ext uri="{FF2B5EF4-FFF2-40B4-BE49-F238E27FC236}">
                <a16:creationId xmlns="" xmlns:a16="http://schemas.microsoft.com/office/drawing/2014/main" id="{82B63866-5D17-9341-B544-6FA7E9096595}"/>
              </a:ext>
            </a:extLst>
          </p:cNvPr>
          <p:cNvSpPr/>
          <p:nvPr/>
        </p:nvSpPr>
        <p:spPr>
          <a:xfrm>
            <a:off x="3971900" y="2232007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704C1DF6-5294-384A-82AF-787175D2B57F}"/>
              </a:ext>
            </a:extLst>
          </p:cNvPr>
          <p:cNvSpPr/>
          <p:nvPr/>
        </p:nvSpPr>
        <p:spPr>
          <a:xfrm>
            <a:off x="4762752" y="3429781"/>
            <a:ext cx="5221553" cy="3039883"/>
          </a:xfrm>
          <a:prstGeom prst="rect">
            <a:avLst/>
          </a:prstGeom>
          <a:noFill/>
          <a:ln w="3175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5" name="직선 연결선[R] 124">
            <a:extLst>
              <a:ext uri="{FF2B5EF4-FFF2-40B4-BE49-F238E27FC236}">
                <a16:creationId xmlns="" xmlns:a16="http://schemas.microsoft.com/office/drawing/2014/main" id="{CA8BC65B-372A-0341-A6E8-2F2760AF41E4}"/>
              </a:ext>
            </a:extLst>
          </p:cNvPr>
          <p:cNvCxnSpPr/>
          <p:nvPr/>
        </p:nvCxnSpPr>
        <p:spPr>
          <a:xfrm>
            <a:off x="5398015" y="1940791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그룹 125">
            <a:extLst>
              <a:ext uri="{FF2B5EF4-FFF2-40B4-BE49-F238E27FC236}">
                <a16:creationId xmlns="" xmlns:a16="http://schemas.microsoft.com/office/drawing/2014/main" id="{57FC169E-D0B2-E94D-A837-E9146BD96B88}"/>
              </a:ext>
            </a:extLst>
          </p:cNvPr>
          <p:cNvGrpSpPr/>
          <p:nvPr/>
        </p:nvGrpSpPr>
        <p:grpSpPr>
          <a:xfrm>
            <a:off x="5826851" y="1957434"/>
            <a:ext cx="2635916" cy="284559"/>
            <a:chOff x="2958860" y="4572000"/>
            <a:chExt cx="3036498" cy="327804"/>
          </a:xfrm>
        </p:grpSpPr>
        <p:pic>
          <p:nvPicPr>
            <p:cNvPr id="127" name="그림 126">
              <a:extLst>
                <a:ext uri="{FF2B5EF4-FFF2-40B4-BE49-F238E27FC236}">
                  <a16:creationId xmlns="" xmlns:a16="http://schemas.microsoft.com/office/drawing/2014/main" id="{CC37C679-9CEC-6F4C-BA03-1B3250D05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28" name="그룹 127">
              <a:extLst>
                <a:ext uri="{FF2B5EF4-FFF2-40B4-BE49-F238E27FC236}">
                  <a16:creationId xmlns="" xmlns:a16="http://schemas.microsoft.com/office/drawing/2014/main" id="{AF1C23E6-FC0B-B944-AAE6-4097D52A461F}"/>
                </a:ext>
              </a:extLst>
            </p:cNvPr>
            <p:cNvGrpSpPr/>
            <p:nvPr/>
          </p:nvGrpSpPr>
          <p:grpSpPr>
            <a:xfrm>
              <a:off x="3308320" y="4635650"/>
              <a:ext cx="2531773" cy="198223"/>
              <a:chOff x="3308320" y="4635650"/>
              <a:chExt cx="2531773" cy="198223"/>
            </a:xfrm>
          </p:grpSpPr>
          <p:sp>
            <p:nvSpPr>
              <p:cNvPr id="129" name="직사각형 128">
                <a:extLst>
                  <a:ext uri="{FF2B5EF4-FFF2-40B4-BE49-F238E27FC236}">
                    <a16:creationId xmlns="" xmlns:a16="http://schemas.microsoft.com/office/drawing/2014/main" id="{90CA9AAC-5E53-DE46-9184-D7DCB464BCD9}"/>
                  </a:ext>
                </a:extLst>
              </p:cNvPr>
              <p:cNvSpPr/>
              <p:nvPr/>
            </p:nvSpPr>
            <p:spPr>
              <a:xfrm>
                <a:off x="4585355" y="4635650"/>
                <a:ext cx="1254738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Add chart filter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="" xmlns:a16="http://schemas.microsoft.com/office/drawing/2014/main" id="{97EC52B9-BC8A-9343-B8D0-E25798F7FEE6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31" name="모서리가 둥근 직사각형 58">
            <a:extLst>
              <a:ext uri="{FF2B5EF4-FFF2-40B4-BE49-F238E27FC236}">
                <a16:creationId xmlns="" xmlns:a16="http://schemas.microsoft.com/office/drawing/2014/main" id="{B7E32784-A649-E54F-A8E4-F25A01E7D3B0}"/>
              </a:ext>
            </a:extLst>
          </p:cNvPr>
          <p:cNvSpPr/>
          <p:nvPr/>
        </p:nvSpPr>
        <p:spPr>
          <a:xfrm>
            <a:off x="5404695" y="2355075"/>
            <a:ext cx="3486036" cy="106664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55C5DC34-F8BA-BB49-BC09-E5FA1FE8F403}"/>
              </a:ext>
            </a:extLst>
          </p:cNvPr>
          <p:cNvSpPr/>
          <p:nvPr/>
        </p:nvSpPr>
        <p:spPr>
          <a:xfrm>
            <a:off x="5897730" y="2389210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133" name="직선 연결선[R] 132">
            <a:extLst>
              <a:ext uri="{FF2B5EF4-FFF2-40B4-BE49-F238E27FC236}">
                <a16:creationId xmlns="" xmlns:a16="http://schemas.microsoft.com/office/drawing/2014/main" id="{0B81240A-0624-E846-9AA1-EE71353B2360}"/>
              </a:ext>
            </a:extLst>
          </p:cNvPr>
          <p:cNvCxnSpPr/>
          <p:nvPr/>
        </p:nvCxnSpPr>
        <p:spPr>
          <a:xfrm>
            <a:off x="5413931" y="2608435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>
            <a:extLst>
              <a:ext uri="{FF2B5EF4-FFF2-40B4-BE49-F238E27FC236}">
                <a16:creationId xmlns="" xmlns:a16="http://schemas.microsoft.com/office/drawing/2014/main" id="{B5706A74-FC0D-5247-821F-C29FD2B798D1}"/>
              </a:ext>
            </a:extLst>
          </p:cNvPr>
          <p:cNvSpPr/>
          <p:nvPr/>
        </p:nvSpPr>
        <p:spPr>
          <a:xfrm>
            <a:off x="5684431" y="240424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135" name="그룹 134">
            <a:extLst>
              <a:ext uri="{FF2B5EF4-FFF2-40B4-BE49-F238E27FC236}">
                <a16:creationId xmlns="" xmlns:a16="http://schemas.microsoft.com/office/drawing/2014/main" id="{F825A691-8286-B74C-B5DD-10D079F0878D}"/>
              </a:ext>
            </a:extLst>
          </p:cNvPr>
          <p:cNvGrpSpPr/>
          <p:nvPr/>
        </p:nvGrpSpPr>
        <p:grpSpPr>
          <a:xfrm>
            <a:off x="5448012" y="2403220"/>
            <a:ext cx="173209" cy="169926"/>
            <a:chOff x="236836" y="519323"/>
            <a:chExt cx="173209" cy="169926"/>
          </a:xfrm>
        </p:grpSpPr>
        <p:pic>
          <p:nvPicPr>
            <p:cNvPr id="139" name="그림 138">
              <a:extLst>
                <a:ext uri="{FF2B5EF4-FFF2-40B4-BE49-F238E27FC236}">
                  <a16:creationId xmlns="" xmlns:a16="http://schemas.microsoft.com/office/drawing/2014/main" id="{FA8A217A-F927-AF46-969E-83BCCCD5F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140" name="직사각형 139">
              <a:extLst>
                <a:ext uri="{FF2B5EF4-FFF2-40B4-BE49-F238E27FC236}">
                  <a16:creationId xmlns="" xmlns:a16="http://schemas.microsoft.com/office/drawing/2014/main" id="{266D5132-0E29-534A-A534-5BFD245F64BF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141" name="직사각형 140">
            <a:extLst>
              <a:ext uri="{FF2B5EF4-FFF2-40B4-BE49-F238E27FC236}">
                <a16:creationId xmlns="" xmlns:a16="http://schemas.microsoft.com/office/drawing/2014/main" id="{45D8F472-ADEB-3248-907D-E202A1D92568}"/>
              </a:ext>
            </a:extLst>
          </p:cNvPr>
          <p:cNvSpPr/>
          <p:nvPr/>
        </p:nvSpPr>
        <p:spPr>
          <a:xfrm>
            <a:off x="5480743" y="2664013"/>
            <a:ext cx="3358525" cy="386924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="" xmlns:a16="http://schemas.microsoft.com/office/drawing/2014/main" id="{D4603712-F595-EF4D-AF98-CFAD9DF71804}"/>
              </a:ext>
            </a:extLst>
          </p:cNvPr>
          <p:cNvSpPr/>
          <p:nvPr/>
        </p:nvSpPr>
        <p:spPr>
          <a:xfrm>
            <a:off x="5844878" y="2497062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cxnSp>
        <p:nvCxnSpPr>
          <p:cNvPr id="150" name="직선 연결선[R] 149">
            <a:extLst>
              <a:ext uri="{FF2B5EF4-FFF2-40B4-BE49-F238E27FC236}">
                <a16:creationId xmlns="" xmlns:a16="http://schemas.microsoft.com/office/drawing/2014/main" id="{32A453F5-84DE-494D-A94E-1EF251B88078}"/>
              </a:ext>
            </a:extLst>
          </p:cNvPr>
          <p:cNvCxnSpPr/>
          <p:nvPr/>
        </p:nvCxnSpPr>
        <p:spPr>
          <a:xfrm>
            <a:off x="5398015" y="307928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>
            <a:extLst>
              <a:ext uri="{FF2B5EF4-FFF2-40B4-BE49-F238E27FC236}">
                <a16:creationId xmlns="" xmlns:a16="http://schemas.microsoft.com/office/drawing/2014/main" id="{AC07D8AE-65FE-CC43-9146-C24F29D453B1}"/>
              </a:ext>
            </a:extLst>
          </p:cNvPr>
          <p:cNvGrpSpPr/>
          <p:nvPr/>
        </p:nvGrpSpPr>
        <p:grpSpPr>
          <a:xfrm>
            <a:off x="5826851" y="3095932"/>
            <a:ext cx="2635916" cy="284559"/>
            <a:chOff x="2958860" y="4572000"/>
            <a:chExt cx="3036498" cy="327804"/>
          </a:xfrm>
        </p:grpSpPr>
        <p:pic>
          <p:nvPicPr>
            <p:cNvPr id="153" name="그림 152">
              <a:extLst>
                <a:ext uri="{FF2B5EF4-FFF2-40B4-BE49-F238E27FC236}">
                  <a16:creationId xmlns="" xmlns:a16="http://schemas.microsoft.com/office/drawing/2014/main" id="{C05727E8-6149-6E46-8535-3B1ABF4FF0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54" name="그룹 153">
              <a:extLst>
                <a:ext uri="{FF2B5EF4-FFF2-40B4-BE49-F238E27FC236}">
                  <a16:creationId xmlns="" xmlns:a16="http://schemas.microsoft.com/office/drawing/2014/main" id="{9259C20A-4747-6F4E-8172-3B88B1172C3C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55" name="직사각형 154">
                <a:extLst>
                  <a:ext uri="{FF2B5EF4-FFF2-40B4-BE49-F238E27FC236}">
                    <a16:creationId xmlns="" xmlns:a16="http://schemas.microsoft.com/office/drawing/2014/main" id="{7614EC72-18B8-DC4D-98BE-4217317DAD6B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56" name="직사각형 155">
                <a:extLst>
                  <a:ext uri="{FF2B5EF4-FFF2-40B4-BE49-F238E27FC236}">
                    <a16:creationId xmlns="" xmlns:a16="http://schemas.microsoft.com/office/drawing/2014/main" id="{7B453F7B-BED6-3C43-91BF-62A2CF2D1552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57" name="모서리가 둥근 직사각형 58">
            <a:extLst>
              <a:ext uri="{FF2B5EF4-FFF2-40B4-BE49-F238E27FC236}">
                <a16:creationId xmlns="" xmlns:a16="http://schemas.microsoft.com/office/drawing/2014/main" id="{1627C51B-C718-2F46-AB39-1C96DCF9CC8F}"/>
              </a:ext>
            </a:extLst>
          </p:cNvPr>
          <p:cNvSpPr/>
          <p:nvPr/>
        </p:nvSpPr>
        <p:spPr>
          <a:xfrm>
            <a:off x="5404695" y="3480412"/>
            <a:ext cx="3486036" cy="125299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2EBCE99D-6355-D344-B8EF-D7DB373B337A}"/>
              </a:ext>
            </a:extLst>
          </p:cNvPr>
          <p:cNvSpPr/>
          <p:nvPr/>
        </p:nvSpPr>
        <p:spPr>
          <a:xfrm>
            <a:off x="5897730" y="3514548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159" name="직선 연결선[R] 158">
            <a:extLst>
              <a:ext uri="{FF2B5EF4-FFF2-40B4-BE49-F238E27FC236}">
                <a16:creationId xmlns="" xmlns:a16="http://schemas.microsoft.com/office/drawing/2014/main" id="{847BE908-098B-C449-8296-E9FBC0B42642}"/>
              </a:ext>
            </a:extLst>
          </p:cNvPr>
          <p:cNvCxnSpPr/>
          <p:nvPr/>
        </p:nvCxnSpPr>
        <p:spPr>
          <a:xfrm>
            <a:off x="5413931" y="3733773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직사각형 159">
            <a:extLst>
              <a:ext uri="{FF2B5EF4-FFF2-40B4-BE49-F238E27FC236}">
                <a16:creationId xmlns="" xmlns:a16="http://schemas.microsoft.com/office/drawing/2014/main" id="{CB8FF890-B146-9340-8B2B-928C4D4C97D8}"/>
              </a:ext>
            </a:extLst>
          </p:cNvPr>
          <p:cNvSpPr/>
          <p:nvPr/>
        </p:nvSpPr>
        <p:spPr>
          <a:xfrm>
            <a:off x="5684431" y="3529581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="" xmlns:a16="http://schemas.microsoft.com/office/drawing/2014/main" id="{781A825C-D031-3E44-A264-A8C43EAAFBD2}"/>
              </a:ext>
            </a:extLst>
          </p:cNvPr>
          <p:cNvGrpSpPr/>
          <p:nvPr/>
        </p:nvGrpSpPr>
        <p:grpSpPr>
          <a:xfrm>
            <a:off x="5448012" y="3528558"/>
            <a:ext cx="173209" cy="169926"/>
            <a:chOff x="236836" y="519323"/>
            <a:chExt cx="173209" cy="169926"/>
          </a:xfrm>
        </p:grpSpPr>
        <p:pic>
          <p:nvPicPr>
            <p:cNvPr id="162" name="그림 161">
              <a:extLst>
                <a:ext uri="{FF2B5EF4-FFF2-40B4-BE49-F238E27FC236}">
                  <a16:creationId xmlns="" xmlns:a16="http://schemas.microsoft.com/office/drawing/2014/main" id="{1B10A5C6-0D09-8E42-80A6-1A3A7671BC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163" name="직사각형 162">
              <a:extLst>
                <a:ext uri="{FF2B5EF4-FFF2-40B4-BE49-F238E27FC236}">
                  <a16:creationId xmlns="" xmlns:a16="http://schemas.microsoft.com/office/drawing/2014/main" id="{187A0147-4233-284F-A785-14A55C332835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="" xmlns:a16="http://schemas.microsoft.com/office/drawing/2014/main" id="{4875B239-1886-CF4D-86E8-5FC4C96EE50C}"/>
              </a:ext>
            </a:extLst>
          </p:cNvPr>
          <p:cNvSpPr/>
          <p:nvPr/>
        </p:nvSpPr>
        <p:spPr>
          <a:xfrm>
            <a:off x="5480743" y="3939949"/>
            <a:ext cx="3358525" cy="386924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sp>
        <p:nvSpPr>
          <p:cNvPr id="165" name="직사각형 164">
            <a:extLst>
              <a:ext uri="{FF2B5EF4-FFF2-40B4-BE49-F238E27FC236}">
                <a16:creationId xmlns="" xmlns:a16="http://schemas.microsoft.com/office/drawing/2014/main" id="{AFE0A8C4-311A-D244-9D1A-AC8F9F7697EF}"/>
              </a:ext>
            </a:extLst>
          </p:cNvPr>
          <p:cNvSpPr/>
          <p:nvPr/>
        </p:nvSpPr>
        <p:spPr>
          <a:xfrm>
            <a:off x="5844878" y="3622400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="" xmlns:a16="http://schemas.microsoft.com/office/drawing/2014/main" id="{B051402A-F557-6747-97D7-47D6F755B4A9}"/>
              </a:ext>
            </a:extLst>
          </p:cNvPr>
          <p:cNvSpPr/>
          <p:nvPr/>
        </p:nvSpPr>
        <p:spPr>
          <a:xfrm>
            <a:off x="5484409" y="3778999"/>
            <a:ext cx="2648013" cy="1356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글로벌 필터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로 등록되어 있습니다</a:t>
            </a:r>
          </a:p>
        </p:txBody>
      </p:sp>
      <p:pic>
        <p:nvPicPr>
          <p:cNvPr id="168" name="그림 167">
            <a:extLst>
              <a:ext uri="{FF2B5EF4-FFF2-40B4-BE49-F238E27FC236}">
                <a16:creationId xmlns="" xmlns:a16="http://schemas.microsoft.com/office/drawing/2014/main" id="{42794D1C-0941-AC4D-8EB2-14061E9CDF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5" y="3804465"/>
            <a:ext cx="81746" cy="81746"/>
          </a:xfrm>
          <a:prstGeom prst="rect">
            <a:avLst/>
          </a:prstGeom>
        </p:spPr>
      </p:pic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C028B02F-0F74-D844-A323-F013F5D4F9D7}"/>
              </a:ext>
            </a:extLst>
          </p:cNvPr>
          <p:cNvSpPr/>
          <p:nvPr/>
        </p:nvSpPr>
        <p:spPr>
          <a:xfrm>
            <a:off x="5456195" y="3764628"/>
            <a:ext cx="3383073" cy="15949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cxnSp>
        <p:nvCxnSpPr>
          <p:cNvPr id="172" name="직선 연결선[R] 171">
            <a:extLst>
              <a:ext uri="{FF2B5EF4-FFF2-40B4-BE49-F238E27FC236}">
                <a16:creationId xmlns="" xmlns:a16="http://schemas.microsoft.com/office/drawing/2014/main" id="{AA4A74E0-2749-D945-8322-3D1496323DFB}"/>
              </a:ext>
            </a:extLst>
          </p:cNvPr>
          <p:cNvCxnSpPr/>
          <p:nvPr/>
        </p:nvCxnSpPr>
        <p:spPr>
          <a:xfrm>
            <a:off x="5398015" y="4345381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3" name="그룹 172">
            <a:extLst>
              <a:ext uri="{FF2B5EF4-FFF2-40B4-BE49-F238E27FC236}">
                <a16:creationId xmlns="" xmlns:a16="http://schemas.microsoft.com/office/drawing/2014/main" id="{59D8D509-0239-6B43-A208-85EB239C851F}"/>
              </a:ext>
            </a:extLst>
          </p:cNvPr>
          <p:cNvGrpSpPr/>
          <p:nvPr/>
        </p:nvGrpSpPr>
        <p:grpSpPr>
          <a:xfrm>
            <a:off x="5826851" y="4389640"/>
            <a:ext cx="2635916" cy="284559"/>
            <a:chOff x="2958860" y="4572000"/>
            <a:chExt cx="3036498" cy="327804"/>
          </a:xfrm>
        </p:grpSpPr>
        <p:pic>
          <p:nvPicPr>
            <p:cNvPr id="174" name="그림 173">
              <a:extLst>
                <a:ext uri="{FF2B5EF4-FFF2-40B4-BE49-F238E27FC236}">
                  <a16:creationId xmlns="" xmlns:a16="http://schemas.microsoft.com/office/drawing/2014/main" id="{EC697FCB-D5AA-E34F-8516-78E431BE1D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75" name="그룹 174">
              <a:extLst>
                <a:ext uri="{FF2B5EF4-FFF2-40B4-BE49-F238E27FC236}">
                  <a16:creationId xmlns="" xmlns:a16="http://schemas.microsoft.com/office/drawing/2014/main" id="{B18B3B23-412D-CC4D-9EF3-AF033BC5A733}"/>
                </a:ext>
              </a:extLst>
            </p:cNvPr>
            <p:cNvGrpSpPr/>
            <p:nvPr/>
          </p:nvGrpSpPr>
          <p:grpSpPr>
            <a:xfrm>
              <a:off x="3308320" y="4635650"/>
              <a:ext cx="2518439" cy="198223"/>
              <a:chOff x="3308320" y="4635650"/>
              <a:chExt cx="2518439" cy="198223"/>
            </a:xfrm>
          </p:grpSpPr>
          <p:sp>
            <p:nvSpPr>
              <p:cNvPr id="176" name="직사각형 175">
                <a:extLst>
                  <a:ext uri="{FF2B5EF4-FFF2-40B4-BE49-F238E27FC236}">
                    <a16:creationId xmlns="" xmlns:a16="http://schemas.microsoft.com/office/drawing/2014/main" id="{CDB07DA1-CC41-8F48-87F2-392CA381F736}"/>
                  </a:ext>
                </a:extLst>
              </p:cNvPr>
              <p:cNvSpPr/>
              <p:nvPr/>
            </p:nvSpPr>
            <p:spPr>
              <a:xfrm>
                <a:off x="4598689" y="4635650"/>
                <a:ext cx="1228070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77" name="직사각형 176">
                <a:extLst>
                  <a:ext uri="{FF2B5EF4-FFF2-40B4-BE49-F238E27FC236}">
                    <a16:creationId xmlns="" xmlns:a16="http://schemas.microsoft.com/office/drawing/2014/main" id="{E6030D53-41EB-DE48-8297-841706B5E54C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23" name="직사각형 222">
            <a:extLst>
              <a:ext uri="{FF2B5EF4-FFF2-40B4-BE49-F238E27FC236}">
                <a16:creationId xmlns="" xmlns:a16="http://schemas.microsoft.com/office/drawing/2014/main" id="{226D1435-52CC-2344-A384-FE319B6DE138}"/>
              </a:ext>
            </a:extLst>
          </p:cNvPr>
          <p:cNvSpPr/>
          <p:nvPr/>
        </p:nvSpPr>
        <p:spPr>
          <a:xfrm>
            <a:off x="3940928" y="2012924"/>
            <a:ext cx="716724" cy="17749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 err="1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추천필터는</a:t>
            </a:r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 차트 종속 필터로 등록 불가</a:t>
            </a:r>
          </a:p>
        </p:txBody>
      </p:sp>
      <p:sp>
        <p:nvSpPr>
          <p:cNvPr id="225" name="직사각형 224">
            <a:extLst>
              <a:ext uri="{FF2B5EF4-FFF2-40B4-BE49-F238E27FC236}">
                <a16:creationId xmlns="" xmlns:a16="http://schemas.microsoft.com/office/drawing/2014/main" id="{84237448-193C-AD4E-8939-2C806C5A6941}"/>
              </a:ext>
            </a:extLst>
          </p:cNvPr>
          <p:cNvSpPr/>
          <p:nvPr/>
        </p:nvSpPr>
        <p:spPr>
          <a:xfrm>
            <a:off x="8897411" y="3772214"/>
            <a:ext cx="1011723" cy="16913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같은 컬럼이 글로벌 필터로 </a:t>
            </a:r>
            <a:r>
              <a:rPr lang="ko-KR" altLang="en-US" sz="500" dirty="0" err="1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사용중일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경우 표시</a:t>
            </a:r>
          </a:p>
        </p:txBody>
      </p:sp>
      <p:sp>
        <p:nvSpPr>
          <p:cNvPr id="229" name="모서리가 둥근 직사각형 58">
            <a:extLst>
              <a:ext uri="{FF2B5EF4-FFF2-40B4-BE49-F238E27FC236}">
                <a16:creationId xmlns="" xmlns:a16="http://schemas.microsoft.com/office/drawing/2014/main" id="{28948761-0C95-8C42-B50C-FC1654A751BD}"/>
              </a:ext>
            </a:extLst>
          </p:cNvPr>
          <p:cNvSpPr/>
          <p:nvPr/>
        </p:nvSpPr>
        <p:spPr>
          <a:xfrm>
            <a:off x="5404695" y="4804133"/>
            <a:ext cx="3486036" cy="141826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30" name="직사각형 229">
            <a:extLst>
              <a:ext uri="{FF2B5EF4-FFF2-40B4-BE49-F238E27FC236}">
                <a16:creationId xmlns="" xmlns:a16="http://schemas.microsoft.com/office/drawing/2014/main" id="{4585FD88-9B35-3349-BAFA-FDB30599B1E6}"/>
              </a:ext>
            </a:extLst>
          </p:cNvPr>
          <p:cNvSpPr/>
          <p:nvPr/>
        </p:nvSpPr>
        <p:spPr>
          <a:xfrm>
            <a:off x="5897730" y="4831507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cxnSp>
        <p:nvCxnSpPr>
          <p:cNvPr id="231" name="직선 연결선[R] 230">
            <a:extLst>
              <a:ext uri="{FF2B5EF4-FFF2-40B4-BE49-F238E27FC236}">
                <a16:creationId xmlns="" xmlns:a16="http://schemas.microsoft.com/office/drawing/2014/main" id="{5EB13142-AE45-5D41-9692-893665E5A939}"/>
              </a:ext>
            </a:extLst>
          </p:cNvPr>
          <p:cNvCxnSpPr/>
          <p:nvPr/>
        </p:nvCxnSpPr>
        <p:spPr>
          <a:xfrm>
            <a:off x="5413931" y="5050732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직사각형 231">
            <a:extLst>
              <a:ext uri="{FF2B5EF4-FFF2-40B4-BE49-F238E27FC236}">
                <a16:creationId xmlns="" xmlns:a16="http://schemas.microsoft.com/office/drawing/2014/main" id="{E391D162-08EA-E54D-B790-FA4149BEA9E8}"/>
              </a:ext>
            </a:extLst>
          </p:cNvPr>
          <p:cNvSpPr/>
          <p:nvPr/>
        </p:nvSpPr>
        <p:spPr>
          <a:xfrm>
            <a:off x="5684431" y="4846540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IC</a:t>
            </a:r>
          </a:p>
        </p:txBody>
      </p:sp>
      <p:grpSp>
        <p:nvGrpSpPr>
          <p:cNvPr id="233" name="그룹 232">
            <a:extLst>
              <a:ext uri="{FF2B5EF4-FFF2-40B4-BE49-F238E27FC236}">
                <a16:creationId xmlns="" xmlns:a16="http://schemas.microsoft.com/office/drawing/2014/main" id="{31E23287-2E40-8F44-A00D-3FE3E8DD4EE8}"/>
              </a:ext>
            </a:extLst>
          </p:cNvPr>
          <p:cNvGrpSpPr/>
          <p:nvPr/>
        </p:nvGrpSpPr>
        <p:grpSpPr>
          <a:xfrm>
            <a:off x="5448012" y="4845517"/>
            <a:ext cx="173209" cy="169926"/>
            <a:chOff x="236836" y="519323"/>
            <a:chExt cx="173209" cy="169926"/>
          </a:xfrm>
        </p:grpSpPr>
        <p:pic>
          <p:nvPicPr>
            <p:cNvPr id="234" name="그림 233">
              <a:extLst>
                <a:ext uri="{FF2B5EF4-FFF2-40B4-BE49-F238E27FC236}">
                  <a16:creationId xmlns="" xmlns:a16="http://schemas.microsoft.com/office/drawing/2014/main" id="{6D50572A-6208-2E40-B576-789BBEAF67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235" name="직사각형 234">
              <a:extLst>
                <a:ext uri="{FF2B5EF4-FFF2-40B4-BE49-F238E27FC236}">
                  <a16:creationId xmlns="" xmlns:a16="http://schemas.microsoft.com/office/drawing/2014/main" id="{B056B2B6-F33D-5C41-A7B5-B0AC0EE855C0}"/>
                </a:ext>
              </a:extLst>
            </p:cNvPr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237" name="직사각형 236">
            <a:extLst>
              <a:ext uri="{FF2B5EF4-FFF2-40B4-BE49-F238E27FC236}">
                <a16:creationId xmlns="" xmlns:a16="http://schemas.microsoft.com/office/drawing/2014/main" id="{13F35A00-45D1-DD4A-A28E-8EB72E25829C}"/>
              </a:ext>
            </a:extLst>
          </p:cNvPr>
          <p:cNvSpPr/>
          <p:nvPr/>
        </p:nvSpPr>
        <p:spPr>
          <a:xfrm>
            <a:off x="5480743" y="5249387"/>
            <a:ext cx="3358525" cy="386924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rgbClr val="00B0F0"/>
                </a:solidFill>
                <a:latin typeface="+mn-ea"/>
              </a:rPr>
              <a:t>기 등록된 글로벌 필터 값이 차트 종속 필터의 초기값이 됨</a:t>
            </a:r>
            <a:endParaRPr lang="en-US" altLang="ko-KR" sz="600" dirty="0">
              <a:solidFill>
                <a:srgbClr val="00B0F0"/>
              </a:solidFill>
              <a:highlight>
                <a:srgbClr val="FFFFFF"/>
              </a:highlight>
              <a:latin typeface="+mn-ea"/>
            </a:endParaRPr>
          </a:p>
          <a:p>
            <a:pPr algn="ctr"/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highlight>
                  <a:srgbClr val="FFFFFF"/>
                </a:highlight>
                <a:latin typeface="+mn-ea"/>
              </a:rPr>
              <a:t>상세 정의 참조</a:t>
            </a:r>
            <a:endParaRPr kumimoji="1" lang="ko-KR" altLang="en-US" sz="600" dirty="0">
              <a:solidFill>
                <a:srgbClr val="00B0F0"/>
              </a:solidFill>
              <a:highlight>
                <a:srgbClr val="FFFFFF"/>
              </a:highlight>
              <a:latin typeface="+mn-ea"/>
              <a:cs typeface="Nanum Gothic" charset="-127"/>
            </a:endParaRPr>
          </a:p>
        </p:txBody>
      </p:sp>
      <p:sp>
        <p:nvSpPr>
          <p:cNvPr id="238" name="직사각형 237">
            <a:extLst>
              <a:ext uri="{FF2B5EF4-FFF2-40B4-BE49-F238E27FC236}">
                <a16:creationId xmlns="" xmlns:a16="http://schemas.microsoft.com/office/drawing/2014/main" id="{8278E5B3-C6CB-FE42-867A-28AB6014CFBC}"/>
              </a:ext>
            </a:extLst>
          </p:cNvPr>
          <p:cNvSpPr/>
          <p:nvPr/>
        </p:nvSpPr>
        <p:spPr>
          <a:xfrm>
            <a:off x="5844878" y="4939359"/>
            <a:ext cx="1806152" cy="14801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이름 </a:t>
            </a:r>
          </a:p>
        </p:txBody>
      </p:sp>
      <p:sp>
        <p:nvSpPr>
          <p:cNvPr id="240" name="직사각형 239">
            <a:extLst>
              <a:ext uri="{FF2B5EF4-FFF2-40B4-BE49-F238E27FC236}">
                <a16:creationId xmlns="" xmlns:a16="http://schemas.microsoft.com/office/drawing/2014/main" id="{A9C3A25D-4863-8642-AA2F-879AE9F929AE}"/>
              </a:ext>
            </a:extLst>
          </p:cNvPr>
          <p:cNvSpPr/>
          <p:nvPr/>
        </p:nvSpPr>
        <p:spPr>
          <a:xfrm>
            <a:off x="5484409" y="5070349"/>
            <a:ext cx="2648013" cy="1356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글로벌 필터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로 등록되어 있습니다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241" name="그림 240">
            <a:extLst>
              <a:ext uri="{FF2B5EF4-FFF2-40B4-BE49-F238E27FC236}">
                <a16:creationId xmlns="" xmlns:a16="http://schemas.microsoft.com/office/drawing/2014/main" id="{796D1A7E-3379-1F4B-8BE3-9ED423ADE2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85" y="5121424"/>
            <a:ext cx="81746" cy="81746"/>
          </a:xfrm>
          <a:prstGeom prst="rect">
            <a:avLst/>
          </a:prstGeom>
        </p:spPr>
      </p:pic>
      <p:sp>
        <p:nvSpPr>
          <p:cNvPr id="242" name="직사각형 241">
            <a:extLst>
              <a:ext uri="{FF2B5EF4-FFF2-40B4-BE49-F238E27FC236}">
                <a16:creationId xmlns="" xmlns:a16="http://schemas.microsoft.com/office/drawing/2014/main" id="{CE202823-093A-8E43-8719-B7162AB844C1}"/>
              </a:ext>
            </a:extLst>
          </p:cNvPr>
          <p:cNvSpPr/>
          <p:nvPr/>
        </p:nvSpPr>
        <p:spPr>
          <a:xfrm>
            <a:off x="5456195" y="5081587"/>
            <a:ext cx="3383073" cy="14826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cxnSp>
        <p:nvCxnSpPr>
          <p:cNvPr id="254" name="직선 연결선[R] 253">
            <a:extLst>
              <a:ext uri="{FF2B5EF4-FFF2-40B4-BE49-F238E27FC236}">
                <a16:creationId xmlns="" xmlns:a16="http://schemas.microsoft.com/office/drawing/2014/main" id="{722DA07C-C570-6146-9DD2-70F5A1D8BD7A}"/>
              </a:ext>
            </a:extLst>
          </p:cNvPr>
          <p:cNvCxnSpPr/>
          <p:nvPr/>
        </p:nvCxnSpPr>
        <p:spPr>
          <a:xfrm>
            <a:off x="5398015" y="565481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>
            <a:extLst>
              <a:ext uri="{FF2B5EF4-FFF2-40B4-BE49-F238E27FC236}">
                <a16:creationId xmlns="" xmlns:a16="http://schemas.microsoft.com/office/drawing/2014/main" id="{54309339-0591-674E-9A4D-CFA929632B3C}"/>
              </a:ext>
            </a:extLst>
          </p:cNvPr>
          <p:cNvGrpSpPr/>
          <p:nvPr/>
        </p:nvGrpSpPr>
        <p:grpSpPr>
          <a:xfrm>
            <a:off x="5826851" y="5872736"/>
            <a:ext cx="2635916" cy="284559"/>
            <a:chOff x="2958860" y="4572000"/>
            <a:chExt cx="3036498" cy="327804"/>
          </a:xfrm>
        </p:grpSpPr>
        <p:pic>
          <p:nvPicPr>
            <p:cNvPr id="258" name="그림 257">
              <a:extLst>
                <a:ext uri="{FF2B5EF4-FFF2-40B4-BE49-F238E27FC236}">
                  <a16:creationId xmlns="" xmlns:a16="http://schemas.microsoft.com/office/drawing/2014/main" id="{2FDD521F-0F9A-2342-A364-39EA31B34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66" name="그룹 265">
              <a:extLst>
                <a:ext uri="{FF2B5EF4-FFF2-40B4-BE49-F238E27FC236}">
                  <a16:creationId xmlns="" xmlns:a16="http://schemas.microsoft.com/office/drawing/2014/main" id="{0018CCEE-EEB9-7545-87F4-22CEF742EB83}"/>
                </a:ext>
              </a:extLst>
            </p:cNvPr>
            <p:cNvGrpSpPr/>
            <p:nvPr/>
          </p:nvGrpSpPr>
          <p:grpSpPr>
            <a:xfrm>
              <a:off x="3308320" y="4635650"/>
              <a:ext cx="2525106" cy="198223"/>
              <a:chOff x="3308320" y="4635650"/>
              <a:chExt cx="2525106" cy="198223"/>
            </a:xfrm>
          </p:grpSpPr>
          <p:sp>
            <p:nvSpPr>
              <p:cNvPr id="267" name="직사각형 266">
                <a:extLst>
                  <a:ext uri="{FF2B5EF4-FFF2-40B4-BE49-F238E27FC236}">
                    <a16:creationId xmlns="" xmlns:a16="http://schemas.microsoft.com/office/drawing/2014/main" id="{F5AFB982-F213-C946-AACB-0219572CB8D4}"/>
                  </a:ext>
                </a:extLst>
              </p:cNvPr>
              <p:cNvSpPr/>
              <p:nvPr/>
            </p:nvSpPr>
            <p:spPr>
              <a:xfrm>
                <a:off x="4592023" y="4635650"/>
                <a:ext cx="1241403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Add chart filter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="" xmlns:a16="http://schemas.microsoft.com/office/drawing/2014/main" id="{BDD64DB5-2C52-3E48-A07C-AF6B86B62EE7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70" name="직사각형 269">
            <a:extLst>
              <a:ext uri="{FF2B5EF4-FFF2-40B4-BE49-F238E27FC236}">
                <a16:creationId xmlns="" xmlns:a16="http://schemas.microsoft.com/office/drawing/2014/main" id="{376092FF-773A-704D-9079-419860AF5940}"/>
              </a:ext>
            </a:extLst>
          </p:cNvPr>
          <p:cNvSpPr/>
          <p:nvPr/>
        </p:nvSpPr>
        <p:spPr>
          <a:xfrm>
            <a:off x="5844878" y="5679519"/>
            <a:ext cx="2648013" cy="135663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글로벌 필터의 영향을 받지 않는 </a:t>
            </a:r>
            <a:r>
              <a:rPr kumimoji="1"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차트 종속 필터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를 추가합니다</a:t>
            </a:r>
          </a:p>
        </p:txBody>
      </p:sp>
      <p:sp>
        <p:nvSpPr>
          <p:cNvPr id="271" name="직사각형 270">
            <a:extLst>
              <a:ext uri="{FF2B5EF4-FFF2-40B4-BE49-F238E27FC236}">
                <a16:creationId xmlns="" xmlns:a16="http://schemas.microsoft.com/office/drawing/2014/main" id="{BC07FAD0-AC76-4543-90E9-86EF700A571B}"/>
              </a:ext>
            </a:extLst>
          </p:cNvPr>
          <p:cNvSpPr/>
          <p:nvPr/>
        </p:nvSpPr>
        <p:spPr>
          <a:xfrm>
            <a:off x="6043963" y="5673831"/>
            <a:ext cx="2295220" cy="15949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272" name="직사각형 271">
            <a:extLst>
              <a:ext uri="{FF2B5EF4-FFF2-40B4-BE49-F238E27FC236}">
                <a16:creationId xmlns="" xmlns:a16="http://schemas.microsoft.com/office/drawing/2014/main" id="{EC365028-DF61-CD48-B489-F8B175988684}"/>
              </a:ext>
            </a:extLst>
          </p:cNvPr>
          <p:cNvSpPr/>
          <p:nvPr/>
        </p:nvSpPr>
        <p:spPr>
          <a:xfrm>
            <a:off x="8374622" y="5673831"/>
            <a:ext cx="1011723" cy="16913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차트 종속 필터 </a:t>
            </a:r>
            <a:r>
              <a:rPr lang="en-US" altLang="ko-KR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‘</a:t>
            </a:r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추가</a:t>
            </a:r>
            <a:r>
              <a:rPr lang="en-US" altLang="ko-KR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’</a:t>
            </a:r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 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시에만 표시됨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.</a:t>
            </a: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편집 시 나타나지 않음</a:t>
            </a:r>
          </a:p>
        </p:txBody>
      </p:sp>
      <p:sp>
        <p:nvSpPr>
          <p:cNvPr id="273" name="직사각형 272">
            <a:extLst>
              <a:ext uri="{FF2B5EF4-FFF2-40B4-BE49-F238E27FC236}">
                <a16:creationId xmlns="" xmlns:a16="http://schemas.microsoft.com/office/drawing/2014/main" id="{DFDF8B3B-0240-4645-87D9-699EF1B9E964}"/>
              </a:ext>
            </a:extLst>
          </p:cNvPr>
          <p:cNvSpPr/>
          <p:nvPr/>
        </p:nvSpPr>
        <p:spPr>
          <a:xfrm>
            <a:off x="3971900" y="3319228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cxnSp>
        <p:nvCxnSpPr>
          <p:cNvPr id="274" name="꺾인 연결선[E] 273">
            <a:extLst>
              <a:ext uri="{FF2B5EF4-FFF2-40B4-BE49-F238E27FC236}">
                <a16:creationId xmlns="" xmlns:a16="http://schemas.microsoft.com/office/drawing/2014/main" id="{30B6ED71-FF7E-E340-A23B-C79810DE6BEE}"/>
              </a:ext>
            </a:extLst>
          </p:cNvPr>
          <p:cNvCxnSpPr>
            <a:cxnSpLocks/>
            <a:stCxn id="203" idx="3"/>
            <a:endCxn id="229" idx="1"/>
          </p:cNvCxnSpPr>
          <p:nvPr/>
        </p:nvCxnSpPr>
        <p:spPr>
          <a:xfrm>
            <a:off x="4228674" y="3582308"/>
            <a:ext cx="1176021" cy="1930956"/>
          </a:xfrm>
          <a:prstGeom prst="bentConnector3">
            <a:avLst>
              <a:gd name="adj1" fmla="val 38129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꺾인 연결선[E] 320"/>
          <p:cNvCxnSpPr>
            <a:cxnSpLocks/>
            <a:stCxn id="273" idx="3"/>
            <a:endCxn id="157" idx="1"/>
          </p:cNvCxnSpPr>
          <p:nvPr/>
        </p:nvCxnSpPr>
        <p:spPr>
          <a:xfrm>
            <a:off x="4228674" y="3376825"/>
            <a:ext cx="1176021" cy="73008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>
            <a:extLst>
              <a:ext uri="{FF2B5EF4-FFF2-40B4-BE49-F238E27FC236}">
                <a16:creationId xmlns="" xmlns:a16="http://schemas.microsoft.com/office/drawing/2014/main" id="{6405627A-C946-864B-B7AA-784E636FFD50}"/>
              </a:ext>
            </a:extLst>
          </p:cNvPr>
          <p:cNvSpPr/>
          <p:nvPr/>
        </p:nvSpPr>
        <p:spPr>
          <a:xfrm>
            <a:off x="4843580" y="3895958"/>
            <a:ext cx="437668" cy="71981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차트 필터 편집</a:t>
            </a:r>
            <a:endParaRPr lang="en-US" altLang="ko-KR" sz="500" dirty="0">
              <a:solidFill>
                <a:srgbClr val="FF0000"/>
              </a:solidFill>
              <a:highlight>
                <a:srgbClr val="FFFF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en-US" altLang="ko-KR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(</a:t>
            </a:r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글로벌 필터도 걸려있음</a:t>
            </a:r>
            <a:r>
              <a:rPr lang="en-US" altLang="ko-KR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)</a:t>
            </a:r>
            <a:endParaRPr lang="ko-KR" altLang="en-US" sz="500" dirty="0">
              <a:solidFill>
                <a:srgbClr val="FF0000"/>
              </a:solidFill>
              <a:highlight>
                <a:srgbClr val="FFFF00"/>
              </a:highlight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277" name="그룹 276">
            <a:extLst>
              <a:ext uri="{FF2B5EF4-FFF2-40B4-BE49-F238E27FC236}">
                <a16:creationId xmlns="" xmlns:a16="http://schemas.microsoft.com/office/drawing/2014/main" id="{1AAD0682-03FE-A240-A7A4-C856A63000CE}"/>
              </a:ext>
            </a:extLst>
          </p:cNvPr>
          <p:cNvGrpSpPr/>
          <p:nvPr/>
        </p:nvGrpSpPr>
        <p:grpSpPr>
          <a:xfrm>
            <a:off x="5551365" y="3901855"/>
            <a:ext cx="800234" cy="349672"/>
            <a:chOff x="3040300" y="5490060"/>
            <a:chExt cx="800234" cy="349672"/>
          </a:xfrm>
        </p:grpSpPr>
        <p:sp>
          <p:nvSpPr>
            <p:cNvPr id="278" name="모서리가 둥근 직사각형 58">
              <a:extLst>
                <a:ext uri="{FF2B5EF4-FFF2-40B4-BE49-F238E27FC236}">
                  <a16:creationId xmlns="" xmlns:a16="http://schemas.microsoft.com/office/drawing/2014/main" id="{F4DE7E04-B687-754C-A16A-A2BF0AFA12C0}"/>
                </a:ext>
              </a:extLst>
            </p:cNvPr>
            <p:cNvSpPr/>
            <p:nvPr/>
          </p:nvSpPr>
          <p:spPr>
            <a:xfrm>
              <a:off x="3040300" y="5539397"/>
              <a:ext cx="800234" cy="300335"/>
            </a:xfrm>
            <a:prstGeom prst="roundRect">
              <a:avLst>
                <a:gd name="adj" fmla="val 5858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>
                <a:lnSpc>
                  <a:spcPct val="150000"/>
                </a:lnSpc>
              </a:pP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필터값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a, </a:t>
              </a: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필터값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b,</a:t>
              </a:r>
              <a:r>
                <a:rPr kumimoji="1" lang="ko-KR" altLang="en-US" sz="600" dirty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kumimoji="1" lang="ko-KR" altLang="en-US" sz="600" dirty="0" err="1">
                  <a:solidFill>
                    <a:srgbClr val="333333"/>
                  </a:solidFill>
                  <a:latin typeface="+mn-ea"/>
                </a:rPr>
                <a:t>필터값</a:t>
              </a:r>
              <a:r>
                <a:rPr kumimoji="1" lang="en-US" altLang="ko-KR" sz="600" dirty="0">
                  <a:solidFill>
                    <a:srgbClr val="333333"/>
                  </a:solidFill>
                  <a:latin typeface="+mn-ea"/>
                </a:rPr>
                <a:t>c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9" name="삼각형 278">
              <a:extLst>
                <a:ext uri="{FF2B5EF4-FFF2-40B4-BE49-F238E27FC236}">
                  <a16:creationId xmlns="" xmlns:a16="http://schemas.microsoft.com/office/drawing/2014/main" id="{F251C51B-C91F-C246-8936-3F5A65BFE04F}"/>
                </a:ext>
              </a:extLst>
            </p:cNvPr>
            <p:cNvSpPr/>
            <p:nvPr/>
          </p:nvSpPr>
          <p:spPr>
            <a:xfrm>
              <a:off x="3147434" y="5490060"/>
              <a:ext cx="51863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20" name="직사각형 319"/>
          <p:cNvSpPr/>
          <p:nvPr/>
        </p:nvSpPr>
        <p:spPr>
          <a:xfrm>
            <a:off x="4858795" y="5242577"/>
            <a:ext cx="646600" cy="222641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highlight>
                  <a:srgbClr val="FFFF00"/>
                </a:highlight>
                <a:latin typeface="Nanum Gothic Regular" charset="-127"/>
                <a:ea typeface="Nanum Gothic Regular" charset="-127"/>
              </a:rPr>
              <a:t>글로벌 필터의 영향을 받지 않는 차트 종속 필터 추가</a:t>
            </a:r>
          </a:p>
        </p:txBody>
      </p:sp>
      <p:grpSp>
        <p:nvGrpSpPr>
          <p:cNvPr id="282" name="그룹 281">
            <a:extLst>
              <a:ext uri="{FF2B5EF4-FFF2-40B4-BE49-F238E27FC236}">
                <a16:creationId xmlns="" xmlns:a16="http://schemas.microsoft.com/office/drawing/2014/main" id="{A1F3A201-6CF4-AC46-9133-DD7A14B3B4DE}"/>
              </a:ext>
            </a:extLst>
          </p:cNvPr>
          <p:cNvGrpSpPr/>
          <p:nvPr/>
        </p:nvGrpSpPr>
        <p:grpSpPr>
          <a:xfrm>
            <a:off x="8663818" y="2425318"/>
            <a:ext cx="170968" cy="136160"/>
            <a:chOff x="1825638" y="2609811"/>
            <a:chExt cx="170968" cy="136160"/>
          </a:xfrm>
        </p:grpSpPr>
        <p:pic>
          <p:nvPicPr>
            <p:cNvPr id="283" name="그래픽 282" descr="도움말">
              <a:extLst>
                <a:ext uri="{FF2B5EF4-FFF2-40B4-BE49-F238E27FC236}">
                  <a16:creationId xmlns="" xmlns:a16="http://schemas.microsoft.com/office/drawing/2014/main" id="{2EE0DA65-37BF-7F46-841D-D1B488907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25638" y="2609811"/>
              <a:ext cx="134304" cy="134304"/>
            </a:xfrm>
            <a:prstGeom prst="rect">
              <a:avLst/>
            </a:prstGeom>
          </p:spPr>
        </p:pic>
        <p:pic>
          <p:nvPicPr>
            <p:cNvPr id="284" name="그래픽 283" descr="공유">
              <a:extLst>
                <a:ext uri="{FF2B5EF4-FFF2-40B4-BE49-F238E27FC236}">
                  <a16:creationId xmlns="" xmlns:a16="http://schemas.microsoft.com/office/drawing/2014/main" id="{75EBA115-2DC5-8443-A64C-4CF791CFB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8697" y="2648062"/>
              <a:ext cx="97909" cy="97909"/>
            </a:xfrm>
            <a:prstGeom prst="rect">
              <a:avLst/>
            </a:prstGeom>
          </p:spPr>
        </p:pic>
      </p:grpSp>
      <p:sp>
        <p:nvSpPr>
          <p:cNvPr id="178" name="직사각형 177">
            <a:extLst>
              <a:ext uri="{FF2B5EF4-FFF2-40B4-BE49-F238E27FC236}">
                <a16:creationId xmlns="" xmlns:a16="http://schemas.microsoft.com/office/drawing/2014/main" id="{F4661FBF-E6C6-7449-811E-BF7676AB0A4E}"/>
              </a:ext>
            </a:extLst>
          </p:cNvPr>
          <p:cNvSpPr/>
          <p:nvPr/>
        </p:nvSpPr>
        <p:spPr>
          <a:xfrm>
            <a:off x="3613601" y="3519268"/>
            <a:ext cx="180254" cy="159495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="" xmlns:a16="http://schemas.microsoft.com/office/drawing/2014/main" id="{C1C1DEDD-CD21-BA4A-8E8E-9496025FA4EB}"/>
              </a:ext>
            </a:extLst>
          </p:cNvPr>
          <p:cNvSpPr/>
          <p:nvPr/>
        </p:nvSpPr>
        <p:spPr>
          <a:xfrm>
            <a:off x="3324356" y="3725597"/>
            <a:ext cx="1011723" cy="16913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글로벌 필터로 </a:t>
            </a:r>
            <a:r>
              <a:rPr lang="ko-KR" altLang="en-US" sz="500" dirty="0" err="1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사용중일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경우 표시</a:t>
            </a:r>
          </a:p>
        </p:txBody>
      </p:sp>
      <p:sp>
        <p:nvSpPr>
          <p:cNvPr id="180" name="직사각형 179">
            <a:extLst>
              <a:ext uri="{FF2B5EF4-FFF2-40B4-BE49-F238E27FC236}">
                <a16:creationId xmlns="" xmlns:a16="http://schemas.microsoft.com/office/drawing/2014/main" id="{6F7852C7-6385-234C-8873-D9B2AA9C04DF}"/>
              </a:ext>
            </a:extLst>
          </p:cNvPr>
          <p:cNvSpPr/>
          <p:nvPr/>
        </p:nvSpPr>
        <p:spPr>
          <a:xfrm>
            <a:off x="8600672" y="2396270"/>
            <a:ext cx="251566" cy="193654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="" xmlns:a16="http://schemas.microsoft.com/office/drawing/2014/main" id="{D81A7540-B4B0-EF45-B93F-1279EB21AE79}"/>
              </a:ext>
            </a:extLst>
          </p:cNvPr>
          <p:cNvSpPr/>
          <p:nvPr/>
        </p:nvSpPr>
        <p:spPr>
          <a:xfrm>
            <a:off x="8897412" y="2410343"/>
            <a:ext cx="874548" cy="169032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FF00"/>
                </a:solidFill>
                <a:highlight>
                  <a:srgbClr val="000000"/>
                </a:highlight>
                <a:latin typeface="Nanum Gothic Regular" charset="-127"/>
                <a:ea typeface="Nanum Gothic Regular" charset="-127"/>
              </a:rPr>
              <a:t>미정</a:t>
            </a:r>
            <a:endParaRPr lang="en-US" altLang="ko-KR" sz="500" dirty="0">
              <a:solidFill>
                <a:srgbClr val="FFFF00"/>
              </a:solidFill>
              <a:highlight>
                <a:srgbClr val="000000"/>
              </a:highlight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시간 필터인 경우</a:t>
            </a:r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가이드 링크</a:t>
            </a:r>
          </a:p>
        </p:txBody>
      </p:sp>
      <p:sp>
        <p:nvSpPr>
          <p:cNvPr id="187" name="타원 186">
            <a:extLst>
              <a:ext uri="{FF2B5EF4-FFF2-40B4-BE49-F238E27FC236}">
                <a16:creationId xmlns="" xmlns:a16="http://schemas.microsoft.com/office/drawing/2014/main" id="{DFAB6DA2-1D08-0E41-B402-F844F5078258}"/>
              </a:ext>
            </a:extLst>
          </p:cNvPr>
          <p:cNvSpPr/>
          <p:nvPr/>
        </p:nvSpPr>
        <p:spPr>
          <a:xfrm>
            <a:off x="3738286" y="11430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="" xmlns:a16="http://schemas.microsoft.com/office/drawing/2014/main" id="{9566A4FF-9FB4-1A45-A765-6E71FC77CB0E}"/>
              </a:ext>
            </a:extLst>
          </p:cNvPr>
          <p:cNvSpPr/>
          <p:nvPr/>
        </p:nvSpPr>
        <p:spPr>
          <a:xfrm>
            <a:off x="4819811" y="375435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89" name="타원 188">
            <a:extLst>
              <a:ext uri="{FF2B5EF4-FFF2-40B4-BE49-F238E27FC236}">
                <a16:creationId xmlns="" xmlns:a16="http://schemas.microsoft.com/office/drawing/2014/main" id="{58046141-C6AF-1F48-BDB1-95A5B500834F}"/>
              </a:ext>
            </a:extLst>
          </p:cNvPr>
          <p:cNvSpPr/>
          <p:nvPr/>
        </p:nvSpPr>
        <p:spPr>
          <a:xfrm>
            <a:off x="4819811" y="5112794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0" name="타원 189">
            <a:extLst>
              <a:ext uri="{FF2B5EF4-FFF2-40B4-BE49-F238E27FC236}">
                <a16:creationId xmlns="" xmlns:a16="http://schemas.microsoft.com/office/drawing/2014/main" id="{E2CD8398-A217-7446-9666-949CF345FD5D}"/>
              </a:ext>
            </a:extLst>
          </p:cNvPr>
          <p:cNvSpPr/>
          <p:nvPr/>
        </p:nvSpPr>
        <p:spPr>
          <a:xfrm>
            <a:off x="3569266" y="3413932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pic>
        <p:nvPicPr>
          <p:cNvPr id="143" name="그림 142">
            <a:extLst>
              <a:ext uri="{FF2B5EF4-FFF2-40B4-BE49-F238E27FC236}">
                <a16:creationId xmlns="" xmlns:a16="http://schemas.microsoft.com/office/drawing/2014/main" id="{EF2CDE2B-6C3A-1048-9FFF-2B1F6960F7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851" y="3335621"/>
            <a:ext cx="93609" cy="93609"/>
          </a:xfrm>
          <a:prstGeom prst="rect">
            <a:avLst/>
          </a:prstGeom>
        </p:spPr>
      </p:pic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859D41E2-F7C0-EF41-AC85-EFB11F2C0E9E}"/>
              </a:ext>
            </a:extLst>
          </p:cNvPr>
          <p:cNvSpPr/>
          <p:nvPr/>
        </p:nvSpPr>
        <p:spPr>
          <a:xfrm>
            <a:off x="7300031" y="5938113"/>
            <a:ext cx="1018376" cy="14826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4EEE4AFF-796C-F548-9690-EA21037669EB}"/>
              </a:ext>
            </a:extLst>
          </p:cNvPr>
          <p:cNvSpPr/>
          <p:nvPr/>
        </p:nvSpPr>
        <p:spPr>
          <a:xfrm>
            <a:off x="7300031" y="2025870"/>
            <a:ext cx="1018376" cy="148260"/>
          </a:xfrm>
          <a:prstGeom prst="rect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787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모서리가 둥근 직사각형 58"/>
          <p:cNvSpPr/>
          <p:nvPr/>
        </p:nvSpPr>
        <p:spPr>
          <a:xfrm>
            <a:off x="260245" y="1372699"/>
            <a:ext cx="3486036" cy="46283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682401" y="5681006"/>
            <a:ext cx="2635916" cy="284559"/>
            <a:chOff x="2958860" y="4572000"/>
            <a:chExt cx="3036498" cy="32780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04" name="그룹 103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121" name="그룹 120"/>
          <p:cNvGrpSpPr/>
          <p:nvPr/>
        </p:nvGrpSpPr>
        <p:grpSpPr>
          <a:xfrm>
            <a:off x="468046" y="2288133"/>
            <a:ext cx="1238345" cy="2796184"/>
            <a:chOff x="6006944" y="3287739"/>
            <a:chExt cx="1238345" cy="1867096"/>
          </a:xfrm>
        </p:grpSpPr>
        <p:sp>
          <p:nvSpPr>
            <p:cNvPr id="122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⦿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4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5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6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7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8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9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58"/>
            <p:cNvSpPr/>
            <p:nvPr/>
          </p:nvSpPr>
          <p:spPr>
            <a:xfrm>
              <a:off x="6398402" y="3287739"/>
              <a:ext cx="798612" cy="1867096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1720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990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800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700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229909" y="5103708"/>
            <a:ext cx="423619" cy="10752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4B146CB6-ACA5-7D40-B058-FDBD8B7737DB}"/>
              </a:ext>
            </a:extLst>
          </p:cNvPr>
          <p:cNvGrpSpPr/>
          <p:nvPr/>
        </p:nvGrpSpPr>
        <p:grpSpPr>
          <a:xfrm>
            <a:off x="530210" y="5378847"/>
            <a:ext cx="2623597" cy="186519"/>
            <a:chOff x="530210" y="4880702"/>
            <a:chExt cx="2623597" cy="186519"/>
          </a:xfrm>
        </p:grpSpPr>
        <p:sp>
          <p:nvSpPr>
            <p:cNvPr id="129" name="모서리가 둥근 직사각형 128"/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2" name="모서리가 둥근 직사각형 45"/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44" name="직선 연결선[R] 143"/>
          <p:cNvCxnSpPr/>
          <p:nvPr/>
        </p:nvCxnSpPr>
        <p:spPr>
          <a:xfrm>
            <a:off x="310506" y="5311112"/>
            <a:ext cx="3358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25" y="2105432"/>
            <a:ext cx="90036" cy="90036"/>
          </a:xfrm>
          <a:prstGeom prst="rect">
            <a:avLst/>
          </a:prstGeom>
        </p:spPr>
      </p:pic>
      <p:grpSp>
        <p:nvGrpSpPr>
          <p:cNvPr id="209" name="그룹 208"/>
          <p:cNvGrpSpPr/>
          <p:nvPr/>
        </p:nvGrpSpPr>
        <p:grpSpPr>
          <a:xfrm>
            <a:off x="3558330" y="2102754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10" name="아래쪽 화살표[D] 209"/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1" name="아래쪽 화살표[D] 210"/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3561569" y="4113400"/>
            <a:ext cx="95967" cy="95967"/>
            <a:chOff x="2840966" y="2007781"/>
            <a:chExt cx="129589" cy="129589"/>
          </a:xfrm>
        </p:grpSpPr>
        <p:sp>
          <p:nvSpPr>
            <p:cNvPr id="213" name="타원 212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4" name="십자형[C] 213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3561569" y="4305492"/>
            <a:ext cx="95967" cy="95967"/>
            <a:chOff x="2840966" y="2007781"/>
            <a:chExt cx="129589" cy="129589"/>
          </a:xfrm>
        </p:grpSpPr>
        <p:sp>
          <p:nvSpPr>
            <p:cNvPr id="216" name="타원 215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7" name="십자형[C] 216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18" name="모서리가 둥근 직사각형 58"/>
          <p:cNvSpPr/>
          <p:nvPr/>
        </p:nvSpPr>
        <p:spPr>
          <a:xfrm>
            <a:off x="463231" y="1632834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29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</p:spPr>
        <p:txBody>
          <a:bodyPr>
            <a:normAutofit lnSpcReduction="10000"/>
          </a:bodyPr>
          <a:lstStyle/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카드로 사용할 문구 입력 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 형식 설정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문구를 포함하는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containing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단어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문구로 시작하는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values starting with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 단어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문구로 끝나는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ending with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문구와 정확하게 일치하는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whole word is ‘CON’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Font typeface="+mj-lt"/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조건으로 사용할 측정값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~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방식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sum / average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unique count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minimum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maximum</a:t>
            </a: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sum of values ~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equal to ~ 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below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＞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큰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above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≤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작거나 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below or equal to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크거나 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above or equal to ~ 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수치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ranked in the top ~ / values ranked in the bottom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수치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조건으로 사용할 측정값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방식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4049639" y="3490225"/>
            <a:ext cx="3197829" cy="3216513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숨김 전체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전체켜기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모든 항목이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상태로 변경됨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전체끄기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모든 항목이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숨김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상태로 변경됨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숨김 개별 설정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토글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켜기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항목이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상태로 변경됨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끄기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항목이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숨김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상태로 변경됨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‘</a:t>
            </a: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숨김</a:t>
            </a:r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’</a:t>
            </a: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 시</a:t>
            </a:r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,</a:t>
            </a:r>
            <a:r>
              <a:rPr lang="ko-KR" altLang="en-US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 필터 패널 및 위젯에서 해당 값이 보이지 않습니다</a:t>
            </a:r>
            <a:r>
              <a:rPr lang="en-US" altLang="ko-KR" b="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  <a:ea typeface="+mn-ea"/>
              </a:rPr>
              <a:t>.</a:t>
            </a:r>
          </a:p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정의 값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(X)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클릭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&gt;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리스트에서 즉시 삭제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사용자 </a:t>
            </a:r>
            <a:r>
              <a:rPr kumimoji="1"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정의값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입력값이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있을 때 적용 버튼 활성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입력한 값 등록됨과 동시에 선택됨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별도의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Validation Check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</a:rPr>
              <a:t>사용자가 입력한 값이 추가하는 대로 리스트 상단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첫번째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value)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표시됨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아이템 타입</a:t>
            </a:r>
            <a:endParaRPr kumimoji="1" lang="ko-KR" altLang="en-US" dirty="0"/>
          </a:p>
        </p:txBody>
      </p:sp>
      <p:cxnSp>
        <p:nvCxnSpPr>
          <p:cNvPr id="153" name="직선 연결선[R] 152"/>
          <p:cNvCxnSpPr/>
          <p:nvPr/>
        </p:nvCxnSpPr>
        <p:spPr>
          <a:xfrm>
            <a:off x="253565" y="562012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제목 2"/>
          <p:cNvSpPr txBox="1">
            <a:spLocks/>
          </p:cNvSpPr>
          <p:nvPr/>
        </p:nvSpPr>
        <p:spPr bwMode="auto">
          <a:xfrm>
            <a:off x="547693" y="1650162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Selection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07F1A9E7-D6D8-2B47-AC88-79C0786400E2}"/>
              </a:ext>
            </a:extLst>
          </p:cNvPr>
          <p:cNvSpPr/>
          <p:nvPr/>
        </p:nvSpPr>
        <p:spPr>
          <a:xfrm>
            <a:off x="159336" y="762016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16838894-C970-E24B-870D-19E315E51C62}"/>
              </a:ext>
            </a:extLst>
          </p:cNvPr>
          <p:cNvSpPr/>
          <p:nvPr/>
        </p:nvSpPr>
        <p:spPr>
          <a:xfrm>
            <a:off x="3849989" y="2249508"/>
            <a:ext cx="1262571" cy="730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● A-z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Z-A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High Frequency → low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Low Frequency → high</a:t>
            </a:r>
          </a:p>
        </p:txBody>
      </p:sp>
      <p:sp>
        <p:nvSpPr>
          <p:cNvPr id="113" name="모서리가 둥근 직사각형 58">
            <a:extLst>
              <a:ext uri="{FF2B5EF4-FFF2-40B4-BE49-F238E27FC236}">
                <a16:creationId xmlns="" xmlns:a16="http://schemas.microsoft.com/office/drawing/2014/main" id="{C6C7FF54-0818-A647-B907-7F6494123F98}"/>
              </a:ext>
            </a:extLst>
          </p:cNvPr>
          <p:cNvSpPr/>
          <p:nvPr/>
        </p:nvSpPr>
        <p:spPr>
          <a:xfrm>
            <a:off x="531325" y="1786219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Single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="" xmlns:a16="http://schemas.microsoft.com/office/drawing/2014/main" id="{9248F0B4-2B63-E442-BB5F-08972755988E}"/>
              </a:ext>
            </a:extLst>
          </p:cNvPr>
          <p:cNvGrpSpPr/>
          <p:nvPr/>
        </p:nvGrpSpPr>
        <p:grpSpPr>
          <a:xfrm rot="10800000" flipV="1">
            <a:off x="538834" y="5122005"/>
            <a:ext cx="151148" cy="76099"/>
            <a:chOff x="4465188" y="1361650"/>
            <a:chExt cx="335526" cy="132138"/>
          </a:xfrm>
        </p:grpSpPr>
        <p:sp>
          <p:nvSpPr>
            <p:cNvPr id="125" name="직사각형 124">
              <a:extLst>
                <a:ext uri="{FF2B5EF4-FFF2-40B4-BE49-F238E27FC236}">
                  <a16:creationId xmlns="" xmlns:a16="http://schemas.microsoft.com/office/drawing/2014/main" id="{41F393F5-9B47-F747-BEE5-9785C546D534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="" xmlns:a16="http://schemas.microsoft.com/office/drawing/2014/main" id="{4C535953-9627-024A-9962-6B2DC8C3EC4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36" name="모서리가 둥근 직사각형 58">
            <a:extLst>
              <a:ext uri="{FF2B5EF4-FFF2-40B4-BE49-F238E27FC236}">
                <a16:creationId xmlns="" xmlns:a16="http://schemas.microsoft.com/office/drawing/2014/main" id="{438AB0C1-4E4F-F04D-8778-6E4F37C3713A}"/>
              </a:ext>
            </a:extLst>
          </p:cNvPr>
          <p:cNvSpPr/>
          <p:nvPr/>
        </p:nvSpPr>
        <p:spPr>
          <a:xfrm>
            <a:off x="612436" y="5044842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="" xmlns:a16="http://schemas.microsoft.com/office/drawing/2014/main" id="{47305253-CF20-FA4C-9417-BB2BACBDB1AC}"/>
              </a:ext>
            </a:extLst>
          </p:cNvPr>
          <p:cNvGrpSpPr/>
          <p:nvPr/>
        </p:nvGrpSpPr>
        <p:grpSpPr>
          <a:xfrm>
            <a:off x="512448" y="2092789"/>
            <a:ext cx="979742" cy="123812"/>
            <a:chOff x="2814241" y="3002024"/>
            <a:chExt cx="726244" cy="91777"/>
          </a:xfrm>
        </p:grpSpPr>
        <p:sp>
          <p:nvSpPr>
            <p:cNvPr id="139" name="직사각형 138">
              <a:extLst>
                <a:ext uri="{FF2B5EF4-FFF2-40B4-BE49-F238E27FC236}">
                  <a16:creationId xmlns="" xmlns:a16="http://schemas.microsoft.com/office/drawing/2014/main" id="{3A2E4F3D-B866-5041-80B9-034834807AFF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140" name="그림 139">
              <a:extLst>
                <a:ext uri="{FF2B5EF4-FFF2-40B4-BE49-F238E27FC236}">
                  <a16:creationId xmlns="" xmlns:a16="http://schemas.microsoft.com/office/drawing/2014/main" id="{B670D866-C3EF-EC42-8004-8589B3E6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141" name="직선 연결선[R] 140">
            <a:extLst>
              <a:ext uri="{FF2B5EF4-FFF2-40B4-BE49-F238E27FC236}">
                <a16:creationId xmlns="" xmlns:a16="http://schemas.microsoft.com/office/drawing/2014/main" id="{EEC500E9-86B8-5841-8DC5-63AA51559101}"/>
              </a:ext>
            </a:extLst>
          </p:cNvPr>
          <p:cNvCxnSpPr>
            <a:cxnSpLocks/>
          </p:cNvCxnSpPr>
          <p:nvPr/>
        </p:nvCxnSpPr>
        <p:spPr>
          <a:xfrm>
            <a:off x="516617" y="2243897"/>
            <a:ext cx="26722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래픽 141" descr="경고">
            <a:extLst>
              <a:ext uri="{FF2B5EF4-FFF2-40B4-BE49-F238E27FC236}">
                <a16:creationId xmlns="" xmlns:a16="http://schemas.microsoft.com/office/drawing/2014/main" id="{F760E9D9-5E01-A040-BC9E-146B46738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1980" y="2084754"/>
            <a:ext cx="138346" cy="138346"/>
          </a:xfrm>
          <a:prstGeom prst="rect">
            <a:avLst/>
          </a:prstGeom>
        </p:spPr>
      </p:pic>
      <p:grpSp>
        <p:nvGrpSpPr>
          <p:cNvPr id="143" name="그룹 142">
            <a:extLst>
              <a:ext uri="{FF2B5EF4-FFF2-40B4-BE49-F238E27FC236}">
                <a16:creationId xmlns="" xmlns:a16="http://schemas.microsoft.com/office/drawing/2014/main" id="{D9F752E9-17BE-0B4B-B22A-BBC56299D408}"/>
              </a:ext>
            </a:extLst>
          </p:cNvPr>
          <p:cNvGrpSpPr/>
          <p:nvPr/>
        </p:nvGrpSpPr>
        <p:grpSpPr>
          <a:xfrm>
            <a:off x="2651661" y="2275799"/>
            <a:ext cx="926133" cy="184485"/>
            <a:chOff x="2935087" y="2846868"/>
            <a:chExt cx="926133" cy="184485"/>
          </a:xfrm>
        </p:grpSpPr>
        <p:sp>
          <p:nvSpPr>
            <p:cNvPr id="145" name="모서리가 둥근 직사각형 144">
              <a:extLst>
                <a:ext uri="{FF2B5EF4-FFF2-40B4-BE49-F238E27FC236}">
                  <a16:creationId xmlns="" xmlns:a16="http://schemas.microsoft.com/office/drawing/2014/main" id="{9AB843D4-CBF8-2B42-9FAA-5BE160311B4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="" xmlns:a16="http://schemas.microsoft.com/office/drawing/2014/main" id="{2DC19302-4B58-0B4F-97A7-C63953999663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151" name="그래픽 150" descr="눈">
              <a:extLst>
                <a:ext uri="{FF2B5EF4-FFF2-40B4-BE49-F238E27FC236}">
                  <a16:creationId xmlns="" xmlns:a16="http://schemas.microsoft.com/office/drawing/2014/main" id="{698865BE-AD47-CA48-BB5A-006F6547E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152" name="그래픽 151" descr="눈">
              <a:extLst>
                <a:ext uri="{FF2B5EF4-FFF2-40B4-BE49-F238E27FC236}">
                  <a16:creationId xmlns="" xmlns:a16="http://schemas.microsoft.com/office/drawing/2014/main" id="{3EB7B339-7A01-D74B-B34F-995A88DA8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154" name="직선 연결선[R] 153">
              <a:extLst>
                <a:ext uri="{FF2B5EF4-FFF2-40B4-BE49-F238E27FC236}">
                  <a16:creationId xmlns="" xmlns:a16="http://schemas.microsoft.com/office/drawing/2014/main" id="{C056058C-FC01-B840-ABB0-D14C3FF96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874FB7D5-45D1-6D4B-81F6-3A5295BBF2A0}"/>
              </a:ext>
            </a:extLst>
          </p:cNvPr>
          <p:cNvGrpSpPr/>
          <p:nvPr/>
        </p:nvGrpSpPr>
        <p:grpSpPr>
          <a:xfrm>
            <a:off x="3329153" y="2555951"/>
            <a:ext cx="182374" cy="2451632"/>
            <a:chOff x="3614052" y="3068534"/>
            <a:chExt cx="182374" cy="2451632"/>
          </a:xfrm>
        </p:grpSpPr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0901FF4B-5E0B-0942-AE2F-0372868A965A}"/>
                </a:ext>
              </a:extLst>
            </p:cNvPr>
            <p:cNvGrpSpPr/>
            <p:nvPr/>
          </p:nvGrpSpPr>
          <p:grpSpPr>
            <a:xfrm>
              <a:off x="3614052" y="4047252"/>
              <a:ext cx="179200" cy="161686"/>
              <a:chOff x="3521263" y="3289925"/>
              <a:chExt cx="179200" cy="161686"/>
            </a:xfrm>
          </p:grpSpPr>
          <p:sp>
            <p:nvSpPr>
              <p:cNvPr id="156" name="모서리가 둥근 직사각형 155">
                <a:extLst>
                  <a:ext uri="{FF2B5EF4-FFF2-40B4-BE49-F238E27FC236}">
                    <a16:creationId xmlns="" xmlns:a16="http://schemas.microsoft.com/office/drawing/2014/main" id="{7F2383B7-0778-0945-A249-512B61935F76}"/>
                  </a:ext>
                </a:extLst>
              </p:cNvPr>
              <p:cNvSpPr/>
              <p:nvPr/>
            </p:nvSpPr>
            <p:spPr>
              <a:xfrm>
                <a:off x="3521263" y="3289925"/>
                <a:ext cx="179200" cy="16168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158" name="그룹 157">
                <a:extLst>
                  <a:ext uri="{FF2B5EF4-FFF2-40B4-BE49-F238E27FC236}">
                    <a16:creationId xmlns="" xmlns:a16="http://schemas.microsoft.com/office/drawing/2014/main" id="{08B421F4-0111-CA47-8616-F745D6BFBC91}"/>
                  </a:ext>
                </a:extLst>
              </p:cNvPr>
              <p:cNvGrpSpPr/>
              <p:nvPr/>
            </p:nvGrpSpPr>
            <p:grpSpPr>
              <a:xfrm>
                <a:off x="3536204" y="3298162"/>
                <a:ext cx="150985" cy="150985"/>
                <a:chOff x="3536204" y="3298162"/>
                <a:chExt cx="150985" cy="150985"/>
              </a:xfrm>
            </p:grpSpPr>
            <p:pic>
              <p:nvPicPr>
                <p:cNvPr id="159" name="그래픽 158" descr="눈">
                  <a:extLst>
                    <a:ext uri="{FF2B5EF4-FFF2-40B4-BE49-F238E27FC236}">
                      <a16:creationId xmlns="" xmlns:a16="http://schemas.microsoft.com/office/drawing/2014/main" id="{41C50CF9-8EAF-9648-85B7-895034B6CE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6204" y="3298162"/>
                  <a:ext cx="150985" cy="150985"/>
                </a:xfrm>
                <a:prstGeom prst="rect">
                  <a:avLst/>
                </a:prstGeom>
              </p:spPr>
            </p:pic>
            <p:cxnSp>
              <p:nvCxnSpPr>
                <p:cNvPr id="160" name="직선 연결선[R] 159">
                  <a:extLst>
                    <a:ext uri="{FF2B5EF4-FFF2-40B4-BE49-F238E27FC236}">
                      <a16:creationId xmlns="" xmlns:a16="http://schemas.microsoft.com/office/drawing/2014/main" id="{FE672C62-0658-D44F-A3D6-12E5E0FB7D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8977" y="3312106"/>
                  <a:ext cx="116114" cy="11611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1" name="그룹 160">
              <a:extLst>
                <a:ext uri="{FF2B5EF4-FFF2-40B4-BE49-F238E27FC236}">
                  <a16:creationId xmlns="" xmlns:a16="http://schemas.microsoft.com/office/drawing/2014/main" id="{81EEB776-9D4C-454B-98DD-A9127327566F}"/>
                </a:ext>
              </a:extLst>
            </p:cNvPr>
            <p:cNvGrpSpPr/>
            <p:nvPr/>
          </p:nvGrpSpPr>
          <p:grpSpPr>
            <a:xfrm>
              <a:off x="3617226" y="3068534"/>
              <a:ext cx="179200" cy="161686"/>
              <a:chOff x="3515933" y="4048693"/>
              <a:chExt cx="179200" cy="161686"/>
            </a:xfrm>
          </p:grpSpPr>
          <p:sp>
            <p:nvSpPr>
              <p:cNvPr id="162" name="모서리가 둥근 직사각형 161">
                <a:extLst>
                  <a:ext uri="{FF2B5EF4-FFF2-40B4-BE49-F238E27FC236}">
                    <a16:creationId xmlns="" xmlns:a16="http://schemas.microsoft.com/office/drawing/2014/main" id="{FEEE990D-1C62-974F-AFFF-04CAD7E4B8DE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63" name="그래픽 162" descr="눈">
                <a:extLst>
                  <a:ext uri="{FF2B5EF4-FFF2-40B4-BE49-F238E27FC236}">
                    <a16:creationId xmlns="" xmlns:a16="http://schemas.microsoft.com/office/drawing/2014/main" id="{78DFA3A2-AEA2-FE4D-AAB4-18624F0E39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64" name="그룹 163">
              <a:extLst>
                <a:ext uri="{FF2B5EF4-FFF2-40B4-BE49-F238E27FC236}">
                  <a16:creationId xmlns="" xmlns:a16="http://schemas.microsoft.com/office/drawing/2014/main" id="{13AD44E0-AB20-5A43-BFDF-500BA1426F3A}"/>
                </a:ext>
              </a:extLst>
            </p:cNvPr>
            <p:cNvGrpSpPr/>
            <p:nvPr/>
          </p:nvGrpSpPr>
          <p:grpSpPr>
            <a:xfrm>
              <a:off x="3617226" y="3850252"/>
              <a:ext cx="179200" cy="161686"/>
              <a:chOff x="3515933" y="4048693"/>
              <a:chExt cx="179200" cy="161686"/>
            </a:xfrm>
          </p:grpSpPr>
          <p:sp>
            <p:nvSpPr>
              <p:cNvPr id="165" name="모서리가 둥근 직사각형 164">
                <a:extLst>
                  <a:ext uri="{FF2B5EF4-FFF2-40B4-BE49-F238E27FC236}">
                    <a16:creationId xmlns="" xmlns:a16="http://schemas.microsoft.com/office/drawing/2014/main" id="{5A7670C3-7945-0F4C-8CB4-9C653F51B31E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66" name="그래픽 165" descr="눈">
                <a:extLst>
                  <a:ext uri="{FF2B5EF4-FFF2-40B4-BE49-F238E27FC236}">
                    <a16:creationId xmlns="" xmlns:a16="http://schemas.microsoft.com/office/drawing/2014/main" id="{1502604B-22FB-464A-9FFA-7004A9B1E7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68" name="그룹 167">
              <a:extLst>
                <a:ext uri="{FF2B5EF4-FFF2-40B4-BE49-F238E27FC236}">
                  <a16:creationId xmlns="" xmlns:a16="http://schemas.microsoft.com/office/drawing/2014/main" id="{D666AF93-0980-C04E-83DD-16AF1689A8F5}"/>
                </a:ext>
              </a:extLst>
            </p:cNvPr>
            <p:cNvGrpSpPr/>
            <p:nvPr/>
          </p:nvGrpSpPr>
          <p:grpSpPr>
            <a:xfrm>
              <a:off x="3617226" y="3661724"/>
              <a:ext cx="179200" cy="161686"/>
              <a:chOff x="3515933" y="4048693"/>
              <a:chExt cx="179200" cy="161686"/>
            </a:xfrm>
          </p:grpSpPr>
          <p:sp>
            <p:nvSpPr>
              <p:cNvPr id="169" name="모서리가 둥근 직사각형 168">
                <a:extLst>
                  <a:ext uri="{FF2B5EF4-FFF2-40B4-BE49-F238E27FC236}">
                    <a16:creationId xmlns="" xmlns:a16="http://schemas.microsoft.com/office/drawing/2014/main" id="{E8290B22-4618-E54E-85A5-6C4B7030FADA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70" name="그래픽 169" descr="눈">
                <a:extLst>
                  <a:ext uri="{FF2B5EF4-FFF2-40B4-BE49-F238E27FC236}">
                    <a16:creationId xmlns="" xmlns:a16="http://schemas.microsoft.com/office/drawing/2014/main" id="{B463A058-ED76-9A47-9922-8C4BD8474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84" name="그룹 183">
              <a:extLst>
                <a:ext uri="{FF2B5EF4-FFF2-40B4-BE49-F238E27FC236}">
                  <a16:creationId xmlns="" xmlns:a16="http://schemas.microsoft.com/office/drawing/2014/main" id="{F640A58C-92C5-BA42-BB4D-C4C4D74D18DB}"/>
                </a:ext>
              </a:extLst>
            </p:cNvPr>
            <p:cNvGrpSpPr/>
            <p:nvPr/>
          </p:nvGrpSpPr>
          <p:grpSpPr>
            <a:xfrm>
              <a:off x="3617226" y="3473196"/>
              <a:ext cx="179200" cy="161686"/>
              <a:chOff x="3515933" y="4048693"/>
              <a:chExt cx="179200" cy="161686"/>
            </a:xfrm>
          </p:grpSpPr>
          <p:sp>
            <p:nvSpPr>
              <p:cNvPr id="185" name="모서리가 둥근 직사각형 184">
                <a:extLst>
                  <a:ext uri="{FF2B5EF4-FFF2-40B4-BE49-F238E27FC236}">
                    <a16:creationId xmlns="" xmlns:a16="http://schemas.microsoft.com/office/drawing/2014/main" id="{1BDE233F-4BF3-394B-BEBD-51C68874CBE5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86" name="그래픽 185" descr="눈">
                <a:extLst>
                  <a:ext uri="{FF2B5EF4-FFF2-40B4-BE49-F238E27FC236}">
                    <a16:creationId xmlns="" xmlns:a16="http://schemas.microsoft.com/office/drawing/2014/main" id="{E50D13D6-D00B-084E-A93C-A87B940AE0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87" name="그룹 186">
              <a:extLst>
                <a:ext uri="{FF2B5EF4-FFF2-40B4-BE49-F238E27FC236}">
                  <a16:creationId xmlns="" xmlns:a16="http://schemas.microsoft.com/office/drawing/2014/main" id="{F6860E0C-8A5A-B14F-886C-48A3430D556A}"/>
                </a:ext>
              </a:extLst>
            </p:cNvPr>
            <p:cNvGrpSpPr/>
            <p:nvPr/>
          </p:nvGrpSpPr>
          <p:grpSpPr>
            <a:xfrm>
              <a:off x="3617226" y="3284668"/>
              <a:ext cx="179200" cy="161686"/>
              <a:chOff x="3515933" y="4048693"/>
              <a:chExt cx="179200" cy="161686"/>
            </a:xfrm>
          </p:grpSpPr>
          <p:sp>
            <p:nvSpPr>
              <p:cNvPr id="188" name="모서리가 둥근 직사각형 187">
                <a:extLst>
                  <a:ext uri="{FF2B5EF4-FFF2-40B4-BE49-F238E27FC236}">
                    <a16:creationId xmlns="" xmlns:a16="http://schemas.microsoft.com/office/drawing/2014/main" id="{DB850E7E-B2F6-0343-8251-7B56F6A4B878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89" name="그래픽 188" descr="눈">
                <a:extLst>
                  <a:ext uri="{FF2B5EF4-FFF2-40B4-BE49-F238E27FC236}">
                    <a16:creationId xmlns="" xmlns:a16="http://schemas.microsoft.com/office/drawing/2014/main" id="{C06F9EBC-550B-FE4E-B9EB-ACB1D51A4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90" name="그룹 189">
              <a:extLst>
                <a:ext uri="{FF2B5EF4-FFF2-40B4-BE49-F238E27FC236}">
                  <a16:creationId xmlns="" xmlns:a16="http://schemas.microsoft.com/office/drawing/2014/main" id="{9F793E6F-08FB-CB47-8098-51B0F2BBC98D}"/>
                </a:ext>
              </a:extLst>
            </p:cNvPr>
            <p:cNvGrpSpPr/>
            <p:nvPr/>
          </p:nvGrpSpPr>
          <p:grpSpPr>
            <a:xfrm>
              <a:off x="3617226" y="4604364"/>
              <a:ext cx="179200" cy="161686"/>
              <a:chOff x="3515933" y="4048693"/>
              <a:chExt cx="179200" cy="161686"/>
            </a:xfrm>
          </p:grpSpPr>
          <p:sp>
            <p:nvSpPr>
              <p:cNvPr id="195" name="모서리가 둥근 직사각형 194">
                <a:extLst>
                  <a:ext uri="{FF2B5EF4-FFF2-40B4-BE49-F238E27FC236}">
                    <a16:creationId xmlns="" xmlns:a16="http://schemas.microsoft.com/office/drawing/2014/main" id="{A7F31639-0D46-BC49-BB38-B919342D2749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96" name="그래픽 195" descr="눈">
                <a:extLst>
                  <a:ext uri="{FF2B5EF4-FFF2-40B4-BE49-F238E27FC236}">
                    <a16:creationId xmlns="" xmlns:a16="http://schemas.microsoft.com/office/drawing/2014/main" id="{04ABBEF4-1046-414D-915D-A1F24D85D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197" name="그룹 196">
              <a:extLst>
                <a:ext uri="{FF2B5EF4-FFF2-40B4-BE49-F238E27FC236}">
                  <a16:creationId xmlns="" xmlns:a16="http://schemas.microsoft.com/office/drawing/2014/main" id="{EFE9193D-1711-B743-9229-F8BAFFA873DE}"/>
                </a:ext>
              </a:extLst>
            </p:cNvPr>
            <p:cNvGrpSpPr/>
            <p:nvPr/>
          </p:nvGrpSpPr>
          <p:grpSpPr>
            <a:xfrm>
              <a:off x="3617226" y="4415836"/>
              <a:ext cx="179200" cy="161686"/>
              <a:chOff x="3515933" y="4048693"/>
              <a:chExt cx="179200" cy="161686"/>
            </a:xfrm>
          </p:grpSpPr>
          <p:sp>
            <p:nvSpPr>
              <p:cNvPr id="198" name="모서리가 둥근 직사각형 197">
                <a:extLst>
                  <a:ext uri="{FF2B5EF4-FFF2-40B4-BE49-F238E27FC236}">
                    <a16:creationId xmlns="" xmlns:a16="http://schemas.microsoft.com/office/drawing/2014/main" id="{0C8A9A1B-9133-FA4A-8CCA-25DC2041FDCF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199" name="그래픽 198" descr="눈">
                <a:extLst>
                  <a:ext uri="{FF2B5EF4-FFF2-40B4-BE49-F238E27FC236}">
                    <a16:creationId xmlns="" xmlns:a16="http://schemas.microsoft.com/office/drawing/2014/main" id="{CB0593CD-A20B-194D-B0D8-E1A866803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200" name="그룹 199">
              <a:extLst>
                <a:ext uri="{FF2B5EF4-FFF2-40B4-BE49-F238E27FC236}">
                  <a16:creationId xmlns="" xmlns:a16="http://schemas.microsoft.com/office/drawing/2014/main" id="{040004F3-EF60-824E-AB3C-FDC713120793}"/>
                </a:ext>
              </a:extLst>
            </p:cNvPr>
            <p:cNvGrpSpPr/>
            <p:nvPr/>
          </p:nvGrpSpPr>
          <p:grpSpPr>
            <a:xfrm>
              <a:off x="3617226" y="4227308"/>
              <a:ext cx="179200" cy="161686"/>
              <a:chOff x="3515933" y="4048693"/>
              <a:chExt cx="179200" cy="161686"/>
            </a:xfrm>
          </p:grpSpPr>
          <p:sp>
            <p:nvSpPr>
              <p:cNvPr id="201" name="모서리가 둥근 직사각형 200">
                <a:extLst>
                  <a:ext uri="{FF2B5EF4-FFF2-40B4-BE49-F238E27FC236}">
                    <a16:creationId xmlns="" xmlns:a16="http://schemas.microsoft.com/office/drawing/2014/main" id="{DD01D6AC-6040-4F4D-AD06-6C322BE68C34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2" name="그래픽 201" descr="눈">
                <a:extLst>
                  <a:ext uri="{FF2B5EF4-FFF2-40B4-BE49-F238E27FC236}">
                    <a16:creationId xmlns="" xmlns:a16="http://schemas.microsoft.com/office/drawing/2014/main" id="{A12B49CB-17B7-944F-ABA9-E73B89E26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203" name="그룹 202">
              <a:extLst>
                <a:ext uri="{FF2B5EF4-FFF2-40B4-BE49-F238E27FC236}">
                  <a16:creationId xmlns="" xmlns:a16="http://schemas.microsoft.com/office/drawing/2014/main" id="{152E46D0-9EB4-6040-BD0A-DA86B0124E68}"/>
                </a:ext>
              </a:extLst>
            </p:cNvPr>
            <p:cNvGrpSpPr/>
            <p:nvPr/>
          </p:nvGrpSpPr>
          <p:grpSpPr>
            <a:xfrm>
              <a:off x="3617226" y="5358480"/>
              <a:ext cx="179200" cy="161686"/>
              <a:chOff x="3515933" y="4048693"/>
              <a:chExt cx="179200" cy="161686"/>
            </a:xfrm>
          </p:grpSpPr>
          <p:sp>
            <p:nvSpPr>
              <p:cNvPr id="204" name="모서리가 둥근 직사각형 203">
                <a:extLst>
                  <a:ext uri="{FF2B5EF4-FFF2-40B4-BE49-F238E27FC236}">
                    <a16:creationId xmlns="" xmlns:a16="http://schemas.microsoft.com/office/drawing/2014/main" id="{8A2BE8D8-A490-1E42-9E1D-B1891D4F5739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5" name="그래픽 204" descr="눈">
                <a:extLst>
                  <a:ext uri="{FF2B5EF4-FFF2-40B4-BE49-F238E27FC236}">
                    <a16:creationId xmlns="" xmlns:a16="http://schemas.microsoft.com/office/drawing/2014/main" id="{3818BBA7-4FD3-1B41-805E-76ABFCD31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219" name="그룹 218">
              <a:extLst>
                <a:ext uri="{FF2B5EF4-FFF2-40B4-BE49-F238E27FC236}">
                  <a16:creationId xmlns="" xmlns:a16="http://schemas.microsoft.com/office/drawing/2014/main" id="{9BE88A7C-DB64-6042-9F29-39012DC1C248}"/>
                </a:ext>
              </a:extLst>
            </p:cNvPr>
            <p:cNvGrpSpPr/>
            <p:nvPr/>
          </p:nvGrpSpPr>
          <p:grpSpPr>
            <a:xfrm>
              <a:off x="3617226" y="5169948"/>
              <a:ext cx="179200" cy="161686"/>
              <a:chOff x="3515933" y="4048693"/>
              <a:chExt cx="179200" cy="161686"/>
            </a:xfrm>
          </p:grpSpPr>
          <p:sp>
            <p:nvSpPr>
              <p:cNvPr id="220" name="모서리가 둥근 직사각형 219">
                <a:extLst>
                  <a:ext uri="{FF2B5EF4-FFF2-40B4-BE49-F238E27FC236}">
                    <a16:creationId xmlns="" xmlns:a16="http://schemas.microsoft.com/office/drawing/2014/main" id="{3092C18A-97C8-4C4F-AEC4-3902A7941DD9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21" name="그래픽 220" descr="눈">
                <a:extLst>
                  <a:ext uri="{FF2B5EF4-FFF2-40B4-BE49-F238E27FC236}">
                    <a16:creationId xmlns="" xmlns:a16="http://schemas.microsoft.com/office/drawing/2014/main" id="{DF4F06F2-1B67-F14A-BF86-296D8D1B4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222" name="그룹 221">
              <a:extLst>
                <a:ext uri="{FF2B5EF4-FFF2-40B4-BE49-F238E27FC236}">
                  <a16:creationId xmlns="" xmlns:a16="http://schemas.microsoft.com/office/drawing/2014/main" id="{3567CCE3-F4A7-B744-8DBD-2AF490867C2E}"/>
                </a:ext>
              </a:extLst>
            </p:cNvPr>
            <p:cNvGrpSpPr/>
            <p:nvPr/>
          </p:nvGrpSpPr>
          <p:grpSpPr>
            <a:xfrm>
              <a:off x="3617226" y="4981420"/>
              <a:ext cx="179200" cy="161686"/>
              <a:chOff x="3515933" y="4048693"/>
              <a:chExt cx="179200" cy="161686"/>
            </a:xfrm>
          </p:grpSpPr>
          <p:sp>
            <p:nvSpPr>
              <p:cNvPr id="223" name="모서리가 둥근 직사각형 222">
                <a:extLst>
                  <a:ext uri="{FF2B5EF4-FFF2-40B4-BE49-F238E27FC236}">
                    <a16:creationId xmlns="" xmlns:a16="http://schemas.microsoft.com/office/drawing/2014/main" id="{A1B85633-7F4F-354A-A037-667387D12E70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24" name="그래픽 223" descr="눈">
                <a:extLst>
                  <a:ext uri="{FF2B5EF4-FFF2-40B4-BE49-F238E27FC236}">
                    <a16:creationId xmlns="" xmlns:a16="http://schemas.microsoft.com/office/drawing/2014/main" id="{0910ADD9-3334-A848-A8CA-8D80D141E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225" name="그룹 224">
              <a:extLst>
                <a:ext uri="{FF2B5EF4-FFF2-40B4-BE49-F238E27FC236}">
                  <a16:creationId xmlns="" xmlns:a16="http://schemas.microsoft.com/office/drawing/2014/main" id="{BD36111A-476D-6F45-A51D-A845A9F93AED}"/>
                </a:ext>
              </a:extLst>
            </p:cNvPr>
            <p:cNvGrpSpPr/>
            <p:nvPr/>
          </p:nvGrpSpPr>
          <p:grpSpPr>
            <a:xfrm>
              <a:off x="3614052" y="4787481"/>
              <a:ext cx="179200" cy="161686"/>
              <a:chOff x="3521263" y="3289925"/>
              <a:chExt cx="179200" cy="161686"/>
            </a:xfrm>
          </p:grpSpPr>
          <p:sp>
            <p:nvSpPr>
              <p:cNvPr id="226" name="모서리가 둥근 직사각형 225">
                <a:extLst>
                  <a:ext uri="{FF2B5EF4-FFF2-40B4-BE49-F238E27FC236}">
                    <a16:creationId xmlns="" xmlns:a16="http://schemas.microsoft.com/office/drawing/2014/main" id="{009C1F59-84EC-8949-8C89-054DAEDA72BF}"/>
                  </a:ext>
                </a:extLst>
              </p:cNvPr>
              <p:cNvSpPr/>
              <p:nvPr/>
            </p:nvSpPr>
            <p:spPr>
              <a:xfrm>
                <a:off x="3521263" y="3289925"/>
                <a:ext cx="179200" cy="16168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227" name="그룹 226">
                <a:extLst>
                  <a:ext uri="{FF2B5EF4-FFF2-40B4-BE49-F238E27FC236}">
                    <a16:creationId xmlns="" xmlns:a16="http://schemas.microsoft.com/office/drawing/2014/main" id="{9AEA14F2-9CE3-6C40-86E6-8C57D182BFE1}"/>
                  </a:ext>
                </a:extLst>
              </p:cNvPr>
              <p:cNvGrpSpPr/>
              <p:nvPr/>
            </p:nvGrpSpPr>
            <p:grpSpPr>
              <a:xfrm>
                <a:off x="3536204" y="3298162"/>
                <a:ext cx="150985" cy="150985"/>
                <a:chOff x="3536204" y="3298162"/>
                <a:chExt cx="150985" cy="150985"/>
              </a:xfrm>
            </p:grpSpPr>
            <p:pic>
              <p:nvPicPr>
                <p:cNvPr id="228" name="그래픽 227" descr="눈">
                  <a:extLst>
                    <a:ext uri="{FF2B5EF4-FFF2-40B4-BE49-F238E27FC236}">
                      <a16:creationId xmlns="" xmlns:a16="http://schemas.microsoft.com/office/drawing/2014/main" id="{8F1839FE-B1AF-C34E-B436-E68C16C6A2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6204" y="3298162"/>
                  <a:ext cx="150985" cy="150985"/>
                </a:xfrm>
                <a:prstGeom prst="rect">
                  <a:avLst/>
                </a:prstGeom>
              </p:spPr>
            </p:pic>
            <p:cxnSp>
              <p:nvCxnSpPr>
                <p:cNvPr id="229" name="직선 연결선[R] 228">
                  <a:extLst>
                    <a:ext uri="{FF2B5EF4-FFF2-40B4-BE49-F238E27FC236}">
                      <a16:creationId xmlns="" xmlns:a16="http://schemas.microsoft.com/office/drawing/2014/main" id="{14198B53-D980-3F49-8ECA-0E1E6FB4D0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8977" y="3312106"/>
                  <a:ext cx="116114" cy="11611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34" name="그룹 233">
            <a:extLst>
              <a:ext uri="{FF2B5EF4-FFF2-40B4-BE49-F238E27FC236}">
                <a16:creationId xmlns="" xmlns:a16="http://schemas.microsoft.com/office/drawing/2014/main" id="{0B1CE6E2-FC3C-864F-9C30-98A70863982B}"/>
              </a:ext>
            </a:extLst>
          </p:cNvPr>
          <p:cNvGrpSpPr/>
          <p:nvPr/>
        </p:nvGrpSpPr>
        <p:grpSpPr>
          <a:xfrm>
            <a:off x="3849989" y="2069408"/>
            <a:ext cx="192174" cy="176173"/>
            <a:chOff x="3504099" y="2141242"/>
            <a:chExt cx="192174" cy="176173"/>
          </a:xfrm>
        </p:grpSpPr>
        <p:sp>
          <p:nvSpPr>
            <p:cNvPr id="236" name="직사각형 235">
              <a:extLst>
                <a:ext uri="{FF2B5EF4-FFF2-40B4-BE49-F238E27FC236}">
                  <a16:creationId xmlns="" xmlns:a16="http://schemas.microsoft.com/office/drawing/2014/main" id="{1720D306-1257-E141-B279-1A821F53AD82}"/>
                </a:ext>
              </a:extLst>
            </p:cNvPr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="" xmlns:a16="http://schemas.microsoft.com/office/drawing/2014/main" id="{49016207-B3D4-E348-AA28-3633062C1939}"/>
                </a:ext>
              </a:extLst>
            </p:cNvPr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38" name="아래쪽 화살표[D] 237">
                <a:extLst>
                  <a:ext uri="{FF2B5EF4-FFF2-40B4-BE49-F238E27FC236}">
                    <a16:creationId xmlns="" xmlns:a16="http://schemas.microsoft.com/office/drawing/2014/main" id="{7812D81E-5EEE-7A42-9360-7D1025E621A0}"/>
                  </a:ext>
                </a:extLst>
              </p:cNvPr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39" name="아래쪽 화살표[D] 238">
                <a:extLst>
                  <a:ext uri="{FF2B5EF4-FFF2-40B4-BE49-F238E27FC236}">
                    <a16:creationId xmlns="" xmlns:a16="http://schemas.microsoft.com/office/drawing/2014/main" id="{CFAF5597-6D6F-7043-91F2-59B90749B9E7}"/>
                  </a:ext>
                </a:extLst>
              </p:cNvPr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40" name="직선 연결선[R] 239">
            <a:extLst>
              <a:ext uri="{FF2B5EF4-FFF2-40B4-BE49-F238E27FC236}">
                <a16:creationId xmlns="" xmlns:a16="http://schemas.microsoft.com/office/drawing/2014/main" id="{B3B52101-D124-3C49-B67B-2A8CED3A2DD6}"/>
              </a:ext>
            </a:extLst>
          </p:cNvPr>
          <p:cNvCxnSpPr/>
          <p:nvPr/>
        </p:nvCxnSpPr>
        <p:spPr>
          <a:xfrm>
            <a:off x="269481" y="1984436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모서리가 둥근 직사각형 58">
            <a:extLst>
              <a:ext uri="{FF2B5EF4-FFF2-40B4-BE49-F238E27FC236}">
                <a16:creationId xmlns="" xmlns:a16="http://schemas.microsoft.com/office/drawing/2014/main" id="{7761E096-5661-B34D-8534-AE2F269007C9}"/>
              </a:ext>
            </a:extLst>
          </p:cNvPr>
          <p:cNvSpPr/>
          <p:nvPr/>
        </p:nvSpPr>
        <p:spPr>
          <a:xfrm>
            <a:off x="253565" y="1331592"/>
            <a:ext cx="3486036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="" xmlns:a16="http://schemas.microsoft.com/office/drawing/2014/main" id="{62DE0D69-F28F-634B-8580-83F665180730}"/>
              </a:ext>
            </a:extLst>
          </p:cNvPr>
          <p:cNvGrpSpPr/>
          <p:nvPr/>
        </p:nvGrpSpPr>
        <p:grpSpPr>
          <a:xfrm>
            <a:off x="6417037" y="636398"/>
            <a:ext cx="2396498" cy="1487272"/>
            <a:chOff x="350342" y="2404357"/>
            <a:chExt cx="3302093" cy="2049286"/>
          </a:xfrm>
        </p:grpSpPr>
        <p:grpSp>
          <p:nvGrpSpPr>
            <p:cNvPr id="167" name="그룹 166">
              <a:extLst>
                <a:ext uri="{FF2B5EF4-FFF2-40B4-BE49-F238E27FC236}">
                  <a16:creationId xmlns="" xmlns:a16="http://schemas.microsoft.com/office/drawing/2014/main" id="{5F224720-F0BD-2B40-8647-1AD17C05ECDB}"/>
                </a:ext>
              </a:extLst>
            </p:cNvPr>
            <p:cNvGrpSpPr/>
            <p:nvPr/>
          </p:nvGrpSpPr>
          <p:grpSpPr>
            <a:xfrm>
              <a:off x="350342" y="2404357"/>
              <a:ext cx="3302093" cy="2049286"/>
              <a:chOff x="1279534" y="2144842"/>
              <a:chExt cx="2053924" cy="1274670"/>
            </a:xfrm>
          </p:grpSpPr>
          <p:sp>
            <p:nvSpPr>
              <p:cNvPr id="177" name="직사각형 176">
                <a:extLst>
                  <a:ext uri="{FF2B5EF4-FFF2-40B4-BE49-F238E27FC236}">
                    <a16:creationId xmlns="" xmlns:a16="http://schemas.microsoft.com/office/drawing/2014/main" id="{C201D561-0B31-1F42-A8AE-3BC8614C7FF0}"/>
                  </a:ext>
                </a:extLst>
              </p:cNvPr>
              <p:cNvSpPr/>
              <p:nvPr/>
            </p:nvSpPr>
            <p:spPr>
              <a:xfrm>
                <a:off x="3139429" y="2144842"/>
                <a:ext cx="192174" cy="17617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78" name="그림 177">
                <a:extLst>
                  <a:ext uri="{FF2B5EF4-FFF2-40B4-BE49-F238E27FC236}">
                    <a16:creationId xmlns="" xmlns:a16="http://schemas.microsoft.com/office/drawing/2014/main" id="{5ED47BCC-9DE9-9A42-B539-3661EFD87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19" t="31935" r="23374" b="38776"/>
              <a:stretch/>
            </p:blipFill>
            <p:spPr>
              <a:xfrm>
                <a:off x="1279534" y="2321208"/>
                <a:ext cx="2053924" cy="1098304"/>
              </a:xfrm>
              <a:prstGeom prst="rect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</p:pic>
          <p:pic>
            <p:nvPicPr>
              <p:cNvPr id="179" name="그림 178">
                <a:extLst>
                  <a:ext uri="{FF2B5EF4-FFF2-40B4-BE49-F238E27FC236}">
                    <a16:creationId xmlns="" xmlns:a16="http://schemas.microsoft.com/office/drawing/2014/main" id="{E9EBCDE0-F7FA-C445-B109-3C27BAE87E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5127" y="2181323"/>
                <a:ext cx="90036" cy="90036"/>
              </a:xfrm>
              <a:prstGeom prst="rect">
                <a:avLst/>
              </a:prstGeom>
            </p:spPr>
          </p:pic>
        </p:grpSp>
        <p:grpSp>
          <p:nvGrpSpPr>
            <p:cNvPr id="174" name="그룹 173">
              <a:extLst>
                <a:ext uri="{FF2B5EF4-FFF2-40B4-BE49-F238E27FC236}">
                  <a16:creationId xmlns="" xmlns:a16="http://schemas.microsoft.com/office/drawing/2014/main" id="{B5A58146-69A5-8548-9737-572508827213}"/>
                </a:ext>
              </a:extLst>
            </p:cNvPr>
            <p:cNvGrpSpPr/>
            <p:nvPr/>
          </p:nvGrpSpPr>
          <p:grpSpPr>
            <a:xfrm>
              <a:off x="2391937" y="2720678"/>
              <a:ext cx="1222092" cy="151261"/>
              <a:chOff x="4465184" y="1361650"/>
              <a:chExt cx="334284" cy="132138"/>
            </a:xfrm>
          </p:grpSpPr>
          <p:sp>
            <p:nvSpPr>
              <p:cNvPr id="175" name="직사각형 174">
                <a:extLst>
                  <a:ext uri="{FF2B5EF4-FFF2-40B4-BE49-F238E27FC236}">
                    <a16:creationId xmlns="" xmlns:a16="http://schemas.microsoft.com/office/drawing/2014/main" id="{F22F10B0-81C6-3E4C-9C65-8D03FADACC7F}"/>
                  </a:ext>
                </a:extLst>
              </p:cNvPr>
              <p:cNvSpPr/>
              <p:nvPr/>
            </p:nvSpPr>
            <p:spPr>
              <a:xfrm>
                <a:off x="4465184" y="1361650"/>
                <a:ext cx="167142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</a:t>
                </a:r>
                <a:r>
                  <a: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 와일드카드</a:t>
                </a:r>
                <a:endPara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76" name="직사각형 175">
                <a:extLst>
                  <a:ext uri="{FF2B5EF4-FFF2-40B4-BE49-F238E27FC236}">
                    <a16:creationId xmlns="" xmlns:a16="http://schemas.microsoft.com/office/drawing/2014/main" id="{F298840E-B5EE-2743-9027-99A902557F23}"/>
                  </a:ext>
                </a:extLst>
              </p:cNvPr>
              <p:cNvSpPr/>
              <p:nvPr/>
            </p:nvSpPr>
            <p:spPr>
              <a:xfrm>
                <a:off x="4632326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정규식</a:t>
                </a:r>
                <a:endPara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80" name="타원 179">
            <a:extLst>
              <a:ext uri="{FF2B5EF4-FFF2-40B4-BE49-F238E27FC236}">
                <a16:creationId xmlns="" xmlns:a16="http://schemas.microsoft.com/office/drawing/2014/main" id="{D9043EFB-BCC5-1F40-B70F-63363E6E4E17}"/>
              </a:ext>
            </a:extLst>
          </p:cNvPr>
          <p:cNvSpPr/>
          <p:nvPr/>
        </p:nvSpPr>
        <p:spPr>
          <a:xfrm>
            <a:off x="3690091" y="408647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1" name="타원 180">
            <a:extLst>
              <a:ext uri="{FF2B5EF4-FFF2-40B4-BE49-F238E27FC236}">
                <a16:creationId xmlns="" xmlns:a16="http://schemas.microsoft.com/office/drawing/2014/main" id="{6B439DFF-C269-7942-821D-E76D5CEBD2F8}"/>
              </a:ext>
            </a:extLst>
          </p:cNvPr>
          <p:cNvSpPr/>
          <p:nvPr/>
        </p:nvSpPr>
        <p:spPr>
          <a:xfrm>
            <a:off x="381788" y="53941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="" xmlns:a16="http://schemas.microsoft.com/office/drawing/2014/main" id="{189AE096-C491-4D47-9D9C-B4BCE4BB6840}"/>
              </a:ext>
            </a:extLst>
          </p:cNvPr>
          <p:cNvSpPr/>
          <p:nvPr/>
        </p:nvSpPr>
        <p:spPr>
          <a:xfrm>
            <a:off x="3174702" y="25569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3" name="타원 182">
            <a:extLst>
              <a:ext uri="{FF2B5EF4-FFF2-40B4-BE49-F238E27FC236}">
                <a16:creationId xmlns="" xmlns:a16="http://schemas.microsoft.com/office/drawing/2014/main" id="{79CBC763-D946-4544-9871-94CE3BF6E109}"/>
              </a:ext>
            </a:extLst>
          </p:cNvPr>
          <p:cNvSpPr/>
          <p:nvPr/>
        </p:nvSpPr>
        <p:spPr>
          <a:xfrm>
            <a:off x="2509684" y="230754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="" xmlns:a16="http://schemas.microsoft.com/office/drawing/2014/main" id="{AE1E5457-653B-C849-B797-41729D75CE58}"/>
              </a:ext>
            </a:extLst>
          </p:cNvPr>
          <p:cNvSpPr/>
          <p:nvPr/>
        </p:nvSpPr>
        <p:spPr>
          <a:xfrm>
            <a:off x="3291080" y="19417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="" xmlns:a16="http://schemas.microsoft.com/office/drawing/2014/main" id="{98E562D1-7700-4472-89A9-E2F104FD7179}"/>
              </a:ext>
            </a:extLst>
          </p:cNvPr>
          <p:cNvSpPr/>
          <p:nvPr/>
        </p:nvSpPr>
        <p:spPr>
          <a:xfrm>
            <a:off x="428572" y="2518391"/>
            <a:ext cx="1676877" cy="2342053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2019.05.30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기능 개선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000" dirty="0">
                <a:solidFill>
                  <a:srgbClr val="00B0F0"/>
                </a:solidFill>
                <a:latin typeface="+mj-lt"/>
              </a:rPr>
              <a:t>☞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[</a:t>
            </a:r>
            <a:r>
              <a:rPr kumimoji="1" lang="ko-KR" altLang="en-US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다음페이지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]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424047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필터 위젯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필터 위젯 생성</a:t>
            </a:r>
            <a:endParaRPr lang="en-US" altLang="ko-KR" dirty="0"/>
          </a:p>
          <a:p>
            <a:r>
              <a:rPr lang="ko-KR" altLang="en-US" dirty="0"/>
              <a:t>필터 위젯 화면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539CDB1-4521-9B42-A69C-9D511F232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620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47F17BA6-E5FD-7A46-B441-EAA6194EB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Multiple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CE930295-5491-DE4C-88AD-B5573ACC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 setting popup</a:t>
            </a:r>
            <a:endParaRPr kumimoji="1" lang="ko-KR" altLang="en-US" dirty="0"/>
          </a:p>
        </p:txBody>
      </p:sp>
      <p:sp>
        <p:nvSpPr>
          <p:cNvPr id="4" name="모서리가 둥근 직사각형 58">
            <a:extLst>
              <a:ext uri="{FF2B5EF4-FFF2-40B4-BE49-F238E27FC236}">
                <a16:creationId xmlns="" xmlns:a16="http://schemas.microsoft.com/office/drawing/2014/main" id="{28B4021B-F5C0-BB42-A572-545201E7ADDE}"/>
              </a:ext>
            </a:extLst>
          </p:cNvPr>
          <p:cNvSpPr/>
          <p:nvPr/>
        </p:nvSpPr>
        <p:spPr>
          <a:xfrm>
            <a:off x="154596" y="96551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6A90F72-F57D-5247-95F4-51CAD523E2D0}"/>
              </a:ext>
            </a:extLst>
          </p:cNvPr>
          <p:cNvGrpSpPr/>
          <p:nvPr/>
        </p:nvGrpSpPr>
        <p:grpSpPr>
          <a:xfrm>
            <a:off x="576752" y="3133051"/>
            <a:ext cx="2635916" cy="284559"/>
            <a:chOff x="2958860" y="4572000"/>
            <a:chExt cx="3036498" cy="327804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C05D68C5-7577-9644-A267-38E90E5CF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72700A26-C5C4-A04F-8058-BEA4224924C5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1E832BBC-8D84-1341-9572-556BAC55CB39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42A3F647-B492-7F48-A8EF-1E4B8463F4AF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1" name="모서리가 둥근 직사각형 58">
            <a:extLst>
              <a:ext uri="{FF2B5EF4-FFF2-40B4-BE49-F238E27FC236}">
                <a16:creationId xmlns="" xmlns:a16="http://schemas.microsoft.com/office/drawing/2014/main" id="{17F39787-8C59-0B44-A43A-0BE610085940}"/>
              </a:ext>
            </a:extLst>
          </p:cNvPr>
          <p:cNvSpPr/>
          <p:nvPr/>
        </p:nvSpPr>
        <p:spPr>
          <a:xfrm>
            <a:off x="424991" y="1771730"/>
            <a:ext cx="327013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="" xmlns:a16="http://schemas.microsoft.com/office/drawing/2014/main" id="{3B560578-94F9-EE4E-874B-8AEDE3224E9A}"/>
              </a:ext>
            </a:extLst>
          </p:cNvPr>
          <p:cNvSpPr/>
          <p:nvPr/>
        </p:nvSpPr>
        <p:spPr>
          <a:xfrm>
            <a:off x="816449" y="1771730"/>
            <a:ext cx="16671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602861E-9028-4E4B-8600-ABD39AEF4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124260" y="2572277"/>
            <a:ext cx="423619" cy="1075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A160A30-3731-6645-9647-286E6627210D}"/>
              </a:ext>
            </a:extLst>
          </p:cNvPr>
          <p:cNvGrpSpPr/>
          <p:nvPr/>
        </p:nvGrpSpPr>
        <p:grpSpPr>
          <a:xfrm>
            <a:off x="424561" y="2830892"/>
            <a:ext cx="2623597" cy="186519"/>
            <a:chOff x="530210" y="4880702"/>
            <a:chExt cx="2623597" cy="186519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083FEA59-E02E-154C-9A24-116F66B84251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" name="모서리가 둥근 직사각형 45">
              <a:extLst>
                <a:ext uri="{FF2B5EF4-FFF2-40B4-BE49-F238E27FC236}">
                  <a16:creationId xmlns="" xmlns:a16="http://schemas.microsoft.com/office/drawing/2014/main" id="{C2CE06A8-116A-DA40-ACD9-8328EC0BB7D1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7" name="직선 연결선[R] 16">
            <a:extLst>
              <a:ext uri="{FF2B5EF4-FFF2-40B4-BE49-F238E27FC236}">
                <a16:creationId xmlns="" xmlns:a16="http://schemas.microsoft.com/office/drawing/2014/main" id="{ACE81FCA-D070-9048-BF95-EA63905DD3C6}"/>
              </a:ext>
            </a:extLst>
          </p:cNvPr>
          <p:cNvCxnSpPr>
            <a:cxnSpLocks/>
          </p:cNvCxnSpPr>
          <p:nvPr/>
        </p:nvCxnSpPr>
        <p:spPr>
          <a:xfrm>
            <a:off x="300559" y="2779681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6F802F5-504D-CE42-AB4C-DC41F9B2D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237" y="1416456"/>
            <a:ext cx="90036" cy="900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D811535-A361-534B-9563-70371EDA5CE1}"/>
              </a:ext>
            </a:extLst>
          </p:cNvPr>
          <p:cNvGrpSpPr/>
          <p:nvPr/>
        </p:nvGrpSpPr>
        <p:grpSpPr>
          <a:xfrm>
            <a:off x="3227037" y="141726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" name="아래쪽 화살표[D] 19">
              <a:extLst>
                <a:ext uri="{FF2B5EF4-FFF2-40B4-BE49-F238E27FC236}">
                  <a16:creationId xmlns="" xmlns:a16="http://schemas.microsoft.com/office/drawing/2014/main" id="{55C3D36F-F722-6241-AEE0-3886FD993FA3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" name="아래쪽 화살표[D] 20">
              <a:extLst>
                <a:ext uri="{FF2B5EF4-FFF2-40B4-BE49-F238E27FC236}">
                  <a16:creationId xmlns="" xmlns:a16="http://schemas.microsoft.com/office/drawing/2014/main" id="{E5B196B5-1FD4-4E4E-A2B9-C1D95CE3E84C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0E18F779-C36E-244F-A5A0-96CAA33CFC9E}"/>
              </a:ext>
            </a:extLst>
          </p:cNvPr>
          <p:cNvGrpSpPr/>
          <p:nvPr/>
        </p:nvGrpSpPr>
        <p:grpSpPr>
          <a:xfrm>
            <a:off x="3455920" y="2264878"/>
            <a:ext cx="95967" cy="95967"/>
            <a:chOff x="2840966" y="2007781"/>
            <a:chExt cx="129589" cy="129589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3BF4FE1-FD3C-C149-B9FA-D3CF0BAA1E21}"/>
                </a:ext>
              </a:extLst>
            </p:cNvPr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" name="십자형[C] 23">
              <a:extLst>
                <a:ext uri="{FF2B5EF4-FFF2-40B4-BE49-F238E27FC236}">
                  <a16:creationId xmlns="" xmlns:a16="http://schemas.microsoft.com/office/drawing/2014/main" id="{53CB7E1E-5568-DD40-8CD7-36C2AA2E5BA0}"/>
                </a:ext>
              </a:extLst>
            </p:cNvPr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8" name="모서리가 둥근 직사각형 58">
            <a:extLst>
              <a:ext uri="{FF2B5EF4-FFF2-40B4-BE49-F238E27FC236}">
                <a16:creationId xmlns="" xmlns:a16="http://schemas.microsoft.com/office/drawing/2014/main" id="{2B7494CA-048F-C443-8647-A1B31FDFD1FE}"/>
              </a:ext>
            </a:extLst>
          </p:cNvPr>
          <p:cNvSpPr/>
          <p:nvPr/>
        </p:nvSpPr>
        <p:spPr>
          <a:xfrm>
            <a:off x="357582" y="101617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="" xmlns:a16="http://schemas.microsoft.com/office/drawing/2014/main" id="{5BBE00D4-37AF-BE41-A4C6-3006F2722F84}"/>
              </a:ext>
            </a:extLst>
          </p:cNvPr>
          <p:cNvCxnSpPr/>
          <p:nvPr/>
        </p:nvCxnSpPr>
        <p:spPr>
          <a:xfrm>
            <a:off x="147916" y="307217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929F8D1-6078-6E46-A671-B124F6993FE2}"/>
              </a:ext>
            </a:extLst>
          </p:cNvPr>
          <p:cNvGrpSpPr/>
          <p:nvPr/>
        </p:nvGrpSpPr>
        <p:grpSpPr>
          <a:xfrm rot="10800000" flipV="1">
            <a:off x="433185" y="2590574"/>
            <a:ext cx="151148" cy="76099"/>
            <a:chOff x="4465188" y="1361650"/>
            <a:chExt cx="335526" cy="132138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E093500D-B6B9-D147-9154-DC97BEE11CE6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F096D613-4FCA-734A-8002-04D0A84A092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5" name="모서리가 둥근 직사각형 58">
            <a:extLst>
              <a:ext uri="{FF2B5EF4-FFF2-40B4-BE49-F238E27FC236}">
                <a16:creationId xmlns="" xmlns:a16="http://schemas.microsoft.com/office/drawing/2014/main" id="{C4BA926D-32B8-BC4C-89EE-84139929D761}"/>
              </a:ext>
            </a:extLst>
          </p:cNvPr>
          <p:cNvSpPr/>
          <p:nvPr/>
        </p:nvSpPr>
        <p:spPr>
          <a:xfrm>
            <a:off x="506787" y="2513411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625279E-8187-4F4C-9CF4-C00DBBE93642}"/>
              </a:ext>
            </a:extLst>
          </p:cNvPr>
          <p:cNvGrpSpPr/>
          <p:nvPr/>
        </p:nvGrpSpPr>
        <p:grpSpPr>
          <a:xfrm>
            <a:off x="406799" y="1399531"/>
            <a:ext cx="979742" cy="123812"/>
            <a:chOff x="2814241" y="3002024"/>
            <a:chExt cx="726244" cy="91777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A516C8BD-56E1-2944-95F3-E6229C7849B7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03B52F30-412A-624D-9677-92B0A869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39" name="직선 연결선[R] 38">
            <a:extLst>
              <a:ext uri="{FF2B5EF4-FFF2-40B4-BE49-F238E27FC236}">
                <a16:creationId xmlns="" xmlns:a16="http://schemas.microsoft.com/office/drawing/2014/main" id="{1D26C920-E759-B747-A36D-AB1CD4ADB8BC}"/>
              </a:ext>
            </a:extLst>
          </p:cNvPr>
          <p:cNvCxnSpPr>
            <a:cxnSpLocks/>
          </p:cNvCxnSpPr>
          <p:nvPr/>
        </p:nvCxnSpPr>
        <p:spPr>
          <a:xfrm>
            <a:off x="410968" y="1550639"/>
            <a:ext cx="2500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래픽 39" descr="경고">
            <a:extLst>
              <a:ext uri="{FF2B5EF4-FFF2-40B4-BE49-F238E27FC236}">
                <a16:creationId xmlns="" xmlns:a16="http://schemas.microsoft.com/office/drawing/2014/main" id="{830DA122-E7FA-B045-8BC6-6610AA55E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6971" y="1391496"/>
            <a:ext cx="138346" cy="13834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5EA0421E-C903-FD41-A108-6FC7B73C4F96}"/>
              </a:ext>
            </a:extLst>
          </p:cNvPr>
          <p:cNvGrpSpPr/>
          <p:nvPr/>
        </p:nvGrpSpPr>
        <p:grpSpPr>
          <a:xfrm>
            <a:off x="2546012" y="1582541"/>
            <a:ext cx="926133" cy="184485"/>
            <a:chOff x="2935087" y="2846868"/>
            <a:chExt cx="926133" cy="184485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E816A75B-C9DD-A94B-BC18-8C889827BA86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="" xmlns:a16="http://schemas.microsoft.com/office/drawing/2014/main" id="{9E2DBBA7-FCC7-CA49-9804-0F75B4ABD1AE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4" name="그래픽 43" descr="눈">
              <a:extLst>
                <a:ext uri="{FF2B5EF4-FFF2-40B4-BE49-F238E27FC236}">
                  <a16:creationId xmlns="" xmlns:a16="http://schemas.microsoft.com/office/drawing/2014/main" id="{F9E4C4CE-2F14-5D46-9D7C-00620AD10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5" name="그래픽 44" descr="눈">
              <a:extLst>
                <a:ext uri="{FF2B5EF4-FFF2-40B4-BE49-F238E27FC236}">
                  <a16:creationId xmlns="" xmlns:a16="http://schemas.microsoft.com/office/drawing/2014/main" id="{52A094A9-6620-F443-B51C-F68C8A50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6" name="직선 연결선[R] 45">
              <a:extLst>
                <a:ext uri="{FF2B5EF4-FFF2-40B4-BE49-F238E27FC236}">
                  <a16:creationId xmlns="" xmlns:a16="http://schemas.microsoft.com/office/drawing/2014/main" id="{431AFF8D-1201-CE4A-9B16-7C20D7D43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5A50BB7-3447-8047-9A96-0B8BB2CD9078}"/>
              </a:ext>
            </a:extLst>
          </p:cNvPr>
          <p:cNvGrpSpPr/>
          <p:nvPr/>
        </p:nvGrpSpPr>
        <p:grpSpPr>
          <a:xfrm>
            <a:off x="3226678" y="1862693"/>
            <a:ext cx="179200" cy="161686"/>
            <a:chOff x="3515933" y="4048693"/>
            <a:chExt cx="179200" cy="161686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="" xmlns:a16="http://schemas.microsoft.com/office/drawing/2014/main" id="{35E914D5-85A8-8341-B84B-9A0DDDF25D2B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6" name="그래픽 85" descr="눈">
              <a:extLst>
                <a:ext uri="{FF2B5EF4-FFF2-40B4-BE49-F238E27FC236}">
                  <a16:creationId xmlns="" xmlns:a16="http://schemas.microsoft.com/office/drawing/2014/main" id="{0F7C7DA7-04BA-C942-84E6-1B8B74C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78C5CB21-42EB-F64A-8507-3AC1C1508CA9}"/>
              </a:ext>
            </a:extLst>
          </p:cNvPr>
          <p:cNvGrpSpPr/>
          <p:nvPr/>
        </p:nvGrpSpPr>
        <p:grpSpPr>
          <a:xfrm>
            <a:off x="3223504" y="2235370"/>
            <a:ext cx="179200" cy="161686"/>
            <a:chOff x="3521263" y="3289925"/>
            <a:chExt cx="179200" cy="161686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="" xmlns:a16="http://schemas.microsoft.com/office/drawing/2014/main" id="{8A30A9C0-35AB-554E-B61B-1542FD87FE0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572B6E0E-8475-6349-B05E-D382DF9516A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63" name="그래픽 62" descr="눈">
                <a:extLst>
                  <a:ext uri="{FF2B5EF4-FFF2-40B4-BE49-F238E27FC236}">
                    <a16:creationId xmlns="" xmlns:a16="http://schemas.microsoft.com/office/drawing/2014/main" id="{931DADB1-CF8C-9341-9F41-CF4B2E5BF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64" name="직선 연결선[R] 63">
                <a:extLst>
                  <a:ext uri="{FF2B5EF4-FFF2-40B4-BE49-F238E27FC236}">
                    <a16:creationId xmlns="" xmlns:a16="http://schemas.microsoft.com/office/drawing/2014/main" id="{527A6B5B-9AAE-A143-971C-BD090C308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모서리가 둥근 직사각형 58">
            <a:extLst>
              <a:ext uri="{FF2B5EF4-FFF2-40B4-BE49-F238E27FC236}">
                <a16:creationId xmlns="" xmlns:a16="http://schemas.microsoft.com/office/drawing/2014/main" id="{4C72FAFB-C16F-164F-96BB-168CA731AF95}"/>
              </a:ext>
            </a:extLst>
          </p:cNvPr>
          <p:cNvSpPr/>
          <p:nvPr/>
        </p:nvSpPr>
        <p:spPr>
          <a:xfrm>
            <a:off x="147916" y="76337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4BD17D5A-200B-9343-BDB4-ED40C7485C8A}"/>
              </a:ext>
            </a:extLst>
          </p:cNvPr>
          <p:cNvSpPr txBox="1"/>
          <p:nvPr/>
        </p:nvSpPr>
        <p:spPr>
          <a:xfrm>
            <a:off x="899805" y="1611304"/>
            <a:ext cx="66204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u="sng" dirty="0"/>
              <a:t>Deselect all</a:t>
            </a:r>
            <a:endParaRPr kumimoji="1" lang="ko-KR" altLang="en-US" sz="500" u="sng" dirty="0"/>
          </a:p>
        </p:txBody>
      </p:sp>
      <p:sp>
        <p:nvSpPr>
          <p:cNvPr id="194" name="TextBox 193">
            <a:extLst>
              <a:ext uri="{FF2B5EF4-FFF2-40B4-BE49-F238E27FC236}">
                <a16:creationId xmlns="" xmlns:a16="http://schemas.microsoft.com/office/drawing/2014/main" id="{8E24C63B-394C-5949-B5C8-5EA5F50BD59F}"/>
              </a:ext>
            </a:extLst>
          </p:cNvPr>
          <p:cNvSpPr txBox="1"/>
          <p:nvPr/>
        </p:nvSpPr>
        <p:spPr>
          <a:xfrm>
            <a:off x="418045" y="160984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5" name="모서리가 둥근 직사각형 58">
            <a:extLst>
              <a:ext uri="{FF2B5EF4-FFF2-40B4-BE49-F238E27FC236}">
                <a16:creationId xmlns="" xmlns:a16="http://schemas.microsoft.com/office/drawing/2014/main" id="{47A66A9B-8300-BB49-86AF-840EBB906D54}"/>
              </a:ext>
            </a:extLst>
          </p:cNvPr>
          <p:cNvSpPr/>
          <p:nvPr/>
        </p:nvSpPr>
        <p:spPr>
          <a:xfrm>
            <a:off x="3745410" y="97105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16" name="그룹 315">
            <a:extLst>
              <a:ext uri="{FF2B5EF4-FFF2-40B4-BE49-F238E27FC236}">
                <a16:creationId xmlns="" xmlns:a16="http://schemas.microsoft.com/office/drawing/2014/main" id="{62427992-3592-6D4A-ADEB-91DBCC109D73}"/>
              </a:ext>
            </a:extLst>
          </p:cNvPr>
          <p:cNvGrpSpPr/>
          <p:nvPr/>
        </p:nvGrpSpPr>
        <p:grpSpPr>
          <a:xfrm>
            <a:off x="4167566" y="3149366"/>
            <a:ext cx="2635916" cy="284559"/>
            <a:chOff x="2958860" y="4572000"/>
            <a:chExt cx="3036498" cy="327804"/>
          </a:xfrm>
        </p:grpSpPr>
        <p:pic>
          <p:nvPicPr>
            <p:cNvPr id="317" name="그림 316">
              <a:extLst>
                <a:ext uri="{FF2B5EF4-FFF2-40B4-BE49-F238E27FC236}">
                  <a16:creationId xmlns="" xmlns:a16="http://schemas.microsoft.com/office/drawing/2014/main" id="{EA026A27-1046-F147-8954-C9495B047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318" name="그룹 317">
              <a:extLst>
                <a:ext uri="{FF2B5EF4-FFF2-40B4-BE49-F238E27FC236}">
                  <a16:creationId xmlns="" xmlns:a16="http://schemas.microsoft.com/office/drawing/2014/main" id="{B1BDE4A4-59A1-E24E-B9C0-1C0D5D196072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319" name="직사각형 318">
                <a:extLst>
                  <a:ext uri="{FF2B5EF4-FFF2-40B4-BE49-F238E27FC236}">
                    <a16:creationId xmlns="" xmlns:a16="http://schemas.microsoft.com/office/drawing/2014/main" id="{242839D5-158F-BC4B-9311-61D009689C89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320" name="직사각형 319">
                <a:extLst>
                  <a:ext uri="{FF2B5EF4-FFF2-40B4-BE49-F238E27FC236}">
                    <a16:creationId xmlns="" xmlns:a16="http://schemas.microsoft.com/office/drawing/2014/main" id="{5DE8C6B2-5A67-3E45-9440-666C3FBF9693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322" name="모서리가 둥근 직사각형 58">
            <a:extLst>
              <a:ext uri="{FF2B5EF4-FFF2-40B4-BE49-F238E27FC236}">
                <a16:creationId xmlns="" xmlns:a16="http://schemas.microsoft.com/office/drawing/2014/main" id="{F4D47DF8-3E0F-6B47-A329-3BC32E1CA2E5}"/>
              </a:ext>
            </a:extLst>
          </p:cNvPr>
          <p:cNvSpPr/>
          <p:nvPr/>
        </p:nvSpPr>
        <p:spPr>
          <a:xfrm>
            <a:off x="4015805" y="1777270"/>
            <a:ext cx="327013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23" name="모서리가 둥근 직사각형 58">
            <a:extLst>
              <a:ext uri="{FF2B5EF4-FFF2-40B4-BE49-F238E27FC236}">
                <a16:creationId xmlns="" xmlns:a16="http://schemas.microsoft.com/office/drawing/2014/main" id="{90D04D4F-89BB-1841-859F-08F86858C6A5}"/>
              </a:ext>
            </a:extLst>
          </p:cNvPr>
          <p:cNvSpPr/>
          <p:nvPr/>
        </p:nvSpPr>
        <p:spPr>
          <a:xfrm>
            <a:off x="4407263" y="1777270"/>
            <a:ext cx="16671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324" name="그림 323">
            <a:extLst>
              <a:ext uri="{FF2B5EF4-FFF2-40B4-BE49-F238E27FC236}">
                <a16:creationId xmlns="" xmlns:a16="http://schemas.microsoft.com/office/drawing/2014/main" id="{FB08397D-0BEC-064E-8BCE-7EE5066F8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715074" y="2572068"/>
            <a:ext cx="423619" cy="107523"/>
          </a:xfrm>
          <a:prstGeom prst="rect">
            <a:avLst/>
          </a:prstGeom>
        </p:spPr>
      </p:pic>
      <p:grpSp>
        <p:nvGrpSpPr>
          <p:cNvPr id="325" name="그룹 324">
            <a:extLst>
              <a:ext uri="{FF2B5EF4-FFF2-40B4-BE49-F238E27FC236}">
                <a16:creationId xmlns="" xmlns:a16="http://schemas.microsoft.com/office/drawing/2014/main" id="{33754484-A3FA-0943-A63B-9DD790CD80BD}"/>
              </a:ext>
            </a:extLst>
          </p:cNvPr>
          <p:cNvGrpSpPr/>
          <p:nvPr/>
        </p:nvGrpSpPr>
        <p:grpSpPr>
          <a:xfrm>
            <a:off x="4015375" y="2847207"/>
            <a:ext cx="2623597" cy="186519"/>
            <a:chOff x="530210" y="4880702"/>
            <a:chExt cx="2623597" cy="186519"/>
          </a:xfrm>
        </p:grpSpPr>
        <p:sp>
          <p:nvSpPr>
            <p:cNvPr id="326" name="모서리가 둥근 직사각형 325">
              <a:extLst>
                <a:ext uri="{FF2B5EF4-FFF2-40B4-BE49-F238E27FC236}">
                  <a16:creationId xmlns="" xmlns:a16="http://schemas.microsoft.com/office/drawing/2014/main" id="{A11032E3-194E-3646-8BEC-069C31F8C938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7" name="모서리가 둥근 직사각형 45">
              <a:extLst>
                <a:ext uri="{FF2B5EF4-FFF2-40B4-BE49-F238E27FC236}">
                  <a16:creationId xmlns="" xmlns:a16="http://schemas.microsoft.com/office/drawing/2014/main" id="{2196E635-99B5-9C4A-817A-D78762B36B7E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328" name="직선 연결선[R] 327">
            <a:extLst>
              <a:ext uri="{FF2B5EF4-FFF2-40B4-BE49-F238E27FC236}">
                <a16:creationId xmlns="" xmlns:a16="http://schemas.microsoft.com/office/drawing/2014/main" id="{272F61DC-91A1-1241-ADAB-C8CD16195234}"/>
              </a:ext>
            </a:extLst>
          </p:cNvPr>
          <p:cNvCxnSpPr>
            <a:cxnSpLocks/>
          </p:cNvCxnSpPr>
          <p:nvPr/>
        </p:nvCxnSpPr>
        <p:spPr>
          <a:xfrm>
            <a:off x="3891373" y="2779472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9" name="그림 328">
            <a:extLst>
              <a:ext uri="{FF2B5EF4-FFF2-40B4-BE49-F238E27FC236}">
                <a16:creationId xmlns="" xmlns:a16="http://schemas.microsoft.com/office/drawing/2014/main" id="{D504B10D-E472-CA45-B51B-A5211A3F1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051" y="1416456"/>
            <a:ext cx="90036" cy="90036"/>
          </a:xfrm>
          <a:prstGeom prst="rect">
            <a:avLst/>
          </a:prstGeom>
        </p:spPr>
      </p:pic>
      <p:grpSp>
        <p:nvGrpSpPr>
          <p:cNvPr id="330" name="그룹 329">
            <a:extLst>
              <a:ext uri="{FF2B5EF4-FFF2-40B4-BE49-F238E27FC236}">
                <a16:creationId xmlns="" xmlns:a16="http://schemas.microsoft.com/office/drawing/2014/main" id="{D67004D1-AAE6-CD47-B204-013F42361463}"/>
              </a:ext>
            </a:extLst>
          </p:cNvPr>
          <p:cNvGrpSpPr/>
          <p:nvPr/>
        </p:nvGrpSpPr>
        <p:grpSpPr>
          <a:xfrm>
            <a:off x="6817851" y="141726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31" name="아래쪽 화살표[D] 330">
              <a:extLst>
                <a:ext uri="{FF2B5EF4-FFF2-40B4-BE49-F238E27FC236}">
                  <a16:creationId xmlns="" xmlns:a16="http://schemas.microsoft.com/office/drawing/2014/main" id="{65332653-89B9-4440-907D-6A5CD635355E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2" name="아래쪽 화살표[D] 331">
              <a:extLst>
                <a:ext uri="{FF2B5EF4-FFF2-40B4-BE49-F238E27FC236}">
                  <a16:creationId xmlns="" xmlns:a16="http://schemas.microsoft.com/office/drawing/2014/main" id="{25412F78-71A1-9B47-831C-E3484878CA06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33" name="그룹 332">
            <a:extLst>
              <a:ext uri="{FF2B5EF4-FFF2-40B4-BE49-F238E27FC236}">
                <a16:creationId xmlns="" xmlns:a16="http://schemas.microsoft.com/office/drawing/2014/main" id="{8A2A29E5-D10A-1C42-9182-54FF0B9D609F}"/>
              </a:ext>
            </a:extLst>
          </p:cNvPr>
          <p:cNvGrpSpPr/>
          <p:nvPr/>
        </p:nvGrpSpPr>
        <p:grpSpPr>
          <a:xfrm>
            <a:off x="7046734" y="2284759"/>
            <a:ext cx="95967" cy="95967"/>
            <a:chOff x="2840966" y="2007781"/>
            <a:chExt cx="129589" cy="129589"/>
          </a:xfrm>
        </p:grpSpPr>
        <p:sp>
          <p:nvSpPr>
            <p:cNvPr id="334" name="타원 333">
              <a:extLst>
                <a:ext uri="{FF2B5EF4-FFF2-40B4-BE49-F238E27FC236}">
                  <a16:creationId xmlns="" xmlns:a16="http://schemas.microsoft.com/office/drawing/2014/main" id="{842616D6-76AF-DA41-AE40-094525B53829}"/>
                </a:ext>
              </a:extLst>
            </p:cNvPr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5" name="십자형[C] 334">
              <a:extLst>
                <a:ext uri="{FF2B5EF4-FFF2-40B4-BE49-F238E27FC236}">
                  <a16:creationId xmlns="" xmlns:a16="http://schemas.microsoft.com/office/drawing/2014/main" id="{D389CEC8-2589-0347-9316-72A5DDDC83E0}"/>
                </a:ext>
              </a:extLst>
            </p:cNvPr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39" name="모서리가 둥근 직사각형 58">
            <a:extLst>
              <a:ext uri="{FF2B5EF4-FFF2-40B4-BE49-F238E27FC236}">
                <a16:creationId xmlns="" xmlns:a16="http://schemas.microsoft.com/office/drawing/2014/main" id="{4D2D1422-FD76-9E45-BDE5-F543F3BC611E}"/>
              </a:ext>
            </a:extLst>
          </p:cNvPr>
          <p:cNvSpPr/>
          <p:nvPr/>
        </p:nvSpPr>
        <p:spPr>
          <a:xfrm>
            <a:off x="3948396" y="102171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40" name="직선 연결선[R] 339">
            <a:extLst>
              <a:ext uri="{FF2B5EF4-FFF2-40B4-BE49-F238E27FC236}">
                <a16:creationId xmlns="" xmlns:a16="http://schemas.microsoft.com/office/drawing/2014/main" id="{658BC050-0AA2-664A-8224-991D4617A4D2}"/>
              </a:ext>
            </a:extLst>
          </p:cNvPr>
          <p:cNvCxnSpPr/>
          <p:nvPr/>
        </p:nvCxnSpPr>
        <p:spPr>
          <a:xfrm>
            <a:off x="3738730" y="308848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3" name="그룹 342">
            <a:extLst>
              <a:ext uri="{FF2B5EF4-FFF2-40B4-BE49-F238E27FC236}">
                <a16:creationId xmlns="" xmlns:a16="http://schemas.microsoft.com/office/drawing/2014/main" id="{6151BD45-AC6B-5B47-A5A3-E414F9ECF527}"/>
              </a:ext>
            </a:extLst>
          </p:cNvPr>
          <p:cNvGrpSpPr/>
          <p:nvPr/>
        </p:nvGrpSpPr>
        <p:grpSpPr>
          <a:xfrm rot="10800000" flipV="1">
            <a:off x="4023999" y="2590365"/>
            <a:ext cx="151148" cy="76099"/>
            <a:chOff x="4465188" y="1361650"/>
            <a:chExt cx="335526" cy="132138"/>
          </a:xfrm>
        </p:grpSpPr>
        <p:sp>
          <p:nvSpPr>
            <p:cNvPr id="344" name="직사각형 343">
              <a:extLst>
                <a:ext uri="{FF2B5EF4-FFF2-40B4-BE49-F238E27FC236}">
                  <a16:creationId xmlns="" xmlns:a16="http://schemas.microsoft.com/office/drawing/2014/main" id="{2E87F62D-BEF7-D149-81FF-5E7CC711D9D5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45" name="직사각형 344">
              <a:extLst>
                <a:ext uri="{FF2B5EF4-FFF2-40B4-BE49-F238E27FC236}">
                  <a16:creationId xmlns="" xmlns:a16="http://schemas.microsoft.com/office/drawing/2014/main" id="{16061F46-CF6A-6A40-B812-46712AB1499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46" name="모서리가 둥근 직사각형 58">
            <a:extLst>
              <a:ext uri="{FF2B5EF4-FFF2-40B4-BE49-F238E27FC236}">
                <a16:creationId xmlns="" xmlns:a16="http://schemas.microsoft.com/office/drawing/2014/main" id="{4FF820FF-08C1-354D-A44C-0C88EA804E81}"/>
              </a:ext>
            </a:extLst>
          </p:cNvPr>
          <p:cNvSpPr/>
          <p:nvPr/>
        </p:nvSpPr>
        <p:spPr>
          <a:xfrm>
            <a:off x="4097601" y="2513202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347" name="그룹 346">
            <a:extLst>
              <a:ext uri="{FF2B5EF4-FFF2-40B4-BE49-F238E27FC236}">
                <a16:creationId xmlns="" xmlns:a16="http://schemas.microsoft.com/office/drawing/2014/main" id="{1265CE3E-20CC-0544-A390-FA82200127EC}"/>
              </a:ext>
            </a:extLst>
          </p:cNvPr>
          <p:cNvGrpSpPr/>
          <p:nvPr/>
        </p:nvGrpSpPr>
        <p:grpSpPr>
          <a:xfrm>
            <a:off x="3997613" y="1405071"/>
            <a:ext cx="979742" cy="123812"/>
            <a:chOff x="2814241" y="3002024"/>
            <a:chExt cx="726244" cy="91777"/>
          </a:xfrm>
        </p:grpSpPr>
        <p:sp>
          <p:nvSpPr>
            <p:cNvPr id="348" name="직사각형 347">
              <a:extLst>
                <a:ext uri="{FF2B5EF4-FFF2-40B4-BE49-F238E27FC236}">
                  <a16:creationId xmlns="" xmlns:a16="http://schemas.microsoft.com/office/drawing/2014/main" id="{B67F9910-9FBA-D04C-A5B4-4212F31B48BD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Value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349" name="그림 348">
              <a:extLst>
                <a:ext uri="{FF2B5EF4-FFF2-40B4-BE49-F238E27FC236}">
                  <a16:creationId xmlns="" xmlns:a16="http://schemas.microsoft.com/office/drawing/2014/main" id="{6CBD2978-4EA0-924D-8380-E76253F86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350" name="직선 연결선[R] 349">
            <a:extLst>
              <a:ext uri="{FF2B5EF4-FFF2-40B4-BE49-F238E27FC236}">
                <a16:creationId xmlns="" xmlns:a16="http://schemas.microsoft.com/office/drawing/2014/main" id="{39228B63-DC49-2144-86DE-45D3462B0C31}"/>
              </a:ext>
            </a:extLst>
          </p:cNvPr>
          <p:cNvCxnSpPr>
            <a:cxnSpLocks/>
          </p:cNvCxnSpPr>
          <p:nvPr/>
        </p:nvCxnSpPr>
        <p:spPr>
          <a:xfrm>
            <a:off x="4001782" y="1556179"/>
            <a:ext cx="207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그룹 351">
            <a:extLst>
              <a:ext uri="{FF2B5EF4-FFF2-40B4-BE49-F238E27FC236}">
                <a16:creationId xmlns="" xmlns:a16="http://schemas.microsoft.com/office/drawing/2014/main" id="{F078B372-50F7-7040-9080-63D45492117C}"/>
              </a:ext>
            </a:extLst>
          </p:cNvPr>
          <p:cNvGrpSpPr/>
          <p:nvPr/>
        </p:nvGrpSpPr>
        <p:grpSpPr>
          <a:xfrm>
            <a:off x="6136826" y="1588081"/>
            <a:ext cx="926133" cy="184485"/>
            <a:chOff x="2935087" y="2846868"/>
            <a:chExt cx="926133" cy="184485"/>
          </a:xfrm>
        </p:grpSpPr>
        <p:sp>
          <p:nvSpPr>
            <p:cNvPr id="353" name="모서리가 둥근 직사각형 352">
              <a:extLst>
                <a:ext uri="{FF2B5EF4-FFF2-40B4-BE49-F238E27FC236}">
                  <a16:creationId xmlns="" xmlns:a16="http://schemas.microsoft.com/office/drawing/2014/main" id="{ACC25ED2-31DD-2649-B548-47C693F6A224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354" name="모서리가 둥근 직사각형 353">
              <a:extLst>
                <a:ext uri="{FF2B5EF4-FFF2-40B4-BE49-F238E27FC236}">
                  <a16:creationId xmlns="" xmlns:a16="http://schemas.microsoft.com/office/drawing/2014/main" id="{EF39EB60-9478-F844-8614-151029DF83DF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355" name="그래픽 354" descr="눈">
              <a:extLst>
                <a:ext uri="{FF2B5EF4-FFF2-40B4-BE49-F238E27FC236}">
                  <a16:creationId xmlns="" xmlns:a16="http://schemas.microsoft.com/office/drawing/2014/main" id="{E0106588-648F-C147-A2EA-F61B3CA5D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356" name="그래픽 355" descr="눈">
              <a:extLst>
                <a:ext uri="{FF2B5EF4-FFF2-40B4-BE49-F238E27FC236}">
                  <a16:creationId xmlns="" xmlns:a16="http://schemas.microsoft.com/office/drawing/2014/main" id="{0A87CEE6-1FE2-B149-91F4-4673EA02E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357" name="직선 연결선[R] 356">
              <a:extLst>
                <a:ext uri="{FF2B5EF4-FFF2-40B4-BE49-F238E27FC236}">
                  <a16:creationId xmlns="" xmlns:a16="http://schemas.microsoft.com/office/drawing/2014/main" id="{52567C37-EAB3-EC44-B0FD-4258071230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그룹 359">
            <a:extLst>
              <a:ext uri="{FF2B5EF4-FFF2-40B4-BE49-F238E27FC236}">
                <a16:creationId xmlns="" xmlns:a16="http://schemas.microsoft.com/office/drawing/2014/main" id="{D4C0F44F-792C-884C-8563-18C3F3BF6ACB}"/>
              </a:ext>
            </a:extLst>
          </p:cNvPr>
          <p:cNvGrpSpPr/>
          <p:nvPr/>
        </p:nvGrpSpPr>
        <p:grpSpPr>
          <a:xfrm>
            <a:off x="6812364" y="1868233"/>
            <a:ext cx="179200" cy="161686"/>
            <a:chOff x="3515933" y="4048693"/>
            <a:chExt cx="179200" cy="161686"/>
          </a:xfrm>
        </p:grpSpPr>
        <p:sp>
          <p:nvSpPr>
            <p:cNvPr id="396" name="모서리가 둥근 직사각형 395">
              <a:extLst>
                <a:ext uri="{FF2B5EF4-FFF2-40B4-BE49-F238E27FC236}">
                  <a16:creationId xmlns="" xmlns:a16="http://schemas.microsoft.com/office/drawing/2014/main" id="{29F34F00-4711-6242-BF40-BCE697ADF20A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97" name="그래픽 396" descr="눈">
              <a:extLst>
                <a:ext uri="{FF2B5EF4-FFF2-40B4-BE49-F238E27FC236}">
                  <a16:creationId xmlns="" xmlns:a16="http://schemas.microsoft.com/office/drawing/2014/main" id="{DB4DE4B1-B53E-A449-8DFF-866B007F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403" name="모서리가 둥근 직사각형 58">
            <a:extLst>
              <a:ext uri="{FF2B5EF4-FFF2-40B4-BE49-F238E27FC236}">
                <a16:creationId xmlns="" xmlns:a16="http://schemas.microsoft.com/office/drawing/2014/main" id="{FB79E7BF-0375-4C43-B17E-89692DA330F6}"/>
              </a:ext>
            </a:extLst>
          </p:cNvPr>
          <p:cNvSpPr/>
          <p:nvPr/>
        </p:nvSpPr>
        <p:spPr>
          <a:xfrm>
            <a:off x="3738730" y="76891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4" name="TextBox 403">
            <a:extLst>
              <a:ext uri="{FF2B5EF4-FFF2-40B4-BE49-F238E27FC236}">
                <a16:creationId xmlns="" xmlns:a16="http://schemas.microsoft.com/office/drawing/2014/main" id="{1F7CC9BF-489D-FE43-8939-20E91FE76E36}"/>
              </a:ext>
            </a:extLst>
          </p:cNvPr>
          <p:cNvSpPr txBox="1"/>
          <p:nvPr/>
        </p:nvSpPr>
        <p:spPr>
          <a:xfrm>
            <a:off x="4490619" y="1616844"/>
            <a:ext cx="67486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b="1" u="sng" dirty="0">
                <a:solidFill>
                  <a:schemeClr val="accent6"/>
                </a:solidFill>
              </a:rPr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u="sng" dirty="0"/>
              <a:t>Deselect all</a:t>
            </a:r>
            <a:endParaRPr kumimoji="1" lang="ko-KR" altLang="en-US" sz="500" u="sng" dirty="0"/>
          </a:p>
        </p:txBody>
      </p:sp>
      <p:sp>
        <p:nvSpPr>
          <p:cNvPr id="405" name="TextBox 404">
            <a:extLst>
              <a:ext uri="{FF2B5EF4-FFF2-40B4-BE49-F238E27FC236}">
                <a16:creationId xmlns="" xmlns:a16="http://schemas.microsoft.com/office/drawing/2014/main" id="{46942AA4-1702-F94A-943C-1E0B84F6DA19}"/>
              </a:ext>
            </a:extLst>
          </p:cNvPr>
          <p:cNvSpPr txBox="1"/>
          <p:nvPr/>
        </p:nvSpPr>
        <p:spPr>
          <a:xfrm>
            <a:off x="4008859" y="161538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06" name="그룹 405">
            <a:extLst>
              <a:ext uri="{FF2B5EF4-FFF2-40B4-BE49-F238E27FC236}">
                <a16:creationId xmlns="" xmlns:a16="http://schemas.microsoft.com/office/drawing/2014/main" id="{7401516F-8859-B34F-A27C-B3EC64AB2F74}"/>
              </a:ext>
            </a:extLst>
          </p:cNvPr>
          <p:cNvGrpSpPr/>
          <p:nvPr/>
        </p:nvGrpSpPr>
        <p:grpSpPr>
          <a:xfrm>
            <a:off x="1271720" y="1090493"/>
            <a:ext cx="1206604" cy="151261"/>
            <a:chOff x="808635" y="737303"/>
            <a:chExt cx="978606" cy="151261"/>
          </a:xfrm>
        </p:grpSpPr>
        <p:sp>
          <p:nvSpPr>
            <p:cNvPr id="407" name="직사각형 406">
              <a:extLst>
                <a:ext uri="{FF2B5EF4-FFF2-40B4-BE49-F238E27FC236}">
                  <a16:creationId xmlns="" xmlns:a16="http://schemas.microsoft.com/office/drawing/2014/main" id="{C5CD52ED-D3C4-1B44-8A8A-C0322C6AA530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="" xmlns:a16="http://schemas.microsoft.com/office/drawing/2014/main" id="{705731E2-1CDA-0B4A-B411-6AF6F555F11A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grpSp>
        <p:nvGrpSpPr>
          <p:cNvPr id="409" name="그룹 408">
            <a:extLst>
              <a:ext uri="{FF2B5EF4-FFF2-40B4-BE49-F238E27FC236}">
                <a16:creationId xmlns="" xmlns:a16="http://schemas.microsoft.com/office/drawing/2014/main" id="{58295385-D5F5-2541-94BD-C75EE9226F4C}"/>
              </a:ext>
            </a:extLst>
          </p:cNvPr>
          <p:cNvGrpSpPr/>
          <p:nvPr/>
        </p:nvGrpSpPr>
        <p:grpSpPr>
          <a:xfrm>
            <a:off x="4867954" y="1090493"/>
            <a:ext cx="1206604" cy="151261"/>
            <a:chOff x="808635" y="737303"/>
            <a:chExt cx="978606" cy="151261"/>
          </a:xfrm>
        </p:grpSpPr>
        <p:sp>
          <p:nvSpPr>
            <p:cNvPr id="410" name="직사각형 409">
              <a:extLst>
                <a:ext uri="{FF2B5EF4-FFF2-40B4-BE49-F238E27FC236}">
                  <a16:creationId xmlns="" xmlns:a16="http://schemas.microsoft.com/office/drawing/2014/main" id="{C0ACA2A7-C7D1-5446-B39D-A7544B17E583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411" name="직사각형 410">
              <a:extLst>
                <a:ext uri="{FF2B5EF4-FFF2-40B4-BE49-F238E27FC236}">
                  <a16:creationId xmlns="" xmlns:a16="http://schemas.microsoft.com/office/drawing/2014/main" id="{497B6AE6-95C2-7142-96E4-513A58317F62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sp>
        <p:nvSpPr>
          <p:cNvPr id="204" name="TextBox 203">
            <a:extLst>
              <a:ext uri="{FF2B5EF4-FFF2-40B4-BE49-F238E27FC236}">
                <a16:creationId xmlns="" xmlns:a16="http://schemas.microsoft.com/office/drawing/2014/main" id="{FAA6948F-70F0-0A45-B8C2-D7976B1319CE}"/>
              </a:ext>
            </a:extLst>
          </p:cNvPr>
          <p:cNvSpPr txBox="1"/>
          <p:nvPr/>
        </p:nvSpPr>
        <p:spPr>
          <a:xfrm>
            <a:off x="6099019" y="139660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14" name="직선 연결선[R] 413">
            <a:extLst>
              <a:ext uri="{FF2B5EF4-FFF2-40B4-BE49-F238E27FC236}">
                <a16:creationId xmlns="" xmlns:a16="http://schemas.microsoft.com/office/drawing/2014/main" id="{B16A8494-BC94-3148-B81D-F4A0223F1A25}"/>
              </a:ext>
            </a:extLst>
          </p:cNvPr>
          <p:cNvCxnSpPr>
            <a:cxnSpLocks/>
          </p:cNvCxnSpPr>
          <p:nvPr/>
        </p:nvCxnSpPr>
        <p:spPr>
          <a:xfrm>
            <a:off x="327022" y="2489687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직선 연결선[R] 415">
            <a:extLst>
              <a:ext uri="{FF2B5EF4-FFF2-40B4-BE49-F238E27FC236}">
                <a16:creationId xmlns="" xmlns:a16="http://schemas.microsoft.com/office/drawing/2014/main" id="{7A932587-3188-EA43-BF00-3800CCD3CD24}"/>
              </a:ext>
            </a:extLst>
          </p:cNvPr>
          <p:cNvCxnSpPr>
            <a:cxnSpLocks/>
          </p:cNvCxnSpPr>
          <p:nvPr/>
        </p:nvCxnSpPr>
        <p:spPr>
          <a:xfrm>
            <a:off x="3891373" y="2491394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모서리가 둥근 직사각형 58">
            <a:extLst>
              <a:ext uri="{FF2B5EF4-FFF2-40B4-BE49-F238E27FC236}">
                <a16:creationId xmlns="" xmlns:a16="http://schemas.microsoft.com/office/drawing/2014/main" id="{8DAC8500-125D-BD47-A278-B41E48B06617}"/>
              </a:ext>
            </a:extLst>
          </p:cNvPr>
          <p:cNvSpPr/>
          <p:nvPr/>
        </p:nvSpPr>
        <p:spPr>
          <a:xfrm>
            <a:off x="7344609" y="971521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21" name="그룹 420">
            <a:extLst>
              <a:ext uri="{FF2B5EF4-FFF2-40B4-BE49-F238E27FC236}">
                <a16:creationId xmlns="" xmlns:a16="http://schemas.microsoft.com/office/drawing/2014/main" id="{D2C2888F-93B3-C544-A0D3-B700FD2E78E3}"/>
              </a:ext>
            </a:extLst>
          </p:cNvPr>
          <p:cNvGrpSpPr/>
          <p:nvPr/>
        </p:nvGrpSpPr>
        <p:grpSpPr>
          <a:xfrm>
            <a:off x="7766765" y="3149831"/>
            <a:ext cx="2635916" cy="284559"/>
            <a:chOff x="2958860" y="4572000"/>
            <a:chExt cx="3036498" cy="327804"/>
          </a:xfrm>
        </p:grpSpPr>
        <p:pic>
          <p:nvPicPr>
            <p:cNvPr id="422" name="그림 421">
              <a:extLst>
                <a:ext uri="{FF2B5EF4-FFF2-40B4-BE49-F238E27FC236}">
                  <a16:creationId xmlns="" xmlns:a16="http://schemas.microsoft.com/office/drawing/2014/main" id="{8EA93CA4-D986-8F41-9A99-AC3031EA5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423" name="그룹 422">
              <a:extLst>
                <a:ext uri="{FF2B5EF4-FFF2-40B4-BE49-F238E27FC236}">
                  <a16:creationId xmlns="" xmlns:a16="http://schemas.microsoft.com/office/drawing/2014/main" id="{1F639706-A59F-BE45-A969-93B03888A6C4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424" name="직사각형 423">
                <a:extLst>
                  <a:ext uri="{FF2B5EF4-FFF2-40B4-BE49-F238E27FC236}">
                    <a16:creationId xmlns="" xmlns:a16="http://schemas.microsoft.com/office/drawing/2014/main" id="{C54EE30B-A601-5B43-9383-2E932351F720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="" xmlns:a16="http://schemas.microsoft.com/office/drawing/2014/main" id="{6AD80C29-14ED-F848-8E37-D978451F16CB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426" name="모서리가 둥근 직사각형 58">
            <a:extLst>
              <a:ext uri="{FF2B5EF4-FFF2-40B4-BE49-F238E27FC236}">
                <a16:creationId xmlns="" xmlns:a16="http://schemas.microsoft.com/office/drawing/2014/main" id="{1014F213-31D1-7241-A112-43C6675F533F}"/>
              </a:ext>
            </a:extLst>
          </p:cNvPr>
          <p:cNvSpPr/>
          <p:nvPr/>
        </p:nvSpPr>
        <p:spPr>
          <a:xfrm>
            <a:off x="7615004" y="1777735"/>
            <a:ext cx="31579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27" name="모서리가 둥근 직사각형 58">
            <a:extLst>
              <a:ext uri="{FF2B5EF4-FFF2-40B4-BE49-F238E27FC236}">
                <a16:creationId xmlns="" xmlns:a16="http://schemas.microsoft.com/office/drawing/2014/main" id="{F51C5B56-BAD7-DC4F-A09D-54D23C6A4D45}"/>
              </a:ext>
            </a:extLst>
          </p:cNvPr>
          <p:cNvSpPr/>
          <p:nvPr/>
        </p:nvSpPr>
        <p:spPr>
          <a:xfrm>
            <a:off x="8006462" y="1777735"/>
            <a:ext cx="16671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428" name="그림 427">
            <a:extLst>
              <a:ext uri="{FF2B5EF4-FFF2-40B4-BE49-F238E27FC236}">
                <a16:creationId xmlns="" xmlns:a16="http://schemas.microsoft.com/office/drawing/2014/main" id="{07E86A63-FD20-044E-B668-7F07BBD8D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0314273" y="2572533"/>
            <a:ext cx="423619" cy="107523"/>
          </a:xfrm>
          <a:prstGeom prst="rect">
            <a:avLst/>
          </a:prstGeom>
        </p:spPr>
      </p:pic>
      <p:grpSp>
        <p:nvGrpSpPr>
          <p:cNvPr id="429" name="그룹 428">
            <a:extLst>
              <a:ext uri="{FF2B5EF4-FFF2-40B4-BE49-F238E27FC236}">
                <a16:creationId xmlns="" xmlns:a16="http://schemas.microsoft.com/office/drawing/2014/main" id="{6A22E1EC-4759-3947-896D-955B1D7D4032}"/>
              </a:ext>
            </a:extLst>
          </p:cNvPr>
          <p:cNvGrpSpPr/>
          <p:nvPr/>
        </p:nvGrpSpPr>
        <p:grpSpPr>
          <a:xfrm>
            <a:off x="7614574" y="2847672"/>
            <a:ext cx="2623597" cy="186519"/>
            <a:chOff x="530210" y="4880702"/>
            <a:chExt cx="2623597" cy="186519"/>
          </a:xfrm>
        </p:grpSpPr>
        <p:sp>
          <p:nvSpPr>
            <p:cNvPr id="430" name="모서리가 둥근 직사각형 429">
              <a:extLst>
                <a:ext uri="{FF2B5EF4-FFF2-40B4-BE49-F238E27FC236}">
                  <a16:creationId xmlns="" xmlns:a16="http://schemas.microsoft.com/office/drawing/2014/main" id="{1B1E5014-D81F-3940-9D67-77F1E33B9D0C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1" name="모서리가 둥근 직사각형 45">
              <a:extLst>
                <a:ext uri="{FF2B5EF4-FFF2-40B4-BE49-F238E27FC236}">
                  <a16:creationId xmlns="" xmlns:a16="http://schemas.microsoft.com/office/drawing/2014/main" id="{F411491C-9E54-B445-B449-C70DE2CA88B5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432" name="직선 연결선[R] 431">
            <a:extLst>
              <a:ext uri="{FF2B5EF4-FFF2-40B4-BE49-F238E27FC236}">
                <a16:creationId xmlns="" xmlns:a16="http://schemas.microsoft.com/office/drawing/2014/main" id="{8CC16563-1DBE-D74C-8E8F-641FE2DAAA73}"/>
              </a:ext>
            </a:extLst>
          </p:cNvPr>
          <p:cNvCxnSpPr>
            <a:cxnSpLocks/>
          </p:cNvCxnSpPr>
          <p:nvPr/>
        </p:nvCxnSpPr>
        <p:spPr>
          <a:xfrm>
            <a:off x="7490572" y="2779937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3" name="그림 432">
            <a:extLst>
              <a:ext uri="{FF2B5EF4-FFF2-40B4-BE49-F238E27FC236}">
                <a16:creationId xmlns="" xmlns:a16="http://schemas.microsoft.com/office/drawing/2014/main" id="{836DAC13-34E6-D340-B7D6-D266CFC72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250" y="1416456"/>
            <a:ext cx="90036" cy="90036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="" xmlns:a16="http://schemas.microsoft.com/office/drawing/2014/main" id="{61A948F2-E7A1-7943-86A3-42673169E248}"/>
              </a:ext>
            </a:extLst>
          </p:cNvPr>
          <p:cNvGrpSpPr/>
          <p:nvPr/>
        </p:nvGrpSpPr>
        <p:grpSpPr>
          <a:xfrm>
            <a:off x="10417050" y="141726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5" name="아래쪽 화살표[D] 434">
              <a:extLst>
                <a:ext uri="{FF2B5EF4-FFF2-40B4-BE49-F238E27FC236}">
                  <a16:creationId xmlns="" xmlns:a16="http://schemas.microsoft.com/office/drawing/2014/main" id="{C35AF955-178D-F744-8B40-582C9A2DDBFD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6" name="아래쪽 화살표[D] 435">
              <a:extLst>
                <a:ext uri="{FF2B5EF4-FFF2-40B4-BE49-F238E27FC236}">
                  <a16:creationId xmlns="" xmlns:a16="http://schemas.microsoft.com/office/drawing/2014/main" id="{8650FFC6-53F3-634E-9662-54F1DEC3863B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="" xmlns:a16="http://schemas.microsoft.com/office/drawing/2014/main" id="{B51BD411-270D-6045-A1E5-F4B7086D9856}"/>
              </a:ext>
            </a:extLst>
          </p:cNvPr>
          <p:cNvGrpSpPr/>
          <p:nvPr/>
        </p:nvGrpSpPr>
        <p:grpSpPr>
          <a:xfrm>
            <a:off x="10645933" y="2285224"/>
            <a:ext cx="95967" cy="95967"/>
            <a:chOff x="2840966" y="2007781"/>
            <a:chExt cx="129589" cy="129589"/>
          </a:xfrm>
        </p:grpSpPr>
        <p:sp>
          <p:nvSpPr>
            <p:cNvPr id="438" name="타원 437">
              <a:extLst>
                <a:ext uri="{FF2B5EF4-FFF2-40B4-BE49-F238E27FC236}">
                  <a16:creationId xmlns="" xmlns:a16="http://schemas.microsoft.com/office/drawing/2014/main" id="{54059074-AE8F-764D-A6BE-46C083F4F8C7}"/>
                </a:ext>
              </a:extLst>
            </p:cNvPr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9" name="십자형[C] 438">
              <a:extLst>
                <a:ext uri="{FF2B5EF4-FFF2-40B4-BE49-F238E27FC236}">
                  <a16:creationId xmlns="" xmlns:a16="http://schemas.microsoft.com/office/drawing/2014/main" id="{F693247D-BAD2-6E42-B4AB-CD10182E4759}"/>
                </a:ext>
              </a:extLst>
            </p:cNvPr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43" name="모서리가 둥근 직사각형 58">
            <a:extLst>
              <a:ext uri="{FF2B5EF4-FFF2-40B4-BE49-F238E27FC236}">
                <a16:creationId xmlns="" xmlns:a16="http://schemas.microsoft.com/office/drawing/2014/main" id="{8D0E61A0-1F6E-3A4B-B916-AC4DADEA0241}"/>
              </a:ext>
            </a:extLst>
          </p:cNvPr>
          <p:cNvSpPr/>
          <p:nvPr/>
        </p:nvSpPr>
        <p:spPr>
          <a:xfrm>
            <a:off x="7547595" y="1022184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44" name="직선 연결선[R] 443">
            <a:extLst>
              <a:ext uri="{FF2B5EF4-FFF2-40B4-BE49-F238E27FC236}">
                <a16:creationId xmlns="" xmlns:a16="http://schemas.microsoft.com/office/drawing/2014/main" id="{B39DEF74-346A-4A4E-B51F-8E6323796398}"/>
              </a:ext>
            </a:extLst>
          </p:cNvPr>
          <p:cNvCxnSpPr/>
          <p:nvPr/>
        </p:nvCxnSpPr>
        <p:spPr>
          <a:xfrm>
            <a:off x="7337929" y="308895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그룹 444">
            <a:extLst>
              <a:ext uri="{FF2B5EF4-FFF2-40B4-BE49-F238E27FC236}">
                <a16:creationId xmlns="" xmlns:a16="http://schemas.microsoft.com/office/drawing/2014/main" id="{840AE50A-9D4E-2741-A49E-0DAEB90081A2}"/>
              </a:ext>
            </a:extLst>
          </p:cNvPr>
          <p:cNvGrpSpPr/>
          <p:nvPr/>
        </p:nvGrpSpPr>
        <p:grpSpPr>
          <a:xfrm rot="10800000" flipV="1">
            <a:off x="7623198" y="2590830"/>
            <a:ext cx="151148" cy="76099"/>
            <a:chOff x="4465188" y="1361650"/>
            <a:chExt cx="335526" cy="132138"/>
          </a:xfrm>
        </p:grpSpPr>
        <p:sp>
          <p:nvSpPr>
            <p:cNvPr id="446" name="직사각형 445">
              <a:extLst>
                <a:ext uri="{FF2B5EF4-FFF2-40B4-BE49-F238E27FC236}">
                  <a16:creationId xmlns="" xmlns:a16="http://schemas.microsoft.com/office/drawing/2014/main" id="{0CF3918E-EDBB-3448-9F4D-49225FE80F9F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="" xmlns:a16="http://schemas.microsoft.com/office/drawing/2014/main" id="{20044585-4AE3-CC46-B4F9-803E8BDB8D7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48" name="모서리가 둥근 직사각형 58">
            <a:extLst>
              <a:ext uri="{FF2B5EF4-FFF2-40B4-BE49-F238E27FC236}">
                <a16:creationId xmlns="" xmlns:a16="http://schemas.microsoft.com/office/drawing/2014/main" id="{C9AB539D-7A80-C049-AE84-7F7CCDBA0868}"/>
              </a:ext>
            </a:extLst>
          </p:cNvPr>
          <p:cNvSpPr/>
          <p:nvPr/>
        </p:nvSpPr>
        <p:spPr>
          <a:xfrm>
            <a:off x="7696800" y="2513667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449" name="그룹 448">
            <a:extLst>
              <a:ext uri="{FF2B5EF4-FFF2-40B4-BE49-F238E27FC236}">
                <a16:creationId xmlns="" xmlns:a16="http://schemas.microsoft.com/office/drawing/2014/main" id="{671FB50A-1CCC-554B-A320-118D45C19C84}"/>
              </a:ext>
            </a:extLst>
          </p:cNvPr>
          <p:cNvGrpSpPr/>
          <p:nvPr/>
        </p:nvGrpSpPr>
        <p:grpSpPr>
          <a:xfrm>
            <a:off x="7596812" y="1405536"/>
            <a:ext cx="979742" cy="123812"/>
            <a:chOff x="2814241" y="3002024"/>
            <a:chExt cx="726244" cy="91777"/>
          </a:xfrm>
        </p:grpSpPr>
        <p:sp>
          <p:nvSpPr>
            <p:cNvPr id="450" name="직사각형 449">
              <a:extLst>
                <a:ext uri="{FF2B5EF4-FFF2-40B4-BE49-F238E27FC236}">
                  <a16:creationId xmlns="" xmlns:a16="http://schemas.microsoft.com/office/drawing/2014/main" id="{4C615C81-EA38-F14B-9685-FED82392D219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51" name="그림 450">
              <a:extLst>
                <a:ext uri="{FF2B5EF4-FFF2-40B4-BE49-F238E27FC236}">
                  <a16:creationId xmlns="" xmlns:a16="http://schemas.microsoft.com/office/drawing/2014/main" id="{78BC01FB-AA37-8845-8A6F-B65900F2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452" name="직선 연결선[R] 451">
            <a:extLst>
              <a:ext uri="{FF2B5EF4-FFF2-40B4-BE49-F238E27FC236}">
                <a16:creationId xmlns="" xmlns:a16="http://schemas.microsoft.com/office/drawing/2014/main" id="{3E34485B-6042-8143-99FE-F9BFB27671EB}"/>
              </a:ext>
            </a:extLst>
          </p:cNvPr>
          <p:cNvCxnSpPr>
            <a:cxnSpLocks/>
          </p:cNvCxnSpPr>
          <p:nvPr/>
        </p:nvCxnSpPr>
        <p:spPr>
          <a:xfrm>
            <a:off x="7600981" y="1556644"/>
            <a:ext cx="207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그룹 452">
            <a:extLst>
              <a:ext uri="{FF2B5EF4-FFF2-40B4-BE49-F238E27FC236}">
                <a16:creationId xmlns="" xmlns:a16="http://schemas.microsoft.com/office/drawing/2014/main" id="{1E897D16-C71B-E646-88EF-E0185B4E0768}"/>
              </a:ext>
            </a:extLst>
          </p:cNvPr>
          <p:cNvGrpSpPr/>
          <p:nvPr/>
        </p:nvGrpSpPr>
        <p:grpSpPr>
          <a:xfrm>
            <a:off x="9736025" y="1588546"/>
            <a:ext cx="954888" cy="184485"/>
            <a:chOff x="2935087" y="2846868"/>
            <a:chExt cx="954888" cy="184485"/>
          </a:xfrm>
        </p:grpSpPr>
        <p:sp>
          <p:nvSpPr>
            <p:cNvPr id="454" name="모서리가 둥근 직사각형 453">
              <a:extLst>
                <a:ext uri="{FF2B5EF4-FFF2-40B4-BE49-F238E27FC236}">
                  <a16:creationId xmlns="" xmlns:a16="http://schemas.microsoft.com/office/drawing/2014/main" id="{BC0155E9-63E7-B94B-AD99-64085F215D02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55" name="모서리가 둥근 직사각형 454">
              <a:extLst>
                <a:ext uri="{FF2B5EF4-FFF2-40B4-BE49-F238E27FC236}">
                  <a16:creationId xmlns="" xmlns:a16="http://schemas.microsoft.com/office/drawing/2014/main" id="{C5724737-7DC1-564D-8B78-6097DF6ACD3C}"/>
                </a:ext>
              </a:extLst>
            </p:cNvPr>
            <p:cNvSpPr/>
            <p:nvPr/>
          </p:nvSpPr>
          <p:spPr>
            <a:xfrm>
              <a:off x="346371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b="1" u="sng" dirty="0">
                  <a:solidFill>
                    <a:schemeClr val="accent6"/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56" name="그래픽 455" descr="눈">
              <a:extLst>
                <a:ext uri="{FF2B5EF4-FFF2-40B4-BE49-F238E27FC236}">
                  <a16:creationId xmlns="" xmlns:a16="http://schemas.microsoft.com/office/drawing/2014/main" id="{B6B1C69A-384F-1349-B451-51A19C6F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57" name="그래픽 456" descr="눈">
              <a:extLst>
                <a:ext uri="{FF2B5EF4-FFF2-40B4-BE49-F238E27FC236}">
                  <a16:creationId xmlns="" xmlns:a16="http://schemas.microsoft.com/office/drawing/2014/main" id="{01790CC0-9471-8145-934B-F26149E9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58" name="직선 연결선[R] 457">
              <a:extLst>
                <a:ext uri="{FF2B5EF4-FFF2-40B4-BE49-F238E27FC236}">
                  <a16:creationId xmlns="" xmlns:a16="http://schemas.microsoft.com/office/drawing/2014/main" id="{5A293928-01B3-2A48-BED9-05634B059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9" name="그룹 458">
            <a:extLst>
              <a:ext uri="{FF2B5EF4-FFF2-40B4-BE49-F238E27FC236}">
                <a16:creationId xmlns="" xmlns:a16="http://schemas.microsoft.com/office/drawing/2014/main" id="{51D49CFD-2FEA-D34D-A5E9-D539759690FA}"/>
              </a:ext>
            </a:extLst>
          </p:cNvPr>
          <p:cNvGrpSpPr/>
          <p:nvPr/>
        </p:nvGrpSpPr>
        <p:grpSpPr>
          <a:xfrm>
            <a:off x="10413517" y="2060496"/>
            <a:ext cx="179200" cy="161686"/>
            <a:chOff x="3521263" y="3289925"/>
            <a:chExt cx="179200" cy="161686"/>
          </a:xfrm>
        </p:grpSpPr>
        <p:sp>
          <p:nvSpPr>
            <p:cNvPr id="460" name="모서리가 둥근 직사각형 459">
              <a:extLst>
                <a:ext uri="{FF2B5EF4-FFF2-40B4-BE49-F238E27FC236}">
                  <a16:creationId xmlns="" xmlns:a16="http://schemas.microsoft.com/office/drawing/2014/main" id="{568E35BC-80BE-ED42-9794-B117F782422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1" name="그룹 460">
              <a:extLst>
                <a:ext uri="{FF2B5EF4-FFF2-40B4-BE49-F238E27FC236}">
                  <a16:creationId xmlns="" xmlns:a16="http://schemas.microsoft.com/office/drawing/2014/main" id="{B2DA812F-C13F-7B4E-803D-25525975B3E6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62" name="그래픽 461" descr="눈">
                <a:extLst>
                  <a:ext uri="{FF2B5EF4-FFF2-40B4-BE49-F238E27FC236}">
                    <a16:creationId xmlns="" xmlns:a16="http://schemas.microsoft.com/office/drawing/2014/main" id="{ED782D1B-1EBD-E240-BBBB-53FA42FB3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63" name="직선 연결선[R] 462">
                <a:extLst>
                  <a:ext uri="{FF2B5EF4-FFF2-40B4-BE49-F238E27FC236}">
                    <a16:creationId xmlns="" xmlns:a16="http://schemas.microsoft.com/office/drawing/2014/main" id="{CC35E416-0AC6-3F4C-BE79-82B4BF21E8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="" xmlns:a16="http://schemas.microsoft.com/office/drawing/2014/main" id="{47EAFDFC-5CFF-E54C-8397-02A1033D7935}"/>
              </a:ext>
            </a:extLst>
          </p:cNvPr>
          <p:cNvGrpSpPr/>
          <p:nvPr/>
        </p:nvGrpSpPr>
        <p:grpSpPr>
          <a:xfrm>
            <a:off x="10413517" y="2260699"/>
            <a:ext cx="179200" cy="161686"/>
            <a:chOff x="3521263" y="3289925"/>
            <a:chExt cx="179200" cy="161686"/>
          </a:xfrm>
        </p:grpSpPr>
        <p:sp>
          <p:nvSpPr>
            <p:cNvPr id="471" name="모서리가 둥근 직사각형 470">
              <a:extLst>
                <a:ext uri="{FF2B5EF4-FFF2-40B4-BE49-F238E27FC236}">
                  <a16:creationId xmlns="" xmlns:a16="http://schemas.microsoft.com/office/drawing/2014/main" id="{9CBA764B-7D23-EB4D-80CA-698263A0C6AC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72" name="그룹 471">
              <a:extLst>
                <a:ext uri="{FF2B5EF4-FFF2-40B4-BE49-F238E27FC236}">
                  <a16:creationId xmlns="" xmlns:a16="http://schemas.microsoft.com/office/drawing/2014/main" id="{3751B083-8264-1A40-AA63-5E090B55DEA8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73" name="그래픽 472" descr="눈">
                <a:extLst>
                  <a:ext uri="{FF2B5EF4-FFF2-40B4-BE49-F238E27FC236}">
                    <a16:creationId xmlns="" xmlns:a16="http://schemas.microsoft.com/office/drawing/2014/main" id="{9A037C29-CFBE-E24F-BD2E-53F4427DB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74" name="직선 연결선[R] 473">
                <a:extLst>
                  <a:ext uri="{FF2B5EF4-FFF2-40B4-BE49-F238E27FC236}">
                    <a16:creationId xmlns="" xmlns:a16="http://schemas.microsoft.com/office/drawing/2014/main" id="{02C5704C-5456-AB4B-8E95-80B5AD51C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6" name="모서리가 둥근 직사각형 58">
            <a:extLst>
              <a:ext uri="{FF2B5EF4-FFF2-40B4-BE49-F238E27FC236}">
                <a16:creationId xmlns="" xmlns:a16="http://schemas.microsoft.com/office/drawing/2014/main" id="{7080E42A-E8D1-BB47-A405-44F9B44114E6}"/>
              </a:ext>
            </a:extLst>
          </p:cNvPr>
          <p:cNvSpPr/>
          <p:nvPr/>
        </p:nvSpPr>
        <p:spPr>
          <a:xfrm>
            <a:off x="7337929" y="769383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="" xmlns:a16="http://schemas.microsoft.com/office/drawing/2014/main" id="{E01F2BE6-D9ED-1449-812A-BF1B3E1543E0}"/>
              </a:ext>
            </a:extLst>
          </p:cNvPr>
          <p:cNvSpPr txBox="1"/>
          <p:nvPr/>
        </p:nvSpPr>
        <p:spPr>
          <a:xfrm>
            <a:off x="8089818" y="1617309"/>
            <a:ext cx="67807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b="1" u="sng" dirty="0">
                <a:solidFill>
                  <a:schemeClr val="accent6"/>
                </a:solidFill>
              </a:rPr>
              <a:t>Deselect all</a:t>
            </a:r>
            <a:endParaRPr kumimoji="1" lang="ko-KR" altLang="en-US" sz="500" b="1" u="sng" dirty="0">
              <a:solidFill>
                <a:schemeClr val="accent6"/>
              </a:solidFill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="" xmlns:a16="http://schemas.microsoft.com/office/drawing/2014/main" id="{37134BFE-CCD5-FB4B-93CF-4E135D01348F}"/>
              </a:ext>
            </a:extLst>
          </p:cNvPr>
          <p:cNvSpPr txBox="1"/>
          <p:nvPr/>
        </p:nvSpPr>
        <p:spPr>
          <a:xfrm>
            <a:off x="7608058" y="1615853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9" name="그룹 478">
            <a:extLst>
              <a:ext uri="{FF2B5EF4-FFF2-40B4-BE49-F238E27FC236}">
                <a16:creationId xmlns="" xmlns:a16="http://schemas.microsoft.com/office/drawing/2014/main" id="{C5090CF2-DD14-644E-B438-214CE3E4DB86}"/>
              </a:ext>
            </a:extLst>
          </p:cNvPr>
          <p:cNvGrpSpPr/>
          <p:nvPr/>
        </p:nvGrpSpPr>
        <p:grpSpPr>
          <a:xfrm>
            <a:off x="8467153" y="1090958"/>
            <a:ext cx="1206604" cy="151261"/>
            <a:chOff x="808635" y="737303"/>
            <a:chExt cx="978606" cy="151261"/>
          </a:xfrm>
        </p:grpSpPr>
        <p:sp>
          <p:nvSpPr>
            <p:cNvPr id="480" name="직사각형 479">
              <a:extLst>
                <a:ext uri="{FF2B5EF4-FFF2-40B4-BE49-F238E27FC236}">
                  <a16:creationId xmlns="" xmlns:a16="http://schemas.microsoft.com/office/drawing/2014/main" id="{9BA7F1C2-64EC-7F44-B290-299141DDF089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="" xmlns:a16="http://schemas.microsoft.com/office/drawing/2014/main" id="{8F939003-E2B0-ED43-93BB-B9F8308F2771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sp>
        <p:nvSpPr>
          <p:cNvPr id="482" name="TextBox 481">
            <a:extLst>
              <a:ext uri="{FF2B5EF4-FFF2-40B4-BE49-F238E27FC236}">
                <a16:creationId xmlns="" xmlns:a16="http://schemas.microsoft.com/office/drawing/2014/main" id="{867E0EB8-6D43-6F41-9C25-AA7ADD24985D}"/>
              </a:ext>
            </a:extLst>
          </p:cNvPr>
          <p:cNvSpPr txBox="1"/>
          <p:nvPr/>
        </p:nvSpPr>
        <p:spPr>
          <a:xfrm>
            <a:off x="9698218" y="139706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83" name="직선 연결선[R] 482">
            <a:extLst>
              <a:ext uri="{FF2B5EF4-FFF2-40B4-BE49-F238E27FC236}">
                <a16:creationId xmlns="" xmlns:a16="http://schemas.microsoft.com/office/drawing/2014/main" id="{A9C987B4-3A2C-9645-8766-4E894FBA87F2}"/>
              </a:ext>
            </a:extLst>
          </p:cNvPr>
          <p:cNvCxnSpPr>
            <a:cxnSpLocks/>
          </p:cNvCxnSpPr>
          <p:nvPr/>
        </p:nvCxnSpPr>
        <p:spPr>
          <a:xfrm>
            <a:off x="7490572" y="2491859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그림 483">
            <a:extLst>
              <a:ext uri="{FF2B5EF4-FFF2-40B4-BE49-F238E27FC236}">
                <a16:creationId xmlns="" xmlns:a16="http://schemas.microsoft.com/office/drawing/2014/main" id="{07330D4E-085E-FE44-9201-C2FF89D5FCC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8536372" y="1640435"/>
            <a:ext cx="100997" cy="158840"/>
          </a:xfrm>
          <a:prstGeom prst="rect">
            <a:avLst/>
          </a:prstGeom>
        </p:spPr>
      </p:pic>
      <p:pic>
        <p:nvPicPr>
          <p:cNvPr id="199" name="그래픽 198" descr="눈">
            <a:extLst>
              <a:ext uri="{FF2B5EF4-FFF2-40B4-BE49-F238E27FC236}">
                <a16:creationId xmlns="" xmlns:a16="http://schemas.microsoft.com/office/drawing/2014/main" id="{B6650D40-A548-CF47-A781-6AC6EC2F8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2369" y="1385982"/>
            <a:ext cx="150985" cy="150985"/>
          </a:xfrm>
          <a:prstGeom prst="rect">
            <a:avLst/>
          </a:prstGeom>
        </p:spPr>
      </p:pic>
      <p:pic>
        <p:nvPicPr>
          <p:cNvPr id="200" name="그래픽 199" descr="눈">
            <a:extLst>
              <a:ext uri="{FF2B5EF4-FFF2-40B4-BE49-F238E27FC236}">
                <a16:creationId xmlns="" xmlns:a16="http://schemas.microsoft.com/office/drawing/2014/main" id="{85982A15-B78C-BC46-94E2-BAE8D1B000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30786" y="1385982"/>
            <a:ext cx="150985" cy="150985"/>
          </a:xfrm>
          <a:prstGeom prst="rect">
            <a:avLst/>
          </a:prstGeom>
        </p:spPr>
      </p:pic>
      <p:pic>
        <p:nvPicPr>
          <p:cNvPr id="201" name="그래픽 200" descr="눈">
            <a:extLst>
              <a:ext uri="{FF2B5EF4-FFF2-40B4-BE49-F238E27FC236}">
                <a16:creationId xmlns="" xmlns:a16="http://schemas.microsoft.com/office/drawing/2014/main" id="{451034ED-4CBF-5644-A103-D6013F698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27555" y="1385982"/>
            <a:ext cx="150985" cy="150985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7BF122F4-811E-3247-9DA4-ADCD26DAB409}"/>
              </a:ext>
            </a:extLst>
          </p:cNvPr>
          <p:cNvSpPr txBox="1"/>
          <p:nvPr/>
        </p:nvSpPr>
        <p:spPr>
          <a:xfrm>
            <a:off x="10171991" y="1247294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68" name="모서리가 둥근 직사각형 58">
            <a:extLst>
              <a:ext uri="{FF2B5EF4-FFF2-40B4-BE49-F238E27FC236}">
                <a16:creationId xmlns="" xmlns:a16="http://schemas.microsoft.com/office/drawing/2014/main" id="{BBE26C89-440D-DF45-8521-C9CBF621FAA3}"/>
              </a:ext>
            </a:extLst>
          </p:cNvPr>
          <p:cNvSpPr/>
          <p:nvPr/>
        </p:nvSpPr>
        <p:spPr>
          <a:xfrm>
            <a:off x="161276" y="4130760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="" xmlns:a16="http://schemas.microsoft.com/office/drawing/2014/main" id="{5DA78F5B-C4A1-E74B-86E5-FF1868E7609B}"/>
              </a:ext>
            </a:extLst>
          </p:cNvPr>
          <p:cNvGrpSpPr/>
          <p:nvPr/>
        </p:nvGrpSpPr>
        <p:grpSpPr>
          <a:xfrm>
            <a:off x="583432" y="6298295"/>
            <a:ext cx="2635916" cy="284559"/>
            <a:chOff x="2958860" y="4572000"/>
            <a:chExt cx="3036498" cy="327804"/>
          </a:xfrm>
        </p:grpSpPr>
        <p:pic>
          <p:nvPicPr>
            <p:cNvPr id="270" name="그림 269">
              <a:extLst>
                <a:ext uri="{FF2B5EF4-FFF2-40B4-BE49-F238E27FC236}">
                  <a16:creationId xmlns="" xmlns:a16="http://schemas.microsoft.com/office/drawing/2014/main" id="{68099B76-3CCC-344D-BAE8-FB9176AF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71" name="그룹 270">
              <a:extLst>
                <a:ext uri="{FF2B5EF4-FFF2-40B4-BE49-F238E27FC236}">
                  <a16:creationId xmlns="" xmlns:a16="http://schemas.microsoft.com/office/drawing/2014/main" id="{64182726-21BE-A94C-ADF1-B67E5CFD1A86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="" xmlns:a16="http://schemas.microsoft.com/office/drawing/2014/main" id="{1A451077-5B10-A546-BD66-48FD51BE63F5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="" xmlns:a16="http://schemas.microsoft.com/office/drawing/2014/main" id="{19918DE4-4E4C-3B40-A5D9-891D7E9062DE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74" name="모서리가 둥근 직사각형 58">
            <a:extLst>
              <a:ext uri="{FF2B5EF4-FFF2-40B4-BE49-F238E27FC236}">
                <a16:creationId xmlns="" xmlns:a16="http://schemas.microsoft.com/office/drawing/2014/main" id="{D2AEB8C6-E70A-9E44-BDBA-94F59D639E97}"/>
              </a:ext>
            </a:extLst>
          </p:cNvPr>
          <p:cNvSpPr/>
          <p:nvPr/>
        </p:nvSpPr>
        <p:spPr>
          <a:xfrm>
            <a:off x="431671" y="4936974"/>
            <a:ext cx="367088" cy="525144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275" name="모서리가 둥근 직사각형 58">
            <a:extLst>
              <a:ext uri="{FF2B5EF4-FFF2-40B4-BE49-F238E27FC236}">
                <a16:creationId xmlns="" xmlns:a16="http://schemas.microsoft.com/office/drawing/2014/main" id="{35E3DA09-23FC-2A47-9ED4-270DB49B874E}"/>
              </a:ext>
            </a:extLst>
          </p:cNvPr>
          <p:cNvSpPr/>
          <p:nvPr/>
        </p:nvSpPr>
        <p:spPr>
          <a:xfrm>
            <a:off x="823129" y="4936974"/>
            <a:ext cx="166712" cy="52463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</p:txBody>
      </p:sp>
      <p:pic>
        <p:nvPicPr>
          <p:cNvPr id="276" name="그림 275">
            <a:extLst>
              <a:ext uri="{FF2B5EF4-FFF2-40B4-BE49-F238E27FC236}">
                <a16:creationId xmlns="" xmlns:a16="http://schemas.microsoft.com/office/drawing/2014/main" id="{8A52431A-238E-5B40-8039-329E22200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130940" y="5737521"/>
            <a:ext cx="423619" cy="107523"/>
          </a:xfrm>
          <a:prstGeom prst="rect">
            <a:avLst/>
          </a:prstGeom>
        </p:spPr>
      </p:pic>
      <p:grpSp>
        <p:nvGrpSpPr>
          <p:cNvPr id="277" name="그룹 276">
            <a:extLst>
              <a:ext uri="{FF2B5EF4-FFF2-40B4-BE49-F238E27FC236}">
                <a16:creationId xmlns="" xmlns:a16="http://schemas.microsoft.com/office/drawing/2014/main" id="{E90E1A29-1ADD-9349-A6F2-972D40CEF0A6}"/>
              </a:ext>
            </a:extLst>
          </p:cNvPr>
          <p:cNvGrpSpPr/>
          <p:nvPr/>
        </p:nvGrpSpPr>
        <p:grpSpPr>
          <a:xfrm>
            <a:off x="431241" y="5996136"/>
            <a:ext cx="2623597" cy="186519"/>
            <a:chOff x="530210" y="4880702"/>
            <a:chExt cx="2623597" cy="186519"/>
          </a:xfrm>
        </p:grpSpPr>
        <p:sp>
          <p:nvSpPr>
            <p:cNvPr id="278" name="모서리가 둥근 직사각형 277">
              <a:extLst>
                <a:ext uri="{FF2B5EF4-FFF2-40B4-BE49-F238E27FC236}">
                  <a16:creationId xmlns="" xmlns:a16="http://schemas.microsoft.com/office/drawing/2014/main" id="{083431C9-A583-8340-B2C1-A15C650F6D7A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9" name="모서리가 둥근 직사각형 45">
              <a:extLst>
                <a:ext uri="{FF2B5EF4-FFF2-40B4-BE49-F238E27FC236}">
                  <a16:creationId xmlns="" xmlns:a16="http://schemas.microsoft.com/office/drawing/2014/main" id="{491BFE8A-E816-1D44-B33D-8A98C10854D3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280" name="직선 연결선[R] 279">
            <a:extLst>
              <a:ext uri="{FF2B5EF4-FFF2-40B4-BE49-F238E27FC236}">
                <a16:creationId xmlns="" xmlns:a16="http://schemas.microsoft.com/office/drawing/2014/main" id="{ECBD42E6-CEC3-8741-A5F8-8DE1C59C5644}"/>
              </a:ext>
            </a:extLst>
          </p:cNvPr>
          <p:cNvCxnSpPr>
            <a:cxnSpLocks/>
          </p:cNvCxnSpPr>
          <p:nvPr/>
        </p:nvCxnSpPr>
        <p:spPr>
          <a:xfrm>
            <a:off x="307239" y="5944925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1" name="그림 280">
            <a:extLst>
              <a:ext uri="{FF2B5EF4-FFF2-40B4-BE49-F238E27FC236}">
                <a16:creationId xmlns="" xmlns:a16="http://schemas.microsoft.com/office/drawing/2014/main" id="{C34A61A7-A66B-DF43-AD4D-CDB26E3A4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917" y="4581700"/>
            <a:ext cx="90036" cy="90036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="" xmlns:a16="http://schemas.microsoft.com/office/drawing/2014/main" id="{AE5845E9-8DCB-BA42-81FB-5F348703F9C2}"/>
              </a:ext>
            </a:extLst>
          </p:cNvPr>
          <p:cNvGrpSpPr/>
          <p:nvPr/>
        </p:nvGrpSpPr>
        <p:grpSpPr>
          <a:xfrm>
            <a:off x="3233717" y="4582511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3" name="아래쪽 화살표[D] 282">
              <a:extLst>
                <a:ext uri="{FF2B5EF4-FFF2-40B4-BE49-F238E27FC236}">
                  <a16:creationId xmlns="" xmlns:a16="http://schemas.microsoft.com/office/drawing/2014/main" id="{95E0E9A8-E423-A441-8A1E-0A96DF740D99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4" name="아래쪽 화살표[D] 283">
              <a:extLst>
                <a:ext uri="{FF2B5EF4-FFF2-40B4-BE49-F238E27FC236}">
                  <a16:creationId xmlns="" xmlns:a16="http://schemas.microsoft.com/office/drawing/2014/main" id="{D7A7BCFA-1711-EC46-B2BA-8CE2C66E741C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88" name="모서리가 둥근 직사각형 58">
            <a:extLst>
              <a:ext uri="{FF2B5EF4-FFF2-40B4-BE49-F238E27FC236}">
                <a16:creationId xmlns="" xmlns:a16="http://schemas.microsoft.com/office/drawing/2014/main" id="{494866AE-CF87-4B4C-810B-9343284B3DB6}"/>
              </a:ext>
            </a:extLst>
          </p:cNvPr>
          <p:cNvSpPr/>
          <p:nvPr/>
        </p:nvSpPr>
        <p:spPr>
          <a:xfrm>
            <a:off x="364262" y="4181423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9" name="직선 연결선[R] 288">
            <a:extLst>
              <a:ext uri="{FF2B5EF4-FFF2-40B4-BE49-F238E27FC236}">
                <a16:creationId xmlns="" xmlns:a16="http://schemas.microsoft.com/office/drawing/2014/main" id="{2B36DE4B-D069-A34F-955E-D00D0935B511}"/>
              </a:ext>
            </a:extLst>
          </p:cNvPr>
          <p:cNvCxnSpPr/>
          <p:nvPr/>
        </p:nvCxnSpPr>
        <p:spPr>
          <a:xfrm>
            <a:off x="154596" y="6237418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="" xmlns:a16="http://schemas.microsoft.com/office/drawing/2014/main" id="{250B4091-61CD-BD49-9733-9BB389BB79A7}"/>
              </a:ext>
            </a:extLst>
          </p:cNvPr>
          <p:cNvGrpSpPr/>
          <p:nvPr/>
        </p:nvGrpSpPr>
        <p:grpSpPr>
          <a:xfrm rot="10800000" flipV="1">
            <a:off x="439865" y="5755818"/>
            <a:ext cx="151148" cy="76099"/>
            <a:chOff x="4465188" y="1361650"/>
            <a:chExt cx="335526" cy="132138"/>
          </a:xfrm>
        </p:grpSpPr>
        <p:sp>
          <p:nvSpPr>
            <p:cNvPr id="291" name="직사각형 290">
              <a:extLst>
                <a:ext uri="{FF2B5EF4-FFF2-40B4-BE49-F238E27FC236}">
                  <a16:creationId xmlns="" xmlns:a16="http://schemas.microsoft.com/office/drawing/2014/main" id="{54F047B4-FAAC-444D-877A-3DE243158DDB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="" xmlns:a16="http://schemas.microsoft.com/office/drawing/2014/main" id="{FAA49FE1-9F77-9744-BE8E-17AB5EE8466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93" name="모서리가 둥근 직사각형 58">
            <a:extLst>
              <a:ext uri="{FF2B5EF4-FFF2-40B4-BE49-F238E27FC236}">
                <a16:creationId xmlns="" xmlns:a16="http://schemas.microsoft.com/office/drawing/2014/main" id="{60C091EC-DA6F-7A41-857C-D74E812FCDC7}"/>
              </a:ext>
            </a:extLst>
          </p:cNvPr>
          <p:cNvSpPr/>
          <p:nvPr/>
        </p:nvSpPr>
        <p:spPr>
          <a:xfrm>
            <a:off x="513467" y="5678655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="" xmlns:a16="http://schemas.microsoft.com/office/drawing/2014/main" id="{94AB547A-BA29-A441-BB4B-B2B98AF52687}"/>
              </a:ext>
            </a:extLst>
          </p:cNvPr>
          <p:cNvGrpSpPr/>
          <p:nvPr/>
        </p:nvGrpSpPr>
        <p:grpSpPr>
          <a:xfrm>
            <a:off x="413479" y="4564775"/>
            <a:ext cx="979742" cy="123812"/>
            <a:chOff x="2814241" y="3002024"/>
            <a:chExt cx="726244" cy="91777"/>
          </a:xfrm>
        </p:grpSpPr>
        <p:sp>
          <p:nvSpPr>
            <p:cNvPr id="295" name="직사각형 294">
              <a:extLst>
                <a:ext uri="{FF2B5EF4-FFF2-40B4-BE49-F238E27FC236}">
                  <a16:creationId xmlns="" xmlns:a16="http://schemas.microsoft.com/office/drawing/2014/main" id="{354DA17E-1158-FA48-8969-5005EF2AB9B3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Value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296" name="그림 295">
              <a:extLst>
                <a:ext uri="{FF2B5EF4-FFF2-40B4-BE49-F238E27FC236}">
                  <a16:creationId xmlns="" xmlns:a16="http://schemas.microsoft.com/office/drawing/2014/main" id="{1417E90C-6C65-B342-966C-BBE07AFA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297" name="직선 연결선[R] 296">
            <a:extLst>
              <a:ext uri="{FF2B5EF4-FFF2-40B4-BE49-F238E27FC236}">
                <a16:creationId xmlns="" xmlns:a16="http://schemas.microsoft.com/office/drawing/2014/main" id="{04573A72-7735-4C42-85CB-CFE81E49E39E}"/>
              </a:ext>
            </a:extLst>
          </p:cNvPr>
          <p:cNvCxnSpPr>
            <a:cxnSpLocks/>
          </p:cNvCxnSpPr>
          <p:nvPr/>
        </p:nvCxnSpPr>
        <p:spPr>
          <a:xfrm>
            <a:off x="417648" y="4715883"/>
            <a:ext cx="21035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그룹 298">
            <a:extLst>
              <a:ext uri="{FF2B5EF4-FFF2-40B4-BE49-F238E27FC236}">
                <a16:creationId xmlns="" xmlns:a16="http://schemas.microsoft.com/office/drawing/2014/main" id="{5463739C-E556-C241-9EAB-E0F4F8A61730}"/>
              </a:ext>
            </a:extLst>
          </p:cNvPr>
          <p:cNvGrpSpPr/>
          <p:nvPr/>
        </p:nvGrpSpPr>
        <p:grpSpPr>
          <a:xfrm>
            <a:off x="2552692" y="4747785"/>
            <a:ext cx="926133" cy="184485"/>
            <a:chOff x="2935087" y="2846868"/>
            <a:chExt cx="926133" cy="184485"/>
          </a:xfrm>
        </p:grpSpPr>
        <p:sp>
          <p:nvSpPr>
            <p:cNvPr id="300" name="모서리가 둥근 직사각형 299">
              <a:extLst>
                <a:ext uri="{FF2B5EF4-FFF2-40B4-BE49-F238E27FC236}">
                  <a16:creationId xmlns="" xmlns:a16="http://schemas.microsoft.com/office/drawing/2014/main" id="{FD253CCF-3D4E-7C4C-A77F-BD9206A1CA0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301" name="모서리가 둥근 직사각형 300">
              <a:extLst>
                <a:ext uri="{FF2B5EF4-FFF2-40B4-BE49-F238E27FC236}">
                  <a16:creationId xmlns="" xmlns:a16="http://schemas.microsoft.com/office/drawing/2014/main" id="{F3D56954-70E5-F847-8349-BF5CF8C5C4E8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302" name="그래픽 301" descr="눈">
              <a:extLst>
                <a:ext uri="{FF2B5EF4-FFF2-40B4-BE49-F238E27FC236}">
                  <a16:creationId xmlns="" xmlns:a16="http://schemas.microsoft.com/office/drawing/2014/main" id="{0BB43A1F-BC7F-8042-8E41-68221677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303" name="그래픽 302" descr="눈">
              <a:extLst>
                <a:ext uri="{FF2B5EF4-FFF2-40B4-BE49-F238E27FC236}">
                  <a16:creationId xmlns="" xmlns:a16="http://schemas.microsoft.com/office/drawing/2014/main" id="{F853A7EC-28CB-E54C-900B-2112550C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304" name="직선 연결선[R] 303">
              <a:extLst>
                <a:ext uri="{FF2B5EF4-FFF2-40B4-BE49-F238E27FC236}">
                  <a16:creationId xmlns="" xmlns:a16="http://schemas.microsoft.com/office/drawing/2014/main" id="{526566CD-2C87-2840-9402-A333DE942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그룹 309">
            <a:extLst>
              <a:ext uri="{FF2B5EF4-FFF2-40B4-BE49-F238E27FC236}">
                <a16:creationId xmlns="" xmlns:a16="http://schemas.microsoft.com/office/drawing/2014/main" id="{CF29088E-F699-2A41-8065-2F892CC81D85}"/>
              </a:ext>
            </a:extLst>
          </p:cNvPr>
          <p:cNvGrpSpPr/>
          <p:nvPr/>
        </p:nvGrpSpPr>
        <p:grpSpPr>
          <a:xfrm>
            <a:off x="3233358" y="4997427"/>
            <a:ext cx="179200" cy="161686"/>
            <a:chOff x="3515933" y="4048693"/>
            <a:chExt cx="179200" cy="161686"/>
          </a:xfrm>
        </p:grpSpPr>
        <p:sp>
          <p:nvSpPr>
            <p:cNvPr id="311" name="모서리가 둥근 직사각형 310">
              <a:extLst>
                <a:ext uri="{FF2B5EF4-FFF2-40B4-BE49-F238E27FC236}">
                  <a16:creationId xmlns="" xmlns:a16="http://schemas.microsoft.com/office/drawing/2014/main" id="{21400845-F9F9-9F4D-9439-BDEEB3ED4BA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2" name="그래픽 311" descr="눈">
              <a:extLst>
                <a:ext uri="{FF2B5EF4-FFF2-40B4-BE49-F238E27FC236}">
                  <a16:creationId xmlns="" xmlns:a16="http://schemas.microsoft.com/office/drawing/2014/main" id="{F2C192D4-D2C7-6D44-955E-5107FABD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313" name="그룹 312">
            <a:extLst>
              <a:ext uri="{FF2B5EF4-FFF2-40B4-BE49-F238E27FC236}">
                <a16:creationId xmlns="" xmlns:a16="http://schemas.microsoft.com/office/drawing/2014/main" id="{2068D80E-83F0-734A-B730-162F50BAD2CB}"/>
              </a:ext>
            </a:extLst>
          </p:cNvPr>
          <p:cNvGrpSpPr/>
          <p:nvPr/>
        </p:nvGrpSpPr>
        <p:grpSpPr>
          <a:xfrm>
            <a:off x="3230184" y="5189345"/>
            <a:ext cx="179200" cy="161686"/>
            <a:chOff x="3521263" y="3289925"/>
            <a:chExt cx="179200" cy="161686"/>
          </a:xfrm>
        </p:grpSpPr>
        <p:sp>
          <p:nvSpPr>
            <p:cNvPr id="314" name="모서리가 둥근 직사각형 313">
              <a:extLst>
                <a:ext uri="{FF2B5EF4-FFF2-40B4-BE49-F238E27FC236}">
                  <a16:creationId xmlns="" xmlns:a16="http://schemas.microsoft.com/office/drawing/2014/main" id="{DB47B040-4F88-5147-A1F2-56F84CA220AD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="" xmlns:a16="http://schemas.microsoft.com/office/drawing/2014/main" id="{ED34BA08-FD97-3041-BE9D-E9E716DFB98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41" name="그래픽 340" descr="눈">
                <a:extLst>
                  <a:ext uri="{FF2B5EF4-FFF2-40B4-BE49-F238E27FC236}">
                    <a16:creationId xmlns="" xmlns:a16="http://schemas.microsoft.com/office/drawing/2014/main" id="{709707FF-DCBF-F64D-9956-C83138056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42" name="직선 연결선[R] 341">
                <a:extLst>
                  <a:ext uri="{FF2B5EF4-FFF2-40B4-BE49-F238E27FC236}">
                    <a16:creationId xmlns="" xmlns:a16="http://schemas.microsoft.com/office/drawing/2014/main" id="{B5F716C8-4203-8648-B2AD-2F5BC12B7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모서리가 둥근 직사각형 58">
            <a:extLst>
              <a:ext uri="{FF2B5EF4-FFF2-40B4-BE49-F238E27FC236}">
                <a16:creationId xmlns="" xmlns:a16="http://schemas.microsoft.com/office/drawing/2014/main" id="{FB1B6DBA-541A-1744-A228-A8D0BA30A8B0}"/>
              </a:ext>
            </a:extLst>
          </p:cNvPr>
          <p:cNvSpPr/>
          <p:nvPr/>
        </p:nvSpPr>
        <p:spPr>
          <a:xfrm>
            <a:off x="154596" y="3928622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="" xmlns:a16="http://schemas.microsoft.com/office/drawing/2014/main" id="{C5B79B57-94B6-E54A-B550-987BA5E4EBC0}"/>
              </a:ext>
            </a:extLst>
          </p:cNvPr>
          <p:cNvSpPr txBox="1"/>
          <p:nvPr/>
        </p:nvSpPr>
        <p:spPr>
          <a:xfrm>
            <a:off x="906485" y="4776548"/>
            <a:ext cx="66204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u="sng" dirty="0"/>
              <a:t>Deselect all</a:t>
            </a:r>
            <a:endParaRPr kumimoji="1" lang="ko-KR" altLang="en-US" sz="500" u="sng" dirty="0"/>
          </a:p>
        </p:txBody>
      </p:sp>
      <p:sp>
        <p:nvSpPr>
          <p:cNvPr id="361" name="TextBox 360">
            <a:extLst>
              <a:ext uri="{FF2B5EF4-FFF2-40B4-BE49-F238E27FC236}">
                <a16:creationId xmlns="" xmlns:a16="http://schemas.microsoft.com/office/drawing/2014/main" id="{3D42C99B-A2B7-2A41-B79B-3F2F6721EE73}"/>
              </a:ext>
            </a:extLst>
          </p:cNvPr>
          <p:cNvSpPr txBox="1"/>
          <p:nvPr/>
        </p:nvSpPr>
        <p:spPr>
          <a:xfrm>
            <a:off x="424725" y="4775092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="" xmlns:a16="http://schemas.microsoft.com/office/drawing/2014/main" id="{10A12F58-B05F-5F4C-A6EC-E4D6C3DBE001}"/>
              </a:ext>
            </a:extLst>
          </p:cNvPr>
          <p:cNvGrpSpPr/>
          <p:nvPr/>
        </p:nvGrpSpPr>
        <p:grpSpPr>
          <a:xfrm>
            <a:off x="1278400" y="4255737"/>
            <a:ext cx="1206604" cy="151261"/>
            <a:chOff x="808635" y="737303"/>
            <a:chExt cx="978606" cy="151261"/>
          </a:xfrm>
        </p:grpSpPr>
        <p:sp>
          <p:nvSpPr>
            <p:cNvPr id="364" name="직사각형 363">
              <a:extLst>
                <a:ext uri="{FF2B5EF4-FFF2-40B4-BE49-F238E27FC236}">
                  <a16:creationId xmlns="" xmlns:a16="http://schemas.microsoft.com/office/drawing/2014/main" id="{95A2F8CF-9D7A-DC47-8C24-5867D23ACB63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="" xmlns:a16="http://schemas.microsoft.com/office/drawing/2014/main" id="{9E71820A-7AB3-3F49-AFDD-EE71ED96C5C3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366" name="직선 연결선[R] 365">
            <a:extLst>
              <a:ext uri="{FF2B5EF4-FFF2-40B4-BE49-F238E27FC236}">
                <a16:creationId xmlns="" xmlns:a16="http://schemas.microsoft.com/office/drawing/2014/main" id="{0126B44B-D510-5A46-B52E-56308CFE60F3}"/>
              </a:ext>
            </a:extLst>
          </p:cNvPr>
          <p:cNvCxnSpPr>
            <a:cxnSpLocks/>
          </p:cNvCxnSpPr>
          <p:nvPr/>
        </p:nvCxnSpPr>
        <p:spPr>
          <a:xfrm>
            <a:off x="333702" y="5654931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7" name="그래픽 366" descr="눈">
            <a:extLst>
              <a:ext uri="{FF2B5EF4-FFF2-40B4-BE49-F238E27FC236}">
                <a16:creationId xmlns="" xmlns:a16="http://schemas.microsoft.com/office/drawing/2014/main" id="{8714D9F8-3D19-2E45-94CE-2573A44A7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49049" y="4551226"/>
            <a:ext cx="150985" cy="150985"/>
          </a:xfrm>
          <a:prstGeom prst="rect">
            <a:avLst/>
          </a:prstGeom>
        </p:spPr>
      </p:pic>
      <p:cxnSp>
        <p:nvCxnSpPr>
          <p:cNvPr id="368" name="직선 연결선[R] 367">
            <a:extLst>
              <a:ext uri="{FF2B5EF4-FFF2-40B4-BE49-F238E27FC236}">
                <a16:creationId xmlns="" xmlns:a16="http://schemas.microsoft.com/office/drawing/2014/main" id="{BD8672D3-17BD-7C4A-B28E-F6D79DC0772E}"/>
              </a:ext>
            </a:extLst>
          </p:cNvPr>
          <p:cNvCxnSpPr/>
          <p:nvPr/>
        </p:nvCxnSpPr>
        <p:spPr>
          <a:xfrm>
            <a:off x="3547879" y="185390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9" name="직선 연결선[R] 368">
            <a:extLst>
              <a:ext uri="{FF2B5EF4-FFF2-40B4-BE49-F238E27FC236}">
                <a16:creationId xmlns="" xmlns:a16="http://schemas.microsoft.com/office/drawing/2014/main" id="{D48711E7-6686-8246-B4B7-1218B5638059}"/>
              </a:ext>
            </a:extLst>
          </p:cNvPr>
          <p:cNvCxnSpPr/>
          <p:nvPr/>
        </p:nvCxnSpPr>
        <p:spPr>
          <a:xfrm>
            <a:off x="7138693" y="185390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[R] 369">
            <a:extLst>
              <a:ext uri="{FF2B5EF4-FFF2-40B4-BE49-F238E27FC236}">
                <a16:creationId xmlns="" xmlns:a16="http://schemas.microsoft.com/office/drawing/2014/main" id="{E6964CB6-A381-4342-A88B-0085E4D9491F}"/>
              </a:ext>
            </a:extLst>
          </p:cNvPr>
          <p:cNvCxnSpPr/>
          <p:nvPr/>
        </p:nvCxnSpPr>
        <p:spPr>
          <a:xfrm>
            <a:off x="10749394" y="185390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모서리가 둥근 직사각형 58">
            <a:extLst>
              <a:ext uri="{FF2B5EF4-FFF2-40B4-BE49-F238E27FC236}">
                <a16:creationId xmlns="" xmlns:a16="http://schemas.microsoft.com/office/drawing/2014/main" id="{923D4797-2FF8-7047-9BC0-B12F8C5F6DF6}"/>
              </a:ext>
            </a:extLst>
          </p:cNvPr>
          <p:cNvSpPr/>
          <p:nvPr/>
        </p:nvSpPr>
        <p:spPr>
          <a:xfrm>
            <a:off x="7351289" y="4130760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77" name="그룹 376">
            <a:extLst>
              <a:ext uri="{FF2B5EF4-FFF2-40B4-BE49-F238E27FC236}">
                <a16:creationId xmlns="" xmlns:a16="http://schemas.microsoft.com/office/drawing/2014/main" id="{3F1856F9-328A-6A4E-97B6-F87F59502AF8}"/>
              </a:ext>
            </a:extLst>
          </p:cNvPr>
          <p:cNvGrpSpPr/>
          <p:nvPr/>
        </p:nvGrpSpPr>
        <p:grpSpPr>
          <a:xfrm>
            <a:off x="7773445" y="6298295"/>
            <a:ext cx="2635916" cy="284559"/>
            <a:chOff x="2958860" y="4572000"/>
            <a:chExt cx="3036498" cy="327804"/>
          </a:xfrm>
        </p:grpSpPr>
        <p:pic>
          <p:nvPicPr>
            <p:cNvPr id="378" name="그림 377">
              <a:extLst>
                <a:ext uri="{FF2B5EF4-FFF2-40B4-BE49-F238E27FC236}">
                  <a16:creationId xmlns="" xmlns:a16="http://schemas.microsoft.com/office/drawing/2014/main" id="{6525DC07-F129-FE47-9D62-7FE841B36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379" name="그룹 378">
              <a:extLst>
                <a:ext uri="{FF2B5EF4-FFF2-40B4-BE49-F238E27FC236}">
                  <a16:creationId xmlns="" xmlns:a16="http://schemas.microsoft.com/office/drawing/2014/main" id="{1F7C7799-05D5-E140-A227-E2177AFB5D44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="" xmlns:a16="http://schemas.microsoft.com/office/drawing/2014/main" id="{54A304BD-A02A-6C43-BA32-A6B08EFDDA14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="" xmlns:a16="http://schemas.microsoft.com/office/drawing/2014/main" id="{9064EBBC-7210-7147-B369-004A99CAC802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382" name="모서리가 둥근 직사각형 58">
            <a:extLst>
              <a:ext uri="{FF2B5EF4-FFF2-40B4-BE49-F238E27FC236}">
                <a16:creationId xmlns="" xmlns:a16="http://schemas.microsoft.com/office/drawing/2014/main" id="{179DE722-44F7-6E45-8773-9BC4B78AC7A4}"/>
              </a:ext>
            </a:extLst>
          </p:cNvPr>
          <p:cNvSpPr/>
          <p:nvPr/>
        </p:nvSpPr>
        <p:spPr>
          <a:xfrm>
            <a:off x="7621684" y="4936974"/>
            <a:ext cx="450444" cy="15581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HideValue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83" name="모서리가 둥근 직사각형 58">
            <a:extLst>
              <a:ext uri="{FF2B5EF4-FFF2-40B4-BE49-F238E27FC236}">
                <a16:creationId xmlns="" xmlns:a16="http://schemas.microsoft.com/office/drawing/2014/main" id="{67CCFAC0-2641-6441-AEEF-29E1C202EC98}"/>
              </a:ext>
            </a:extLst>
          </p:cNvPr>
          <p:cNvSpPr/>
          <p:nvPr/>
        </p:nvSpPr>
        <p:spPr>
          <a:xfrm>
            <a:off x="8273573" y="4936974"/>
            <a:ext cx="166712" cy="155299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</p:txBody>
      </p:sp>
      <p:pic>
        <p:nvPicPr>
          <p:cNvPr id="384" name="그림 383">
            <a:extLst>
              <a:ext uri="{FF2B5EF4-FFF2-40B4-BE49-F238E27FC236}">
                <a16:creationId xmlns="" xmlns:a16="http://schemas.microsoft.com/office/drawing/2014/main" id="{53ACFE5C-6F8F-CB45-BD3A-AD9E0782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0320953" y="5737521"/>
            <a:ext cx="423619" cy="107523"/>
          </a:xfrm>
          <a:prstGeom prst="rect">
            <a:avLst/>
          </a:prstGeom>
        </p:spPr>
      </p:pic>
      <p:grpSp>
        <p:nvGrpSpPr>
          <p:cNvPr id="385" name="그룹 384">
            <a:extLst>
              <a:ext uri="{FF2B5EF4-FFF2-40B4-BE49-F238E27FC236}">
                <a16:creationId xmlns="" xmlns:a16="http://schemas.microsoft.com/office/drawing/2014/main" id="{647971E6-75E2-3E4B-B175-65472CEAB763}"/>
              </a:ext>
            </a:extLst>
          </p:cNvPr>
          <p:cNvGrpSpPr/>
          <p:nvPr/>
        </p:nvGrpSpPr>
        <p:grpSpPr>
          <a:xfrm>
            <a:off x="7621254" y="5996136"/>
            <a:ext cx="2623597" cy="186519"/>
            <a:chOff x="530210" y="4880702"/>
            <a:chExt cx="2623597" cy="186519"/>
          </a:xfrm>
        </p:grpSpPr>
        <p:sp>
          <p:nvSpPr>
            <p:cNvPr id="386" name="모서리가 둥근 직사각형 385">
              <a:extLst>
                <a:ext uri="{FF2B5EF4-FFF2-40B4-BE49-F238E27FC236}">
                  <a16:creationId xmlns="" xmlns:a16="http://schemas.microsoft.com/office/drawing/2014/main" id="{7B97591F-A4E8-6B46-A198-BCD30D2722D8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7" name="모서리가 둥근 직사각형 45">
              <a:extLst>
                <a:ext uri="{FF2B5EF4-FFF2-40B4-BE49-F238E27FC236}">
                  <a16:creationId xmlns="" xmlns:a16="http://schemas.microsoft.com/office/drawing/2014/main" id="{A778D5EF-760B-DA4B-8105-117E6DEC8900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388" name="직선 연결선[R] 387">
            <a:extLst>
              <a:ext uri="{FF2B5EF4-FFF2-40B4-BE49-F238E27FC236}">
                <a16:creationId xmlns="" xmlns:a16="http://schemas.microsoft.com/office/drawing/2014/main" id="{71C5616D-8CF8-4842-BFDE-BF359B0F4C7E}"/>
              </a:ext>
            </a:extLst>
          </p:cNvPr>
          <p:cNvCxnSpPr>
            <a:cxnSpLocks/>
          </p:cNvCxnSpPr>
          <p:nvPr/>
        </p:nvCxnSpPr>
        <p:spPr>
          <a:xfrm>
            <a:off x="7497252" y="5944925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그림 388">
            <a:extLst>
              <a:ext uri="{FF2B5EF4-FFF2-40B4-BE49-F238E27FC236}">
                <a16:creationId xmlns="" xmlns:a16="http://schemas.microsoft.com/office/drawing/2014/main" id="{7E81D09F-F76D-F146-A7F3-B01D91DC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930" y="4581700"/>
            <a:ext cx="90036" cy="90036"/>
          </a:xfrm>
          <a:prstGeom prst="rect">
            <a:avLst/>
          </a:prstGeom>
        </p:spPr>
      </p:pic>
      <p:grpSp>
        <p:nvGrpSpPr>
          <p:cNvPr id="390" name="그룹 389">
            <a:extLst>
              <a:ext uri="{FF2B5EF4-FFF2-40B4-BE49-F238E27FC236}">
                <a16:creationId xmlns="" xmlns:a16="http://schemas.microsoft.com/office/drawing/2014/main" id="{D0D89B3D-0F1F-F34F-93CB-0395C114C402}"/>
              </a:ext>
            </a:extLst>
          </p:cNvPr>
          <p:cNvGrpSpPr/>
          <p:nvPr/>
        </p:nvGrpSpPr>
        <p:grpSpPr>
          <a:xfrm>
            <a:off x="10423730" y="4582511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1" name="아래쪽 화살표[D] 390">
              <a:extLst>
                <a:ext uri="{FF2B5EF4-FFF2-40B4-BE49-F238E27FC236}">
                  <a16:creationId xmlns="" xmlns:a16="http://schemas.microsoft.com/office/drawing/2014/main" id="{EA8F1A46-55AF-434A-8FB4-8F677783D2F9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94" name="아래쪽 화살표[D] 393">
              <a:extLst>
                <a:ext uri="{FF2B5EF4-FFF2-40B4-BE49-F238E27FC236}">
                  <a16:creationId xmlns="" xmlns:a16="http://schemas.microsoft.com/office/drawing/2014/main" id="{25D2E41C-6373-CF4C-8552-16DD3BC18E5A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5" name="모서리가 둥근 직사각형 58">
            <a:extLst>
              <a:ext uri="{FF2B5EF4-FFF2-40B4-BE49-F238E27FC236}">
                <a16:creationId xmlns="" xmlns:a16="http://schemas.microsoft.com/office/drawing/2014/main" id="{659FED3A-4FAD-1C41-BF74-915C58127F28}"/>
              </a:ext>
            </a:extLst>
          </p:cNvPr>
          <p:cNvSpPr/>
          <p:nvPr/>
        </p:nvSpPr>
        <p:spPr>
          <a:xfrm>
            <a:off x="7554275" y="4181423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12" name="직선 연결선[R] 411">
            <a:extLst>
              <a:ext uri="{FF2B5EF4-FFF2-40B4-BE49-F238E27FC236}">
                <a16:creationId xmlns="" xmlns:a16="http://schemas.microsoft.com/office/drawing/2014/main" id="{8CA32FAD-370B-F74D-97BE-F5BD12528215}"/>
              </a:ext>
            </a:extLst>
          </p:cNvPr>
          <p:cNvCxnSpPr/>
          <p:nvPr/>
        </p:nvCxnSpPr>
        <p:spPr>
          <a:xfrm>
            <a:off x="7344609" y="6237418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그룹 412">
            <a:extLst>
              <a:ext uri="{FF2B5EF4-FFF2-40B4-BE49-F238E27FC236}">
                <a16:creationId xmlns="" xmlns:a16="http://schemas.microsoft.com/office/drawing/2014/main" id="{899E1DDF-CE70-2847-9034-6E12592E38CE}"/>
              </a:ext>
            </a:extLst>
          </p:cNvPr>
          <p:cNvGrpSpPr/>
          <p:nvPr/>
        </p:nvGrpSpPr>
        <p:grpSpPr>
          <a:xfrm rot="10800000" flipV="1">
            <a:off x="7629878" y="5755818"/>
            <a:ext cx="151148" cy="76099"/>
            <a:chOff x="4465188" y="1361650"/>
            <a:chExt cx="335526" cy="132138"/>
          </a:xfrm>
        </p:grpSpPr>
        <p:sp>
          <p:nvSpPr>
            <p:cNvPr id="415" name="직사각형 414">
              <a:extLst>
                <a:ext uri="{FF2B5EF4-FFF2-40B4-BE49-F238E27FC236}">
                  <a16:creationId xmlns="" xmlns:a16="http://schemas.microsoft.com/office/drawing/2014/main" id="{07E91F06-E1BB-2849-8B7F-99081A4F9AD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="" xmlns:a16="http://schemas.microsoft.com/office/drawing/2014/main" id="{9B4B46BD-8193-D342-A8D9-B1BD64054E94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18" name="모서리가 둥근 직사각형 58">
            <a:extLst>
              <a:ext uri="{FF2B5EF4-FFF2-40B4-BE49-F238E27FC236}">
                <a16:creationId xmlns="" xmlns:a16="http://schemas.microsoft.com/office/drawing/2014/main" id="{A043AC08-B2C3-D641-B1F5-9A77D3B99516}"/>
              </a:ext>
            </a:extLst>
          </p:cNvPr>
          <p:cNvSpPr/>
          <p:nvPr/>
        </p:nvSpPr>
        <p:spPr>
          <a:xfrm>
            <a:off x="7703480" y="5678655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419" name="그룹 418">
            <a:extLst>
              <a:ext uri="{FF2B5EF4-FFF2-40B4-BE49-F238E27FC236}">
                <a16:creationId xmlns="" xmlns:a16="http://schemas.microsoft.com/office/drawing/2014/main" id="{E6B9032B-1376-EB40-9642-18F57AD28C98}"/>
              </a:ext>
            </a:extLst>
          </p:cNvPr>
          <p:cNvGrpSpPr/>
          <p:nvPr/>
        </p:nvGrpSpPr>
        <p:grpSpPr>
          <a:xfrm>
            <a:off x="7603492" y="4564775"/>
            <a:ext cx="979742" cy="123812"/>
            <a:chOff x="2814241" y="3002024"/>
            <a:chExt cx="726244" cy="91777"/>
          </a:xfrm>
        </p:grpSpPr>
        <p:sp>
          <p:nvSpPr>
            <p:cNvPr id="485" name="직사각형 484">
              <a:extLst>
                <a:ext uri="{FF2B5EF4-FFF2-40B4-BE49-F238E27FC236}">
                  <a16:creationId xmlns="" xmlns:a16="http://schemas.microsoft.com/office/drawing/2014/main" id="{46961CB9-68DD-2144-8F6B-17AFD75F299D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Hide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486" name="그림 485">
              <a:extLst>
                <a:ext uri="{FF2B5EF4-FFF2-40B4-BE49-F238E27FC236}">
                  <a16:creationId xmlns="" xmlns:a16="http://schemas.microsoft.com/office/drawing/2014/main" id="{8D4E9BF2-72AD-0644-9374-034C1A733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487" name="직선 연결선[R] 486">
            <a:extLst>
              <a:ext uri="{FF2B5EF4-FFF2-40B4-BE49-F238E27FC236}">
                <a16:creationId xmlns="" xmlns:a16="http://schemas.microsoft.com/office/drawing/2014/main" id="{75990EBC-C48F-5C47-B0CA-B7D533161363}"/>
              </a:ext>
            </a:extLst>
          </p:cNvPr>
          <p:cNvCxnSpPr>
            <a:cxnSpLocks/>
          </p:cNvCxnSpPr>
          <p:nvPr/>
        </p:nvCxnSpPr>
        <p:spPr>
          <a:xfrm>
            <a:off x="7607661" y="4715883"/>
            <a:ext cx="20791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" name="그룹 488">
            <a:extLst>
              <a:ext uri="{FF2B5EF4-FFF2-40B4-BE49-F238E27FC236}">
                <a16:creationId xmlns="" xmlns:a16="http://schemas.microsoft.com/office/drawing/2014/main" id="{1A907279-87A9-3A42-9E23-341CBDE74E8C}"/>
              </a:ext>
            </a:extLst>
          </p:cNvPr>
          <p:cNvGrpSpPr/>
          <p:nvPr/>
        </p:nvGrpSpPr>
        <p:grpSpPr>
          <a:xfrm>
            <a:off x="9742705" y="4747785"/>
            <a:ext cx="926133" cy="184485"/>
            <a:chOff x="2935087" y="2846868"/>
            <a:chExt cx="926133" cy="184485"/>
          </a:xfrm>
        </p:grpSpPr>
        <p:sp>
          <p:nvSpPr>
            <p:cNvPr id="490" name="모서리가 둥근 직사각형 489">
              <a:extLst>
                <a:ext uri="{FF2B5EF4-FFF2-40B4-BE49-F238E27FC236}">
                  <a16:creationId xmlns="" xmlns:a16="http://schemas.microsoft.com/office/drawing/2014/main" id="{92B8883B-6245-1E4A-94BB-CA1DD416D1F4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91" name="모서리가 둥근 직사각형 490">
              <a:extLst>
                <a:ext uri="{FF2B5EF4-FFF2-40B4-BE49-F238E27FC236}">
                  <a16:creationId xmlns="" xmlns:a16="http://schemas.microsoft.com/office/drawing/2014/main" id="{2810BF6F-A9E2-2549-9E6E-CC3CB4F4037A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92" name="그래픽 491" descr="눈">
              <a:extLst>
                <a:ext uri="{FF2B5EF4-FFF2-40B4-BE49-F238E27FC236}">
                  <a16:creationId xmlns="" xmlns:a16="http://schemas.microsoft.com/office/drawing/2014/main" id="{BA54DF0A-267F-634A-B08B-0DFCAA26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93" name="그래픽 492" descr="눈">
              <a:extLst>
                <a:ext uri="{FF2B5EF4-FFF2-40B4-BE49-F238E27FC236}">
                  <a16:creationId xmlns="" xmlns:a16="http://schemas.microsoft.com/office/drawing/2014/main" id="{21582241-3CF6-994E-8D16-ACC2E0B1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94" name="직선 연결선[R] 493">
              <a:extLst>
                <a:ext uri="{FF2B5EF4-FFF2-40B4-BE49-F238E27FC236}">
                  <a16:creationId xmlns="" xmlns:a16="http://schemas.microsoft.com/office/drawing/2014/main" id="{0F625A3D-4246-8548-A645-1156E7E5A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5" name="그룹 494">
            <a:extLst>
              <a:ext uri="{FF2B5EF4-FFF2-40B4-BE49-F238E27FC236}">
                <a16:creationId xmlns="" xmlns:a16="http://schemas.microsoft.com/office/drawing/2014/main" id="{A4A45D4C-93E2-A340-A03D-A1A5087537C9}"/>
              </a:ext>
            </a:extLst>
          </p:cNvPr>
          <p:cNvGrpSpPr/>
          <p:nvPr/>
        </p:nvGrpSpPr>
        <p:grpSpPr>
          <a:xfrm>
            <a:off x="10397553" y="4951333"/>
            <a:ext cx="179200" cy="161686"/>
            <a:chOff x="3521263" y="3289925"/>
            <a:chExt cx="179200" cy="161686"/>
          </a:xfrm>
        </p:grpSpPr>
        <p:sp>
          <p:nvSpPr>
            <p:cNvPr id="496" name="모서리가 둥근 직사각형 495">
              <a:extLst>
                <a:ext uri="{FF2B5EF4-FFF2-40B4-BE49-F238E27FC236}">
                  <a16:creationId xmlns="" xmlns:a16="http://schemas.microsoft.com/office/drawing/2014/main" id="{A8F09FC2-9209-EC48-AE9E-5B25B3D7B3E2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97" name="그룹 496">
              <a:extLst>
                <a:ext uri="{FF2B5EF4-FFF2-40B4-BE49-F238E27FC236}">
                  <a16:creationId xmlns="" xmlns:a16="http://schemas.microsoft.com/office/drawing/2014/main" id="{32B950EE-6302-3E4A-ADA6-72C4FE58986A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98" name="그래픽 497" descr="눈">
                <a:extLst>
                  <a:ext uri="{FF2B5EF4-FFF2-40B4-BE49-F238E27FC236}">
                    <a16:creationId xmlns="" xmlns:a16="http://schemas.microsoft.com/office/drawing/2014/main" id="{88316F0E-B0C7-EF4D-8607-4007526E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99" name="직선 연결선[R] 498">
                <a:extLst>
                  <a:ext uri="{FF2B5EF4-FFF2-40B4-BE49-F238E27FC236}">
                    <a16:creationId xmlns="" xmlns:a16="http://schemas.microsoft.com/office/drawing/2014/main" id="{E26684B4-6220-FA48-BA89-7894ED55C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8" name="모서리가 둥근 직사각형 58">
            <a:extLst>
              <a:ext uri="{FF2B5EF4-FFF2-40B4-BE49-F238E27FC236}">
                <a16:creationId xmlns="" xmlns:a16="http://schemas.microsoft.com/office/drawing/2014/main" id="{C946DDF7-5D68-6740-8E6D-216679F8145B}"/>
              </a:ext>
            </a:extLst>
          </p:cNvPr>
          <p:cNvSpPr/>
          <p:nvPr/>
        </p:nvSpPr>
        <p:spPr>
          <a:xfrm>
            <a:off x="7344609" y="3928622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="" xmlns:a16="http://schemas.microsoft.com/office/drawing/2014/main" id="{E33E658B-98F8-524D-A4F5-A62445299DFE}"/>
              </a:ext>
            </a:extLst>
          </p:cNvPr>
          <p:cNvSpPr txBox="1"/>
          <p:nvPr/>
        </p:nvSpPr>
        <p:spPr>
          <a:xfrm>
            <a:off x="8096498" y="4776548"/>
            <a:ext cx="66204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u="sng" dirty="0"/>
              <a:t>Deselect all</a:t>
            </a:r>
            <a:endParaRPr kumimoji="1" lang="ko-KR" altLang="en-US" sz="500" u="sng" dirty="0"/>
          </a:p>
        </p:txBody>
      </p:sp>
      <p:sp>
        <p:nvSpPr>
          <p:cNvPr id="510" name="TextBox 509">
            <a:extLst>
              <a:ext uri="{FF2B5EF4-FFF2-40B4-BE49-F238E27FC236}">
                <a16:creationId xmlns="" xmlns:a16="http://schemas.microsoft.com/office/drawing/2014/main" id="{8F91C035-4A40-6546-81FA-53148C64CFD5}"/>
              </a:ext>
            </a:extLst>
          </p:cNvPr>
          <p:cNvSpPr txBox="1"/>
          <p:nvPr/>
        </p:nvSpPr>
        <p:spPr>
          <a:xfrm>
            <a:off x="7614738" y="4775092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1" name="그룹 510">
            <a:extLst>
              <a:ext uri="{FF2B5EF4-FFF2-40B4-BE49-F238E27FC236}">
                <a16:creationId xmlns="" xmlns:a16="http://schemas.microsoft.com/office/drawing/2014/main" id="{990B33F7-D448-8547-AB3A-6F2EFB2D23D6}"/>
              </a:ext>
            </a:extLst>
          </p:cNvPr>
          <p:cNvGrpSpPr/>
          <p:nvPr/>
        </p:nvGrpSpPr>
        <p:grpSpPr>
          <a:xfrm>
            <a:off x="8468413" y="4255737"/>
            <a:ext cx="1206604" cy="151261"/>
            <a:chOff x="808635" y="737303"/>
            <a:chExt cx="978606" cy="151261"/>
          </a:xfrm>
        </p:grpSpPr>
        <p:sp>
          <p:nvSpPr>
            <p:cNvPr id="512" name="직사각형 511">
              <a:extLst>
                <a:ext uri="{FF2B5EF4-FFF2-40B4-BE49-F238E27FC236}">
                  <a16:creationId xmlns="" xmlns:a16="http://schemas.microsoft.com/office/drawing/2014/main" id="{3DF661A7-AE60-5146-A44E-895602990737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="" xmlns:a16="http://schemas.microsoft.com/office/drawing/2014/main" id="{AE56CB90-BAB9-3345-B211-69404616DB62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514" name="직선 연결선[R] 513">
            <a:extLst>
              <a:ext uri="{FF2B5EF4-FFF2-40B4-BE49-F238E27FC236}">
                <a16:creationId xmlns="" xmlns:a16="http://schemas.microsoft.com/office/drawing/2014/main" id="{1C389B54-9A0D-874C-93B0-8826E34B309C}"/>
              </a:ext>
            </a:extLst>
          </p:cNvPr>
          <p:cNvCxnSpPr>
            <a:cxnSpLocks/>
          </p:cNvCxnSpPr>
          <p:nvPr/>
        </p:nvCxnSpPr>
        <p:spPr>
          <a:xfrm>
            <a:off x="7523715" y="5654931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" name="그래픽 514" descr="눈">
            <a:extLst>
              <a:ext uri="{FF2B5EF4-FFF2-40B4-BE49-F238E27FC236}">
                <a16:creationId xmlns="" xmlns:a16="http://schemas.microsoft.com/office/drawing/2014/main" id="{142BB8D2-0BCF-6A4E-801E-CF6FEF73BC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39062" y="4551226"/>
            <a:ext cx="150985" cy="150985"/>
          </a:xfrm>
          <a:prstGeom prst="rect">
            <a:avLst/>
          </a:prstGeom>
        </p:spPr>
      </p:pic>
      <p:sp>
        <p:nvSpPr>
          <p:cNvPr id="516" name="사각형 설명선[R] 515">
            <a:extLst>
              <a:ext uri="{FF2B5EF4-FFF2-40B4-BE49-F238E27FC236}">
                <a16:creationId xmlns="" xmlns:a16="http://schemas.microsoft.com/office/drawing/2014/main" id="{2692F7D9-08B7-8B46-B08C-1763A616A5CC}"/>
              </a:ext>
            </a:extLst>
          </p:cNvPr>
          <p:cNvSpPr/>
          <p:nvPr/>
        </p:nvSpPr>
        <p:spPr>
          <a:xfrm>
            <a:off x="1840508" y="1591435"/>
            <a:ext cx="1214041" cy="257369"/>
          </a:xfrm>
          <a:prstGeom prst="wedgeRectCallout">
            <a:avLst>
              <a:gd name="adj1" fmla="val 26720"/>
              <a:gd name="adj2" fmla="val -87873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We are displaying 1000 data.</a:t>
            </a:r>
          </a:p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Try searching to find more data.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7" name="모서리가 둥근 직사각형 58">
            <a:extLst>
              <a:ext uri="{FF2B5EF4-FFF2-40B4-BE49-F238E27FC236}">
                <a16:creationId xmlns="" xmlns:a16="http://schemas.microsoft.com/office/drawing/2014/main" id="{CFF4532B-A838-F345-8488-A714628BBB30}"/>
              </a:ext>
            </a:extLst>
          </p:cNvPr>
          <p:cNvSpPr/>
          <p:nvPr/>
        </p:nvSpPr>
        <p:spPr>
          <a:xfrm>
            <a:off x="3746423" y="4134950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18" name="그룹 517">
            <a:extLst>
              <a:ext uri="{FF2B5EF4-FFF2-40B4-BE49-F238E27FC236}">
                <a16:creationId xmlns="" xmlns:a16="http://schemas.microsoft.com/office/drawing/2014/main" id="{207D2FAA-7EF9-594E-9794-EEDF9A6469DB}"/>
              </a:ext>
            </a:extLst>
          </p:cNvPr>
          <p:cNvGrpSpPr/>
          <p:nvPr/>
        </p:nvGrpSpPr>
        <p:grpSpPr>
          <a:xfrm>
            <a:off x="4168579" y="6302485"/>
            <a:ext cx="2635916" cy="284559"/>
            <a:chOff x="2958860" y="4572000"/>
            <a:chExt cx="3036498" cy="327804"/>
          </a:xfrm>
        </p:grpSpPr>
        <p:pic>
          <p:nvPicPr>
            <p:cNvPr id="519" name="그림 518">
              <a:extLst>
                <a:ext uri="{FF2B5EF4-FFF2-40B4-BE49-F238E27FC236}">
                  <a16:creationId xmlns="" xmlns:a16="http://schemas.microsoft.com/office/drawing/2014/main" id="{07B4CC64-C7EB-C44F-8489-83771CD29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520" name="그룹 519">
              <a:extLst>
                <a:ext uri="{FF2B5EF4-FFF2-40B4-BE49-F238E27FC236}">
                  <a16:creationId xmlns="" xmlns:a16="http://schemas.microsoft.com/office/drawing/2014/main" id="{5828CD42-59DC-0D43-9BE4-C6E4720778B3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521" name="직사각형 520">
                <a:extLst>
                  <a:ext uri="{FF2B5EF4-FFF2-40B4-BE49-F238E27FC236}">
                    <a16:creationId xmlns="" xmlns:a16="http://schemas.microsoft.com/office/drawing/2014/main" id="{1765501A-B127-AF4D-AF00-277550C4AAB8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="" xmlns:a16="http://schemas.microsoft.com/office/drawing/2014/main" id="{1C928620-61FE-5045-90F9-C1B8740DD668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525" name="그림 524">
            <a:extLst>
              <a:ext uri="{FF2B5EF4-FFF2-40B4-BE49-F238E27FC236}">
                <a16:creationId xmlns="" xmlns:a16="http://schemas.microsoft.com/office/drawing/2014/main" id="{670B620D-BBB2-5C42-824E-B6881A340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716087" y="5741711"/>
            <a:ext cx="423619" cy="107523"/>
          </a:xfrm>
          <a:prstGeom prst="rect">
            <a:avLst/>
          </a:prstGeom>
        </p:spPr>
      </p:pic>
      <p:grpSp>
        <p:nvGrpSpPr>
          <p:cNvPr id="526" name="그룹 525">
            <a:extLst>
              <a:ext uri="{FF2B5EF4-FFF2-40B4-BE49-F238E27FC236}">
                <a16:creationId xmlns="" xmlns:a16="http://schemas.microsoft.com/office/drawing/2014/main" id="{3B53A69A-DB91-FD45-9AE4-8041DF089EE5}"/>
              </a:ext>
            </a:extLst>
          </p:cNvPr>
          <p:cNvGrpSpPr/>
          <p:nvPr/>
        </p:nvGrpSpPr>
        <p:grpSpPr>
          <a:xfrm>
            <a:off x="4016388" y="6000326"/>
            <a:ext cx="2623597" cy="186519"/>
            <a:chOff x="530210" y="4880702"/>
            <a:chExt cx="2623597" cy="186519"/>
          </a:xfrm>
        </p:grpSpPr>
        <p:sp>
          <p:nvSpPr>
            <p:cNvPr id="527" name="모서리가 둥근 직사각형 526">
              <a:extLst>
                <a:ext uri="{FF2B5EF4-FFF2-40B4-BE49-F238E27FC236}">
                  <a16:creationId xmlns="" xmlns:a16="http://schemas.microsoft.com/office/drawing/2014/main" id="{1D0279AE-DB52-9040-9FB3-8AF102003227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8" name="모서리가 둥근 직사각형 45">
              <a:extLst>
                <a:ext uri="{FF2B5EF4-FFF2-40B4-BE49-F238E27FC236}">
                  <a16:creationId xmlns="" xmlns:a16="http://schemas.microsoft.com/office/drawing/2014/main" id="{FDE8BD0F-4EA8-D544-A37B-C5E54EE8E494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529" name="직선 연결선[R] 528">
            <a:extLst>
              <a:ext uri="{FF2B5EF4-FFF2-40B4-BE49-F238E27FC236}">
                <a16:creationId xmlns="" xmlns:a16="http://schemas.microsoft.com/office/drawing/2014/main" id="{9B20F92F-A76F-9443-AB9F-5A7CD1FAC3F0}"/>
              </a:ext>
            </a:extLst>
          </p:cNvPr>
          <p:cNvCxnSpPr>
            <a:cxnSpLocks/>
          </p:cNvCxnSpPr>
          <p:nvPr/>
        </p:nvCxnSpPr>
        <p:spPr>
          <a:xfrm>
            <a:off x="3892386" y="5949115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0" name="그림 529">
            <a:extLst>
              <a:ext uri="{FF2B5EF4-FFF2-40B4-BE49-F238E27FC236}">
                <a16:creationId xmlns="" xmlns:a16="http://schemas.microsoft.com/office/drawing/2014/main" id="{4CF6BE75-9DF7-874F-B6AA-01699BC6C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64" y="4585890"/>
            <a:ext cx="90036" cy="90036"/>
          </a:xfrm>
          <a:prstGeom prst="rect">
            <a:avLst/>
          </a:prstGeom>
        </p:spPr>
      </p:pic>
      <p:grpSp>
        <p:nvGrpSpPr>
          <p:cNvPr id="531" name="그룹 530">
            <a:extLst>
              <a:ext uri="{FF2B5EF4-FFF2-40B4-BE49-F238E27FC236}">
                <a16:creationId xmlns="" xmlns:a16="http://schemas.microsoft.com/office/drawing/2014/main" id="{BEEBFC68-ED15-0D42-8F93-EF4A95F68ED4}"/>
              </a:ext>
            </a:extLst>
          </p:cNvPr>
          <p:cNvGrpSpPr/>
          <p:nvPr/>
        </p:nvGrpSpPr>
        <p:grpSpPr>
          <a:xfrm>
            <a:off x="6818864" y="4586701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2" name="아래쪽 화살표[D] 531">
              <a:extLst>
                <a:ext uri="{FF2B5EF4-FFF2-40B4-BE49-F238E27FC236}">
                  <a16:creationId xmlns="" xmlns:a16="http://schemas.microsoft.com/office/drawing/2014/main" id="{31F2BC1B-EB5F-984D-94D7-161EBDFAC19A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3" name="아래쪽 화살표[D] 532">
              <a:extLst>
                <a:ext uri="{FF2B5EF4-FFF2-40B4-BE49-F238E27FC236}">
                  <a16:creationId xmlns="" xmlns:a16="http://schemas.microsoft.com/office/drawing/2014/main" id="{0BC04C8C-5081-DD4F-8F41-E6393ACA3826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34" name="모서리가 둥근 직사각형 58">
            <a:extLst>
              <a:ext uri="{FF2B5EF4-FFF2-40B4-BE49-F238E27FC236}">
                <a16:creationId xmlns="" xmlns:a16="http://schemas.microsoft.com/office/drawing/2014/main" id="{7F41FC3C-9C8A-1749-9508-4F51D1A9EB3F}"/>
              </a:ext>
            </a:extLst>
          </p:cNvPr>
          <p:cNvSpPr/>
          <p:nvPr/>
        </p:nvSpPr>
        <p:spPr>
          <a:xfrm>
            <a:off x="3949409" y="4185613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535" name="직선 연결선[R] 534">
            <a:extLst>
              <a:ext uri="{FF2B5EF4-FFF2-40B4-BE49-F238E27FC236}">
                <a16:creationId xmlns="" xmlns:a16="http://schemas.microsoft.com/office/drawing/2014/main" id="{565347F1-9CF3-0449-BD81-8FD4DF099691}"/>
              </a:ext>
            </a:extLst>
          </p:cNvPr>
          <p:cNvCxnSpPr/>
          <p:nvPr/>
        </p:nvCxnSpPr>
        <p:spPr>
          <a:xfrm>
            <a:off x="3739743" y="6241608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6" name="그룹 535">
            <a:extLst>
              <a:ext uri="{FF2B5EF4-FFF2-40B4-BE49-F238E27FC236}">
                <a16:creationId xmlns="" xmlns:a16="http://schemas.microsoft.com/office/drawing/2014/main" id="{91C24BF6-AC45-C044-BB50-1C9BC8C1432A}"/>
              </a:ext>
            </a:extLst>
          </p:cNvPr>
          <p:cNvGrpSpPr/>
          <p:nvPr/>
        </p:nvGrpSpPr>
        <p:grpSpPr>
          <a:xfrm rot="10800000" flipV="1">
            <a:off x="4025012" y="5760008"/>
            <a:ext cx="151148" cy="76099"/>
            <a:chOff x="4465188" y="1361650"/>
            <a:chExt cx="335526" cy="132138"/>
          </a:xfrm>
        </p:grpSpPr>
        <p:sp>
          <p:nvSpPr>
            <p:cNvPr id="537" name="직사각형 536">
              <a:extLst>
                <a:ext uri="{FF2B5EF4-FFF2-40B4-BE49-F238E27FC236}">
                  <a16:creationId xmlns="" xmlns:a16="http://schemas.microsoft.com/office/drawing/2014/main" id="{4A3C78BB-498E-9940-9B73-FB488659CEC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="" xmlns:a16="http://schemas.microsoft.com/office/drawing/2014/main" id="{6F6E2DC5-E571-294C-8C9C-F24DC7B880B9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539" name="모서리가 둥근 직사각형 58">
            <a:extLst>
              <a:ext uri="{FF2B5EF4-FFF2-40B4-BE49-F238E27FC236}">
                <a16:creationId xmlns="" xmlns:a16="http://schemas.microsoft.com/office/drawing/2014/main" id="{04D565B3-0C31-654C-88A3-6E441C10A1BD}"/>
              </a:ext>
            </a:extLst>
          </p:cNvPr>
          <p:cNvSpPr/>
          <p:nvPr/>
        </p:nvSpPr>
        <p:spPr>
          <a:xfrm>
            <a:off x="4098614" y="5682845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40" name="그룹 539">
            <a:extLst>
              <a:ext uri="{FF2B5EF4-FFF2-40B4-BE49-F238E27FC236}">
                <a16:creationId xmlns="" xmlns:a16="http://schemas.microsoft.com/office/drawing/2014/main" id="{F1171325-4BA4-DA4A-B3DD-411BBEE176BB}"/>
              </a:ext>
            </a:extLst>
          </p:cNvPr>
          <p:cNvGrpSpPr/>
          <p:nvPr/>
        </p:nvGrpSpPr>
        <p:grpSpPr>
          <a:xfrm>
            <a:off x="3998626" y="4568965"/>
            <a:ext cx="979742" cy="123812"/>
            <a:chOff x="2814241" y="3002024"/>
            <a:chExt cx="726244" cy="91777"/>
          </a:xfrm>
        </p:grpSpPr>
        <p:sp>
          <p:nvSpPr>
            <p:cNvPr id="541" name="직사각형 540">
              <a:extLst>
                <a:ext uri="{FF2B5EF4-FFF2-40B4-BE49-F238E27FC236}">
                  <a16:creationId xmlns="" xmlns:a16="http://schemas.microsoft.com/office/drawing/2014/main" id="{C58AEB2E-8D68-2448-97B9-2BAF49EF6911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Hide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542" name="그림 541">
              <a:extLst>
                <a:ext uri="{FF2B5EF4-FFF2-40B4-BE49-F238E27FC236}">
                  <a16:creationId xmlns="" xmlns:a16="http://schemas.microsoft.com/office/drawing/2014/main" id="{67C761E5-54D2-4F4B-B36A-42E3B7F6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543" name="직선 연결선[R] 542">
            <a:extLst>
              <a:ext uri="{FF2B5EF4-FFF2-40B4-BE49-F238E27FC236}">
                <a16:creationId xmlns="" xmlns:a16="http://schemas.microsoft.com/office/drawing/2014/main" id="{7A634CD5-BA94-B84E-ACB4-76C00BC945FB}"/>
              </a:ext>
            </a:extLst>
          </p:cNvPr>
          <p:cNvCxnSpPr>
            <a:cxnSpLocks/>
          </p:cNvCxnSpPr>
          <p:nvPr/>
        </p:nvCxnSpPr>
        <p:spPr>
          <a:xfrm>
            <a:off x="4002795" y="4720073"/>
            <a:ext cx="20871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5" name="그룹 544">
            <a:extLst>
              <a:ext uri="{FF2B5EF4-FFF2-40B4-BE49-F238E27FC236}">
                <a16:creationId xmlns="" xmlns:a16="http://schemas.microsoft.com/office/drawing/2014/main" id="{7EB82843-2BFA-7E4E-8BDE-45D53D481C8A}"/>
              </a:ext>
            </a:extLst>
          </p:cNvPr>
          <p:cNvGrpSpPr/>
          <p:nvPr/>
        </p:nvGrpSpPr>
        <p:grpSpPr>
          <a:xfrm>
            <a:off x="6137839" y="4751975"/>
            <a:ext cx="926133" cy="184485"/>
            <a:chOff x="2935087" y="2846868"/>
            <a:chExt cx="926133" cy="184485"/>
          </a:xfrm>
        </p:grpSpPr>
        <p:sp>
          <p:nvSpPr>
            <p:cNvPr id="546" name="모서리가 둥근 직사각형 545">
              <a:extLst>
                <a:ext uri="{FF2B5EF4-FFF2-40B4-BE49-F238E27FC236}">
                  <a16:creationId xmlns="" xmlns:a16="http://schemas.microsoft.com/office/drawing/2014/main" id="{A41475BE-1E27-1F47-9479-BDFE4A3E8A8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547" name="모서리가 둥근 직사각형 546">
              <a:extLst>
                <a:ext uri="{FF2B5EF4-FFF2-40B4-BE49-F238E27FC236}">
                  <a16:creationId xmlns="" xmlns:a16="http://schemas.microsoft.com/office/drawing/2014/main" id="{531F739A-8930-3247-92DF-1BEDB410103F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548" name="그래픽 547" descr="눈">
              <a:extLst>
                <a:ext uri="{FF2B5EF4-FFF2-40B4-BE49-F238E27FC236}">
                  <a16:creationId xmlns="" xmlns:a16="http://schemas.microsoft.com/office/drawing/2014/main" id="{25D4872E-4DB0-194A-A9AC-BDA5816B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549" name="그래픽 548" descr="눈">
              <a:extLst>
                <a:ext uri="{FF2B5EF4-FFF2-40B4-BE49-F238E27FC236}">
                  <a16:creationId xmlns="" xmlns:a16="http://schemas.microsoft.com/office/drawing/2014/main" id="{10913200-A3D4-2D43-9A48-CA4BA882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550" name="직선 연결선[R] 549">
              <a:extLst>
                <a:ext uri="{FF2B5EF4-FFF2-40B4-BE49-F238E27FC236}">
                  <a16:creationId xmlns="" xmlns:a16="http://schemas.microsoft.com/office/drawing/2014/main" id="{C7D0FC77-5A0D-D041-970E-4864FC735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1" name="모서리가 둥근 직사각형 58">
            <a:extLst>
              <a:ext uri="{FF2B5EF4-FFF2-40B4-BE49-F238E27FC236}">
                <a16:creationId xmlns="" xmlns:a16="http://schemas.microsoft.com/office/drawing/2014/main" id="{63DC1CE5-0EA7-B34B-BB6A-E0963544268C}"/>
              </a:ext>
            </a:extLst>
          </p:cNvPr>
          <p:cNvSpPr/>
          <p:nvPr/>
        </p:nvSpPr>
        <p:spPr>
          <a:xfrm>
            <a:off x="3739743" y="3932812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="" xmlns:a16="http://schemas.microsoft.com/office/drawing/2014/main" id="{AE110DD0-01EF-334F-8A9B-15F1ED86CF77}"/>
              </a:ext>
            </a:extLst>
          </p:cNvPr>
          <p:cNvSpPr txBox="1"/>
          <p:nvPr/>
        </p:nvSpPr>
        <p:spPr>
          <a:xfrm>
            <a:off x="4491632" y="4780738"/>
            <a:ext cx="662041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Select all</a:t>
            </a:r>
            <a:r>
              <a:rPr kumimoji="1" lang="en-US" altLang="ko-KR" sz="500" dirty="0"/>
              <a:t> / </a:t>
            </a:r>
            <a:r>
              <a:rPr kumimoji="1" lang="en-US" altLang="ko-KR" sz="500" u="sng" dirty="0"/>
              <a:t>Deselect all</a:t>
            </a:r>
            <a:endParaRPr kumimoji="1" lang="ko-KR" altLang="en-US" sz="500" u="sng" dirty="0"/>
          </a:p>
        </p:txBody>
      </p:sp>
      <p:sp>
        <p:nvSpPr>
          <p:cNvPr id="563" name="TextBox 562">
            <a:extLst>
              <a:ext uri="{FF2B5EF4-FFF2-40B4-BE49-F238E27FC236}">
                <a16:creationId xmlns="" xmlns:a16="http://schemas.microsoft.com/office/drawing/2014/main" id="{E27625C3-0393-A34F-9C23-3D3F57C0A6C9}"/>
              </a:ext>
            </a:extLst>
          </p:cNvPr>
          <p:cNvSpPr txBox="1"/>
          <p:nvPr/>
        </p:nvSpPr>
        <p:spPr>
          <a:xfrm>
            <a:off x="4009872" y="4779282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4" name="그룹 563">
            <a:extLst>
              <a:ext uri="{FF2B5EF4-FFF2-40B4-BE49-F238E27FC236}">
                <a16:creationId xmlns="" xmlns:a16="http://schemas.microsoft.com/office/drawing/2014/main" id="{01B35F3E-C39D-E649-81EE-8C3E03437F3E}"/>
              </a:ext>
            </a:extLst>
          </p:cNvPr>
          <p:cNvGrpSpPr/>
          <p:nvPr/>
        </p:nvGrpSpPr>
        <p:grpSpPr>
          <a:xfrm>
            <a:off x="4863547" y="4259927"/>
            <a:ext cx="1206604" cy="151261"/>
            <a:chOff x="808635" y="737303"/>
            <a:chExt cx="978606" cy="151261"/>
          </a:xfrm>
        </p:grpSpPr>
        <p:sp>
          <p:nvSpPr>
            <p:cNvPr id="565" name="직사각형 564">
              <a:extLst>
                <a:ext uri="{FF2B5EF4-FFF2-40B4-BE49-F238E27FC236}">
                  <a16:creationId xmlns="" xmlns:a16="http://schemas.microsoft.com/office/drawing/2014/main" id="{6AA6AFE0-F68B-9645-9BE7-EA55BE124B32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="" xmlns:a16="http://schemas.microsoft.com/office/drawing/2014/main" id="{F77147FE-57D5-7540-B51F-F8B2C23E53BF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567" name="직선 연결선[R] 566">
            <a:extLst>
              <a:ext uri="{FF2B5EF4-FFF2-40B4-BE49-F238E27FC236}">
                <a16:creationId xmlns="" xmlns:a16="http://schemas.microsoft.com/office/drawing/2014/main" id="{78B1208E-1E5B-794A-A7A6-CF96179EB271}"/>
              </a:ext>
            </a:extLst>
          </p:cNvPr>
          <p:cNvCxnSpPr>
            <a:cxnSpLocks/>
          </p:cNvCxnSpPr>
          <p:nvPr/>
        </p:nvCxnSpPr>
        <p:spPr>
          <a:xfrm>
            <a:off x="3918849" y="5659121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8" name="그래픽 567" descr="눈">
            <a:extLst>
              <a:ext uri="{FF2B5EF4-FFF2-40B4-BE49-F238E27FC236}">
                <a16:creationId xmlns="" xmlns:a16="http://schemas.microsoft.com/office/drawing/2014/main" id="{FE30D150-3BB0-4A40-8611-981CC25D6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34196" y="4555416"/>
            <a:ext cx="150985" cy="150985"/>
          </a:xfrm>
          <a:prstGeom prst="rect">
            <a:avLst/>
          </a:prstGeom>
        </p:spPr>
      </p:pic>
      <p:sp>
        <p:nvSpPr>
          <p:cNvPr id="569" name="직사각형 568">
            <a:extLst>
              <a:ext uri="{FF2B5EF4-FFF2-40B4-BE49-F238E27FC236}">
                <a16:creationId xmlns="" xmlns:a16="http://schemas.microsoft.com/office/drawing/2014/main" id="{8216EAFF-81DB-8C48-993A-46DD46615685}"/>
              </a:ext>
            </a:extLst>
          </p:cNvPr>
          <p:cNvSpPr/>
          <p:nvPr/>
        </p:nvSpPr>
        <p:spPr>
          <a:xfrm>
            <a:off x="4006779" y="4978481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="" xmlns:a16="http://schemas.microsoft.com/office/drawing/2014/main" id="{AB1D09BD-4644-3940-A129-46940A5C154D}"/>
              </a:ext>
            </a:extLst>
          </p:cNvPr>
          <p:cNvSpPr txBox="1"/>
          <p:nvPr/>
        </p:nvSpPr>
        <p:spPr>
          <a:xfrm>
            <a:off x="9711253" y="4557807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1" name="TextBox 570">
            <a:extLst>
              <a:ext uri="{FF2B5EF4-FFF2-40B4-BE49-F238E27FC236}">
                <a16:creationId xmlns="" xmlns:a16="http://schemas.microsoft.com/office/drawing/2014/main" id="{DA33D78F-F006-9145-A831-AD8CAED565D2}"/>
              </a:ext>
            </a:extLst>
          </p:cNvPr>
          <p:cNvSpPr txBox="1"/>
          <p:nvPr/>
        </p:nvSpPr>
        <p:spPr>
          <a:xfrm>
            <a:off x="6094444" y="4553114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="" xmlns:a16="http://schemas.microsoft.com/office/drawing/2014/main" id="{9F97FA6D-2169-764C-9B84-9CA877570A42}"/>
              </a:ext>
            </a:extLst>
          </p:cNvPr>
          <p:cNvSpPr txBox="1"/>
          <p:nvPr/>
        </p:nvSpPr>
        <p:spPr>
          <a:xfrm>
            <a:off x="2521240" y="4564138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3" name="그림 572">
            <a:extLst>
              <a:ext uri="{FF2B5EF4-FFF2-40B4-BE49-F238E27FC236}">
                <a16:creationId xmlns="" xmlns:a16="http://schemas.microsoft.com/office/drawing/2014/main" id="{51015D17-5962-F348-86ED-58E8C9F4479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10536330" y="1689707"/>
            <a:ext cx="100997" cy="158840"/>
          </a:xfrm>
          <a:prstGeom prst="rect">
            <a:avLst/>
          </a:prstGeom>
        </p:spPr>
      </p:pic>
      <p:grpSp>
        <p:nvGrpSpPr>
          <p:cNvPr id="574" name="그룹 573">
            <a:extLst>
              <a:ext uri="{FF2B5EF4-FFF2-40B4-BE49-F238E27FC236}">
                <a16:creationId xmlns="" xmlns:a16="http://schemas.microsoft.com/office/drawing/2014/main" id="{9F3FA5AE-89DC-044A-8F94-899FDAA0FE2B}"/>
              </a:ext>
            </a:extLst>
          </p:cNvPr>
          <p:cNvGrpSpPr/>
          <p:nvPr/>
        </p:nvGrpSpPr>
        <p:grpSpPr>
          <a:xfrm>
            <a:off x="10415862" y="1848498"/>
            <a:ext cx="179200" cy="161686"/>
            <a:chOff x="3521263" y="3289925"/>
            <a:chExt cx="179200" cy="161686"/>
          </a:xfrm>
        </p:grpSpPr>
        <p:sp>
          <p:nvSpPr>
            <p:cNvPr id="575" name="모서리가 둥근 직사각형 574">
              <a:extLst>
                <a:ext uri="{FF2B5EF4-FFF2-40B4-BE49-F238E27FC236}">
                  <a16:creationId xmlns="" xmlns:a16="http://schemas.microsoft.com/office/drawing/2014/main" id="{E8789036-0386-0E44-B870-E898DB92B1FF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76" name="그룹 575">
              <a:extLst>
                <a:ext uri="{FF2B5EF4-FFF2-40B4-BE49-F238E27FC236}">
                  <a16:creationId xmlns="" xmlns:a16="http://schemas.microsoft.com/office/drawing/2014/main" id="{AF5F0184-1444-174B-8939-2BB44441C75C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577" name="그래픽 576" descr="눈">
                <a:extLst>
                  <a:ext uri="{FF2B5EF4-FFF2-40B4-BE49-F238E27FC236}">
                    <a16:creationId xmlns="" xmlns:a16="http://schemas.microsoft.com/office/drawing/2014/main" id="{E6441F8E-7233-AE4D-BF7B-55972700A2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578" name="직선 연결선[R] 577">
                <a:extLst>
                  <a:ext uri="{FF2B5EF4-FFF2-40B4-BE49-F238E27FC236}">
                    <a16:creationId xmlns="" xmlns:a16="http://schemas.microsoft.com/office/drawing/2014/main" id="{DEBA445B-4A1E-364E-801D-3133E6B0B2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79" name="TextBox 578">
            <a:extLst>
              <a:ext uri="{FF2B5EF4-FFF2-40B4-BE49-F238E27FC236}">
                <a16:creationId xmlns="" xmlns:a16="http://schemas.microsoft.com/office/drawing/2014/main" id="{A9713FAF-8E8F-774F-AAB4-A968A09A45AD}"/>
              </a:ext>
            </a:extLst>
          </p:cNvPr>
          <p:cNvSpPr txBox="1"/>
          <p:nvPr/>
        </p:nvSpPr>
        <p:spPr>
          <a:xfrm>
            <a:off x="147916" y="624004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상태</a:t>
            </a:r>
          </a:p>
        </p:txBody>
      </p:sp>
      <p:sp>
        <p:nvSpPr>
          <p:cNvPr id="582" name="TextBox 581">
            <a:extLst>
              <a:ext uri="{FF2B5EF4-FFF2-40B4-BE49-F238E27FC236}">
                <a16:creationId xmlns="" xmlns:a16="http://schemas.microsoft.com/office/drawing/2014/main" id="{8FAE7960-BBDC-BD49-8C77-E18CA6254E65}"/>
              </a:ext>
            </a:extLst>
          </p:cNvPr>
          <p:cNvSpPr txBox="1"/>
          <p:nvPr/>
        </p:nvSpPr>
        <p:spPr>
          <a:xfrm>
            <a:off x="145044" y="498164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기본</a:t>
            </a:r>
          </a:p>
        </p:txBody>
      </p:sp>
      <p:sp>
        <p:nvSpPr>
          <p:cNvPr id="583" name="TextBox 582">
            <a:extLst>
              <a:ext uri="{FF2B5EF4-FFF2-40B4-BE49-F238E27FC236}">
                <a16:creationId xmlns="" xmlns:a16="http://schemas.microsoft.com/office/drawing/2014/main" id="{C7629A87-B368-1E48-8AB0-49F69A658D55}"/>
              </a:ext>
            </a:extLst>
          </p:cNvPr>
          <p:cNvSpPr txBox="1"/>
          <p:nvPr/>
        </p:nvSpPr>
        <p:spPr>
          <a:xfrm>
            <a:off x="3745410" y="624004"/>
            <a:ext cx="74379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전체 선택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584" name="TextBox 583">
            <a:extLst>
              <a:ext uri="{FF2B5EF4-FFF2-40B4-BE49-F238E27FC236}">
                <a16:creationId xmlns="" xmlns:a16="http://schemas.microsoft.com/office/drawing/2014/main" id="{9E76D348-F5DE-7140-92E0-EF9A6D5C710F}"/>
              </a:ext>
            </a:extLst>
          </p:cNvPr>
          <p:cNvSpPr txBox="1"/>
          <p:nvPr/>
        </p:nvSpPr>
        <p:spPr>
          <a:xfrm>
            <a:off x="7337929" y="624004"/>
            <a:ext cx="151964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전체 해제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또는 </a:t>
            </a:r>
            <a:r>
              <a:rPr kumimoji="1" lang="en-US" altLang="ko-KR" sz="700" b="1" dirty="0"/>
              <a:t>‘Turn all</a:t>
            </a:r>
            <a:r>
              <a:rPr kumimoji="1" lang="ko-KR" altLang="en-US" sz="700" b="1" dirty="0"/>
              <a:t> </a:t>
            </a:r>
            <a:r>
              <a:rPr kumimoji="1" lang="en-US" altLang="ko-KR" sz="700" b="1" dirty="0"/>
              <a:t>off’</a:t>
            </a:r>
            <a:r>
              <a:rPr kumimoji="1" lang="ko-KR" altLang="en-US" sz="700" b="1" dirty="0"/>
              <a:t> 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586" name="TextBox 585">
            <a:extLst>
              <a:ext uri="{FF2B5EF4-FFF2-40B4-BE49-F238E27FC236}">
                <a16:creationId xmlns="" xmlns:a16="http://schemas.microsoft.com/office/drawing/2014/main" id="{50122B04-A068-F844-AF8B-1C23AA54E759}"/>
              </a:ext>
            </a:extLst>
          </p:cNvPr>
          <p:cNvSpPr txBox="1"/>
          <p:nvPr/>
        </p:nvSpPr>
        <p:spPr>
          <a:xfrm>
            <a:off x="162393" y="3783399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검색</a:t>
            </a:r>
          </a:p>
        </p:txBody>
      </p:sp>
      <p:sp>
        <p:nvSpPr>
          <p:cNvPr id="587" name="TextBox 586">
            <a:extLst>
              <a:ext uri="{FF2B5EF4-FFF2-40B4-BE49-F238E27FC236}">
                <a16:creationId xmlns="" xmlns:a16="http://schemas.microsoft.com/office/drawing/2014/main" id="{4BBDED25-EEC3-5745-8B74-3350EBED2F02}"/>
              </a:ext>
            </a:extLst>
          </p:cNvPr>
          <p:cNvSpPr txBox="1"/>
          <p:nvPr/>
        </p:nvSpPr>
        <p:spPr>
          <a:xfrm>
            <a:off x="7344609" y="3783399"/>
            <a:ext cx="143629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‘전체 검색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결과가 있는 경우</a:t>
            </a:r>
          </a:p>
        </p:txBody>
      </p:sp>
      <p:sp>
        <p:nvSpPr>
          <p:cNvPr id="589" name="TextBox 588">
            <a:extLst>
              <a:ext uri="{FF2B5EF4-FFF2-40B4-BE49-F238E27FC236}">
                <a16:creationId xmlns="" xmlns:a16="http://schemas.microsoft.com/office/drawing/2014/main" id="{335B9886-B871-5E4C-B277-D4D4046163FB}"/>
              </a:ext>
            </a:extLst>
          </p:cNvPr>
          <p:cNvSpPr txBox="1"/>
          <p:nvPr/>
        </p:nvSpPr>
        <p:spPr>
          <a:xfrm>
            <a:off x="152367" y="3662635"/>
            <a:ext cx="11221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상태의 항목 </a:t>
            </a:r>
            <a:r>
              <a:rPr kumimoji="1" lang="ko-KR" altLang="en-US" sz="800" b="1" dirty="0" err="1"/>
              <a:t>검색시</a:t>
            </a:r>
            <a:endParaRPr kumimoji="1" lang="ko-KR" altLang="en-US" sz="800" b="1" dirty="0"/>
          </a:p>
        </p:txBody>
      </p:sp>
      <p:sp>
        <p:nvSpPr>
          <p:cNvPr id="590" name="TextBox 589">
            <a:extLst>
              <a:ext uri="{FF2B5EF4-FFF2-40B4-BE49-F238E27FC236}">
                <a16:creationId xmlns="" xmlns:a16="http://schemas.microsoft.com/office/drawing/2014/main" id="{C75D9C82-2C52-694B-97C8-0B12BF7E699E}"/>
              </a:ext>
            </a:extLst>
          </p:cNvPr>
          <p:cNvSpPr txBox="1"/>
          <p:nvPr/>
        </p:nvSpPr>
        <p:spPr>
          <a:xfrm>
            <a:off x="3738730" y="3783399"/>
            <a:ext cx="217367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결과가 없는 경우</a:t>
            </a:r>
            <a:r>
              <a:rPr kumimoji="1" lang="en-US" altLang="ko-KR" sz="700" b="1" dirty="0"/>
              <a:t>(</a:t>
            </a:r>
            <a:r>
              <a:rPr kumimoji="1" lang="ko-KR" altLang="en-US" sz="700" b="1" dirty="0"/>
              <a:t>전체 검색 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 </a:t>
            </a:r>
            <a:r>
              <a:rPr kumimoji="1" lang="ko-KR" altLang="en-US" sz="700" b="1" dirty="0" err="1"/>
              <a:t>없을때</a:t>
            </a:r>
            <a:r>
              <a:rPr kumimoji="1" lang="ko-KR" altLang="en-US" sz="700" b="1" dirty="0"/>
              <a:t> 포함</a:t>
            </a:r>
            <a:r>
              <a:rPr kumimoji="1" lang="en-US" altLang="ko-KR" sz="700" b="1" dirty="0"/>
              <a:t>)</a:t>
            </a:r>
            <a:endParaRPr kumimoji="1" lang="ko-KR" altLang="en-US" sz="700" b="1" dirty="0"/>
          </a:p>
        </p:txBody>
      </p:sp>
      <p:sp>
        <p:nvSpPr>
          <p:cNvPr id="591" name="TextBox 590">
            <a:extLst>
              <a:ext uri="{FF2B5EF4-FFF2-40B4-BE49-F238E27FC236}">
                <a16:creationId xmlns="" xmlns:a16="http://schemas.microsoft.com/office/drawing/2014/main" id="{D7BD19D9-FDD6-A04D-BDAF-765064A49E66}"/>
              </a:ext>
            </a:extLst>
          </p:cNvPr>
          <p:cNvSpPr txBox="1"/>
          <p:nvPr/>
        </p:nvSpPr>
        <p:spPr>
          <a:xfrm>
            <a:off x="1836286" y="1855851"/>
            <a:ext cx="1137097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</a:rPr>
              <a:t>항목수가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1000</a:t>
            </a:r>
            <a:r>
              <a:rPr kumimoji="1" lang="ko-KR" altLang="en-US" sz="500" dirty="0">
                <a:solidFill>
                  <a:schemeClr val="bg1"/>
                </a:solidFill>
              </a:rPr>
              <a:t>개 초과인 경우만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592" name="직사각형 591">
            <a:extLst>
              <a:ext uri="{FF2B5EF4-FFF2-40B4-BE49-F238E27FC236}">
                <a16:creationId xmlns="" xmlns:a16="http://schemas.microsoft.com/office/drawing/2014/main" id="{F6E6E346-E30F-8347-B8A6-EFB9D0DC0A83}"/>
              </a:ext>
            </a:extLst>
          </p:cNvPr>
          <p:cNvSpPr/>
          <p:nvPr/>
        </p:nvSpPr>
        <p:spPr>
          <a:xfrm>
            <a:off x="1771512" y="1348476"/>
            <a:ext cx="1302041" cy="48364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93" name="꺾인 연결선[E] 592">
            <a:extLst>
              <a:ext uri="{FF2B5EF4-FFF2-40B4-BE49-F238E27FC236}">
                <a16:creationId xmlns="" xmlns:a16="http://schemas.microsoft.com/office/drawing/2014/main" id="{743DEB85-35AC-AA45-9109-73BCDE83FD45}"/>
              </a:ext>
            </a:extLst>
          </p:cNvPr>
          <p:cNvCxnSpPr>
            <a:cxnSpLocks/>
          </p:cNvCxnSpPr>
          <p:nvPr/>
        </p:nvCxnSpPr>
        <p:spPr>
          <a:xfrm flipV="1">
            <a:off x="8780900" y="1285639"/>
            <a:ext cx="1256055" cy="363005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4" name="직사각형 593">
            <a:extLst>
              <a:ext uri="{FF2B5EF4-FFF2-40B4-BE49-F238E27FC236}">
                <a16:creationId xmlns="" xmlns:a16="http://schemas.microsoft.com/office/drawing/2014/main" id="{AA8AF954-DFE6-7A43-A819-421D910CAB8B}"/>
              </a:ext>
            </a:extLst>
          </p:cNvPr>
          <p:cNvSpPr/>
          <p:nvPr/>
        </p:nvSpPr>
        <p:spPr>
          <a:xfrm>
            <a:off x="10015245" y="1221055"/>
            <a:ext cx="729313" cy="11992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5" name="오른쪽 중괄호[R] 594">
            <a:extLst>
              <a:ext uri="{FF2B5EF4-FFF2-40B4-BE49-F238E27FC236}">
                <a16:creationId xmlns="" xmlns:a16="http://schemas.microsoft.com/office/drawing/2014/main" id="{72A56173-53B3-8C4F-AF4E-D51A8F852BDA}"/>
              </a:ext>
            </a:extLst>
          </p:cNvPr>
          <p:cNvSpPr/>
          <p:nvPr/>
        </p:nvSpPr>
        <p:spPr>
          <a:xfrm>
            <a:off x="4627516" y="179620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6" name="TextBox 595">
            <a:extLst>
              <a:ext uri="{FF2B5EF4-FFF2-40B4-BE49-F238E27FC236}">
                <a16:creationId xmlns="" xmlns:a16="http://schemas.microsoft.com/office/drawing/2014/main" id="{1C338916-6DD3-FF4D-A20B-F6596C82723D}"/>
              </a:ext>
            </a:extLst>
          </p:cNvPr>
          <p:cNvSpPr txBox="1"/>
          <p:nvPr/>
        </p:nvSpPr>
        <p:spPr>
          <a:xfrm>
            <a:off x="4783674" y="2036104"/>
            <a:ext cx="86779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노출된 모든 항목 자동 선택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597" name="오른쪽 중괄호[R] 596">
            <a:extLst>
              <a:ext uri="{FF2B5EF4-FFF2-40B4-BE49-F238E27FC236}">
                <a16:creationId xmlns="" xmlns:a16="http://schemas.microsoft.com/office/drawing/2014/main" id="{F7FB192A-8BD9-164F-8E8A-91CFE498427F}"/>
              </a:ext>
            </a:extLst>
          </p:cNvPr>
          <p:cNvSpPr/>
          <p:nvPr/>
        </p:nvSpPr>
        <p:spPr>
          <a:xfrm>
            <a:off x="8244589" y="1806747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98" name="TextBox 597">
            <a:extLst>
              <a:ext uri="{FF2B5EF4-FFF2-40B4-BE49-F238E27FC236}">
                <a16:creationId xmlns="" xmlns:a16="http://schemas.microsoft.com/office/drawing/2014/main" id="{6F375A67-7AA9-8F4F-A418-2B5BB9C3DA89}"/>
              </a:ext>
            </a:extLst>
          </p:cNvPr>
          <p:cNvSpPr txBox="1"/>
          <p:nvPr/>
        </p:nvSpPr>
        <p:spPr>
          <a:xfrm>
            <a:off x="8400747" y="2046648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모든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cxnSp>
        <p:nvCxnSpPr>
          <p:cNvPr id="599" name="꺾인 연결선[E] 598">
            <a:extLst>
              <a:ext uri="{FF2B5EF4-FFF2-40B4-BE49-F238E27FC236}">
                <a16:creationId xmlns="" xmlns:a16="http://schemas.microsoft.com/office/drawing/2014/main" id="{01CDE2E5-A1FD-B74D-8DFA-9BBA8AA72840}"/>
              </a:ext>
            </a:extLst>
          </p:cNvPr>
          <p:cNvCxnSpPr>
            <a:cxnSpLocks/>
            <a:stCxn id="455" idx="3"/>
            <a:endCxn id="594" idx="3"/>
          </p:cNvCxnSpPr>
          <p:nvPr/>
        </p:nvCxnSpPr>
        <p:spPr>
          <a:xfrm flipV="1">
            <a:off x="10690913" y="1281018"/>
            <a:ext cx="53645" cy="399771"/>
          </a:xfrm>
          <a:prstGeom prst="bentConnector3">
            <a:avLst>
              <a:gd name="adj1" fmla="val 526135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0" name="TextBox 599">
            <a:extLst>
              <a:ext uri="{FF2B5EF4-FFF2-40B4-BE49-F238E27FC236}">
                <a16:creationId xmlns="" xmlns:a16="http://schemas.microsoft.com/office/drawing/2014/main" id="{CAD06AEE-BF72-3E47-986F-C138D6139B9A}"/>
              </a:ext>
            </a:extLst>
          </p:cNvPr>
          <p:cNvSpPr txBox="1"/>
          <p:nvPr/>
        </p:nvSpPr>
        <p:spPr>
          <a:xfrm>
            <a:off x="8961834" y="1732224"/>
            <a:ext cx="1500979" cy="251795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</a:rPr>
              <a:t>모든 항목 </a:t>
            </a:r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시 전체 자동 해제됨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grpSp>
        <p:nvGrpSpPr>
          <p:cNvPr id="601" name="그룹 600">
            <a:extLst>
              <a:ext uri="{FF2B5EF4-FFF2-40B4-BE49-F238E27FC236}">
                <a16:creationId xmlns="" xmlns:a16="http://schemas.microsoft.com/office/drawing/2014/main" id="{0BA0F5B5-1654-0E45-A369-F18A3BA678D1}"/>
              </a:ext>
            </a:extLst>
          </p:cNvPr>
          <p:cNvGrpSpPr/>
          <p:nvPr/>
        </p:nvGrpSpPr>
        <p:grpSpPr>
          <a:xfrm>
            <a:off x="6812364" y="2051374"/>
            <a:ext cx="179200" cy="161686"/>
            <a:chOff x="3515933" y="4048693"/>
            <a:chExt cx="179200" cy="161686"/>
          </a:xfrm>
        </p:grpSpPr>
        <p:sp>
          <p:nvSpPr>
            <p:cNvPr id="602" name="모서리가 둥근 직사각형 601">
              <a:extLst>
                <a:ext uri="{FF2B5EF4-FFF2-40B4-BE49-F238E27FC236}">
                  <a16:creationId xmlns="" xmlns:a16="http://schemas.microsoft.com/office/drawing/2014/main" id="{78B66AB9-89D3-9A45-8588-4051EEA74C9B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03" name="그래픽 602" descr="눈">
              <a:extLst>
                <a:ext uri="{FF2B5EF4-FFF2-40B4-BE49-F238E27FC236}">
                  <a16:creationId xmlns="" xmlns:a16="http://schemas.microsoft.com/office/drawing/2014/main" id="{2A579E4C-2CD4-5B4B-A7C5-D84033049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604" name="그룹 603">
            <a:extLst>
              <a:ext uri="{FF2B5EF4-FFF2-40B4-BE49-F238E27FC236}">
                <a16:creationId xmlns="" xmlns:a16="http://schemas.microsoft.com/office/drawing/2014/main" id="{B9D04078-B9D9-7943-8FF4-3F194024116C}"/>
              </a:ext>
            </a:extLst>
          </p:cNvPr>
          <p:cNvGrpSpPr/>
          <p:nvPr/>
        </p:nvGrpSpPr>
        <p:grpSpPr>
          <a:xfrm>
            <a:off x="6812364" y="2247166"/>
            <a:ext cx="179200" cy="161686"/>
            <a:chOff x="3515933" y="4048693"/>
            <a:chExt cx="179200" cy="161686"/>
          </a:xfrm>
        </p:grpSpPr>
        <p:sp>
          <p:nvSpPr>
            <p:cNvPr id="605" name="모서리가 둥근 직사각형 604">
              <a:extLst>
                <a:ext uri="{FF2B5EF4-FFF2-40B4-BE49-F238E27FC236}">
                  <a16:creationId xmlns="" xmlns:a16="http://schemas.microsoft.com/office/drawing/2014/main" id="{ED6AA091-EE31-1242-9703-5EAAC3FF2404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06" name="그래픽 605" descr="눈">
              <a:extLst>
                <a:ext uri="{FF2B5EF4-FFF2-40B4-BE49-F238E27FC236}">
                  <a16:creationId xmlns="" xmlns:a16="http://schemas.microsoft.com/office/drawing/2014/main" id="{2AAFBD4E-F558-914B-B86D-CE7706CA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607" name="그룹 606">
            <a:extLst>
              <a:ext uri="{FF2B5EF4-FFF2-40B4-BE49-F238E27FC236}">
                <a16:creationId xmlns="" xmlns:a16="http://schemas.microsoft.com/office/drawing/2014/main" id="{D1D73FEB-1E9E-3540-82EC-33F13C229C28}"/>
              </a:ext>
            </a:extLst>
          </p:cNvPr>
          <p:cNvGrpSpPr/>
          <p:nvPr/>
        </p:nvGrpSpPr>
        <p:grpSpPr>
          <a:xfrm>
            <a:off x="3227122" y="2051075"/>
            <a:ext cx="179200" cy="161686"/>
            <a:chOff x="3515933" y="4048693"/>
            <a:chExt cx="179200" cy="161686"/>
          </a:xfrm>
        </p:grpSpPr>
        <p:sp>
          <p:nvSpPr>
            <p:cNvPr id="608" name="모서리가 둥근 직사각형 607">
              <a:extLst>
                <a:ext uri="{FF2B5EF4-FFF2-40B4-BE49-F238E27FC236}">
                  <a16:creationId xmlns="" xmlns:a16="http://schemas.microsoft.com/office/drawing/2014/main" id="{CDCF4018-7D80-9547-88BE-8599AF8ED0E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09" name="그래픽 608" descr="눈">
              <a:extLst>
                <a:ext uri="{FF2B5EF4-FFF2-40B4-BE49-F238E27FC236}">
                  <a16:creationId xmlns="" xmlns:a16="http://schemas.microsoft.com/office/drawing/2014/main" id="{40222810-E5D8-C145-B70E-D40B2F71A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610" name="그룹 609">
            <a:extLst>
              <a:ext uri="{FF2B5EF4-FFF2-40B4-BE49-F238E27FC236}">
                <a16:creationId xmlns="" xmlns:a16="http://schemas.microsoft.com/office/drawing/2014/main" id="{53478B23-E09D-E249-9F11-43859A071A3F}"/>
              </a:ext>
            </a:extLst>
          </p:cNvPr>
          <p:cNvGrpSpPr/>
          <p:nvPr/>
        </p:nvGrpSpPr>
        <p:grpSpPr>
          <a:xfrm>
            <a:off x="3231125" y="5390981"/>
            <a:ext cx="179200" cy="161686"/>
            <a:chOff x="3515933" y="4048693"/>
            <a:chExt cx="179200" cy="161686"/>
          </a:xfrm>
        </p:grpSpPr>
        <p:sp>
          <p:nvSpPr>
            <p:cNvPr id="611" name="모서리가 둥근 직사각형 610">
              <a:extLst>
                <a:ext uri="{FF2B5EF4-FFF2-40B4-BE49-F238E27FC236}">
                  <a16:creationId xmlns="" xmlns:a16="http://schemas.microsoft.com/office/drawing/2014/main" id="{02154563-A044-2548-8E54-B728E55EDFBF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12" name="그래픽 611" descr="눈">
              <a:extLst>
                <a:ext uri="{FF2B5EF4-FFF2-40B4-BE49-F238E27FC236}">
                  <a16:creationId xmlns="" xmlns:a16="http://schemas.microsoft.com/office/drawing/2014/main" id="{C669A49A-5169-3849-8F48-038EC8295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613" name="직사각형 612">
            <a:extLst>
              <a:ext uri="{FF2B5EF4-FFF2-40B4-BE49-F238E27FC236}">
                <a16:creationId xmlns="" xmlns:a16="http://schemas.microsoft.com/office/drawing/2014/main" id="{6FE06BF0-D2E4-4C43-9D96-9A78916E118B}"/>
              </a:ext>
            </a:extLst>
          </p:cNvPr>
          <p:cNvSpPr/>
          <p:nvPr/>
        </p:nvSpPr>
        <p:spPr>
          <a:xfrm>
            <a:off x="7576945" y="4742139"/>
            <a:ext cx="450444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15" name="꺾인 연결선[E] 614">
            <a:extLst>
              <a:ext uri="{FF2B5EF4-FFF2-40B4-BE49-F238E27FC236}">
                <a16:creationId xmlns="" xmlns:a16="http://schemas.microsoft.com/office/drawing/2014/main" id="{08E3D40C-70AB-B645-8020-00039D0039E2}"/>
              </a:ext>
            </a:extLst>
          </p:cNvPr>
          <p:cNvCxnSpPr>
            <a:cxnSpLocks/>
            <a:stCxn id="570" idx="2"/>
          </p:cNvCxnSpPr>
          <p:nvPr/>
        </p:nvCxnSpPr>
        <p:spPr>
          <a:xfrm rot="5400000">
            <a:off x="9014761" y="4139525"/>
            <a:ext cx="360604" cy="1454539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" name="TextBox 615">
            <a:extLst>
              <a:ext uri="{FF2B5EF4-FFF2-40B4-BE49-F238E27FC236}">
                <a16:creationId xmlns="" xmlns:a16="http://schemas.microsoft.com/office/drawing/2014/main" id="{3239AF4F-CA17-3342-8171-8F6B323F381F}"/>
              </a:ext>
            </a:extLst>
          </p:cNvPr>
          <p:cNvSpPr txBox="1"/>
          <p:nvPr/>
        </p:nvSpPr>
        <p:spPr>
          <a:xfrm>
            <a:off x="4483972" y="5038255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검색 결과 없을 경우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617" name="TextBox 616">
            <a:extLst>
              <a:ext uri="{FF2B5EF4-FFF2-40B4-BE49-F238E27FC236}">
                <a16:creationId xmlns="" xmlns:a16="http://schemas.microsoft.com/office/drawing/2014/main" id="{D71727A2-D718-E445-A724-0ECF25B72B54}"/>
              </a:ext>
            </a:extLst>
          </p:cNvPr>
          <p:cNvSpPr txBox="1"/>
          <p:nvPr/>
        </p:nvSpPr>
        <p:spPr>
          <a:xfrm>
            <a:off x="8622370" y="5060531"/>
            <a:ext cx="1573114" cy="251795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618" name="TextBox 617">
            <a:extLst>
              <a:ext uri="{FF2B5EF4-FFF2-40B4-BE49-F238E27FC236}">
                <a16:creationId xmlns="" xmlns:a16="http://schemas.microsoft.com/office/drawing/2014/main" id="{852000E3-8625-F242-AA0E-95872C7173C0}"/>
              </a:ext>
            </a:extLst>
          </p:cNvPr>
          <p:cNvSpPr txBox="1"/>
          <p:nvPr/>
        </p:nvSpPr>
        <p:spPr>
          <a:xfrm>
            <a:off x="7391862" y="4866963"/>
            <a:ext cx="1169157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유효한 결과가 있을 경우 항목 수 증가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cxnSp>
        <p:nvCxnSpPr>
          <p:cNvPr id="619" name="직선 화살표 연결선 618">
            <a:extLst>
              <a:ext uri="{FF2B5EF4-FFF2-40B4-BE49-F238E27FC236}">
                <a16:creationId xmlns="" xmlns:a16="http://schemas.microsoft.com/office/drawing/2014/main" id="{420553E5-BA15-8040-9D0D-F8EB32AE6B93}"/>
              </a:ext>
            </a:extLst>
          </p:cNvPr>
          <p:cNvCxnSpPr>
            <a:cxnSpLocks/>
          </p:cNvCxnSpPr>
          <p:nvPr/>
        </p:nvCxnSpPr>
        <p:spPr>
          <a:xfrm flipH="1">
            <a:off x="4432394" y="4587621"/>
            <a:ext cx="4272" cy="459475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꺾인 연결선[E] 620">
            <a:extLst>
              <a:ext uri="{FF2B5EF4-FFF2-40B4-BE49-F238E27FC236}">
                <a16:creationId xmlns="" xmlns:a16="http://schemas.microsoft.com/office/drawing/2014/main" id="{B01FC807-0899-E240-8783-A5CD87EA8CFE}"/>
              </a:ext>
            </a:extLst>
          </p:cNvPr>
          <p:cNvCxnSpPr>
            <a:cxnSpLocks/>
            <a:stCxn id="570" idx="1"/>
            <a:endCxn id="613" idx="0"/>
          </p:cNvCxnSpPr>
          <p:nvPr/>
        </p:nvCxnSpPr>
        <p:spPr>
          <a:xfrm rot="10800000" flipV="1">
            <a:off x="7802167" y="4622149"/>
            <a:ext cx="1909086" cy="119989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텍스트 개체 틀 44">
            <a:extLst>
              <a:ext uri="{FF2B5EF4-FFF2-40B4-BE49-F238E27FC236}">
                <a16:creationId xmlns="" xmlns:a16="http://schemas.microsoft.com/office/drawing/2014/main" id="{9E2F5A9D-4C2A-4BC5-8B64-F5E1BA967222}"/>
              </a:ext>
            </a:extLst>
          </p:cNvPr>
          <p:cNvSpPr txBox="1">
            <a:spLocks/>
          </p:cNvSpPr>
          <p:nvPr/>
        </p:nvSpPr>
        <p:spPr>
          <a:xfrm>
            <a:off x="11085550" y="829005"/>
            <a:ext cx="1861404" cy="30621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kumimoji="1"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lvl="1" indent="-95253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kumimoji="1"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</a:t>
            </a:r>
            <a:r>
              <a:rPr lang="en-US" altLang="ko-KR" sz="800" dirty="0"/>
              <a:t>(#2153)</a:t>
            </a:r>
          </a:p>
          <a:p>
            <a:pPr marL="409580" lvl="1" indent="-228600"/>
            <a:r>
              <a:rPr lang="ko-KR" altLang="en-US" sz="800" dirty="0"/>
              <a:t>필터가 전체 선택됨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 해제</a:t>
            </a:r>
            <a:r>
              <a:rPr lang="en-US" altLang="ko-KR" sz="800" dirty="0"/>
              <a:t> </a:t>
            </a:r>
          </a:p>
          <a:p>
            <a:pPr lvl="1"/>
            <a:r>
              <a:rPr lang="ko-KR" altLang="en-US" sz="800" dirty="0"/>
              <a:t>필터 전체 </a:t>
            </a:r>
            <a:r>
              <a:rPr lang="ko-KR" altLang="en-US" sz="800" dirty="0" err="1"/>
              <a:t>해제시</a:t>
            </a:r>
            <a:r>
              <a:rPr lang="ko-KR" altLang="en-US" sz="800" dirty="0"/>
              <a:t> 필터를 사용 </a:t>
            </a:r>
            <a:r>
              <a:rPr lang="ko-KR" altLang="en-US" sz="800" dirty="0" err="1"/>
              <a:t>안하는</a:t>
            </a:r>
            <a:r>
              <a:rPr lang="ko-KR" altLang="en-US" sz="800" dirty="0"/>
              <a:t> 상태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즉 모든 데이터가 필터링 없이 전체 노출됨</a:t>
            </a:r>
            <a:endParaRPr lang="en-US" altLang="ko-KR" sz="800" dirty="0"/>
          </a:p>
          <a:p>
            <a:pPr lvl="1"/>
            <a:r>
              <a:rPr lang="en-US" altLang="ko-KR" sz="800" dirty="0"/>
              <a:t>‘</a:t>
            </a:r>
            <a:r>
              <a:rPr lang="ko-KR" altLang="en-US" sz="800" dirty="0"/>
              <a:t>전체 활성화 끄기‘</a:t>
            </a:r>
            <a:r>
              <a:rPr lang="en-US" altLang="ko-KR" sz="800" dirty="0"/>
              <a:t>(</a:t>
            </a:r>
            <a:r>
              <a:rPr lang="ko-KR" altLang="en-US" sz="800" dirty="0"/>
              <a:t>전체 </a:t>
            </a:r>
            <a:r>
              <a:rPr lang="en-US" altLang="ko-KR" sz="800" dirty="0"/>
              <a:t>hide)</a:t>
            </a:r>
            <a:r>
              <a:rPr lang="ko-KR" altLang="en-US" sz="800" dirty="0"/>
              <a:t>를 선택시에도 동일하게 동작함</a:t>
            </a:r>
            <a:endParaRPr lang="en-US" altLang="ko-KR" sz="800" dirty="0"/>
          </a:p>
          <a:p>
            <a:pPr>
              <a:buAutoNum type="arabicPeriod"/>
            </a:pPr>
            <a:r>
              <a:rPr lang="en-US" altLang="ko-KR" sz="800" dirty="0"/>
              <a:t> </a:t>
            </a:r>
            <a:r>
              <a:rPr lang="ko-KR" altLang="en-US" sz="800" dirty="0"/>
              <a:t>전체 검색</a:t>
            </a:r>
            <a:r>
              <a:rPr lang="en-US" altLang="ko-KR" sz="800" dirty="0"/>
              <a:t> (#2045)</a:t>
            </a:r>
          </a:p>
          <a:p>
            <a:pPr lvl="1"/>
            <a:r>
              <a:rPr lang="en-US" altLang="ko-KR" sz="800" dirty="0"/>
              <a:t>1</a:t>
            </a:r>
            <a:r>
              <a:rPr lang="ko-KR" altLang="en-US" sz="800" dirty="0"/>
              <a:t>차적으로 일반 검색으로 검색됨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endParaRPr lang="en-US" altLang="ko-KR" sz="800" dirty="0"/>
          </a:p>
          <a:p>
            <a:pPr lvl="1"/>
            <a:r>
              <a:rPr lang="ko-KR" altLang="en-US" sz="800" dirty="0"/>
              <a:t>전체 검색은 </a:t>
            </a:r>
            <a:r>
              <a:rPr lang="en-US" altLang="ko-KR" sz="800" dirty="0" smtClean="0">
                <a:solidFill>
                  <a:srgbClr val="FF0000"/>
                </a:solidFill>
              </a:rPr>
              <a:t>100</a:t>
            </a:r>
            <a:r>
              <a:rPr lang="ko-KR" altLang="en-US" sz="800" dirty="0"/>
              <a:t>개가 초과되어 자동 제외되었을 경우 동작함 </a:t>
            </a:r>
            <a:endParaRPr lang="en-US" altLang="ko-KR" sz="800" dirty="0"/>
          </a:p>
          <a:p>
            <a:pPr lvl="1"/>
            <a:r>
              <a:rPr lang="ko-KR" altLang="en-US" sz="800" dirty="0"/>
              <a:t>전체 검색으로 인한 유효한 검색결과가 있을 경우 해당 결과를 기억하며</a:t>
            </a:r>
            <a:r>
              <a:rPr lang="en-US" altLang="ko-KR" sz="800" dirty="0"/>
              <a:t>, </a:t>
            </a:r>
            <a:r>
              <a:rPr lang="ko-KR" altLang="en-US" sz="800" dirty="0"/>
              <a:t>필터로 사용할 수 있음</a:t>
            </a:r>
            <a:endParaRPr lang="en-US" altLang="ko-KR" sz="800" dirty="0"/>
          </a:p>
        </p:txBody>
      </p:sp>
      <p:sp>
        <p:nvSpPr>
          <p:cNvPr id="362" name="타원 361">
            <a:extLst>
              <a:ext uri="{FF2B5EF4-FFF2-40B4-BE49-F238E27FC236}">
                <a16:creationId xmlns="" xmlns:a16="http://schemas.microsoft.com/office/drawing/2014/main" id="{16276ED9-374D-457E-A0DE-3934DD75CFA7}"/>
              </a:ext>
            </a:extLst>
          </p:cNvPr>
          <p:cNvSpPr/>
          <p:nvPr/>
        </p:nvSpPr>
        <p:spPr>
          <a:xfrm>
            <a:off x="8385445" y="17047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1" name="타원 370">
            <a:extLst>
              <a:ext uri="{FF2B5EF4-FFF2-40B4-BE49-F238E27FC236}">
                <a16:creationId xmlns="" xmlns:a16="http://schemas.microsoft.com/office/drawing/2014/main" id="{7D2A8E5A-476A-4FBA-B596-264868C4670C}"/>
              </a:ext>
            </a:extLst>
          </p:cNvPr>
          <p:cNvSpPr/>
          <p:nvPr/>
        </p:nvSpPr>
        <p:spPr>
          <a:xfrm>
            <a:off x="4571887" y="172606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2" name="타원 371">
            <a:extLst>
              <a:ext uri="{FF2B5EF4-FFF2-40B4-BE49-F238E27FC236}">
                <a16:creationId xmlns="" xmlns:a16="http://schemas.microsoft.com/office/drawing/2014/main" id="{9FCEDB60-7541-40ED-8D8F-2249FCD7BEB4}"/>
              </a:ext>
            </a:extLst>
          </p:cNvPr>
          <p:cNvSpPr/>
          <p:nvPr/>
        </p:nvSpPr>
        <p:spPr>
          <a:xfrm>
            <a:off x="5997564" y="449765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3" name="타원 372">
            <a:extLst>
              <a:ext uri="{FF2B5EF4-FFF2-40B4-BE49-F238E27FC236}">
                <a16:creationId xmlns="" xmlns:a16="http://schemas.microsoft.com/office/drawing/2014/main" id="{964105D0-AE32-483C-8049-FF1C41861997}"/>
              </a:ext>
            </a:extLst>
          </p:cNvPr>
          <p:cNvSpPr/>
          <p:nvPr/>
        </p:nvSpPr>
        <p:spPr>
          <a:xfrm>
            <a:off x="10682920" y="172521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253369D-A9B5-42E6-A273-92C8687B75E0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32926469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47F17BA6-E5FD-7A46-B441-EAA6194EB1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Single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CE930295-5491-DE4C-88AD-B5573ACCB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 setting popup</a:t>
            </a:r>
            <a:endParaRPr kumimoji="1" lang="ko-KR" altLang="en-US" dirty="0"/>
          </a:p>
        </p:txBody>
      </p:sp>
      <p:sp>
        <p:nvSpPr>
          <p:cNvPr id="4" name="모서리가 둥근 직사각형 58">
            <a:extLst>
              <a:ext uri="{FF2B5EF4-FFF2-40B4-BE49-F238E27FC236}">
                <a16:creationId xmlns="" xmlns:a16="http://schemas.microsoft.com/office/drawing/2014/main" id="{28B4021B-F5C0-BB42-A572-545201E7ADDE}"/>
              </a:ext>
            </a:extLst>
          </p:cNvPr>
          <p:cNvSpPr/>
          <p:nvPr/>
        </p:nvSpPr>
        <p:spPr>
          <a:xfrm>
            <a:off x="547231" y="96570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6A90F72-F57D-5247-95F4-51CAD523E2D0}"/>
              </a:ext>
            </a:extLst>
          </p:cNvPr>
          <p:cNvGrpSpPr/>
          <p:nvPr/>
        </p:nvGrpSpPr>
        <p:grpSpPr>
          <a:xfrm>
            <a:off x="969387" y="3133241"/>
            <a:ext cx="2635916" cy="284559"/>
            <a:chOff x="2958860" y="4572000"/>
            <a:chExt cx="3036498" cy="327804"/>
          </a:xfrm>
        </p:grpSpPr>
        <p:pic>
          <p:nvPicPr>
            <p:cNvPr id="6" name="그림 5">
              <a:extLst>
                <a:ext uri="{FF2B5EF4-FFF2-40B4-BE49-F238E27FC236}">
                  <a16:creationId xmlns="" xmlns:a16="http://schemas.microsoft.com/office/drawing/2014/main" id="{C05D68C5-7577-9644-A267-38E90E5CF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72700A26-C5C4-A04F-8058-BEA4224924C5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8" name="직사각형 7">
                <a:extLst>
                  <a:ext uri="{FF2B5EF4-FFF2-40B4-BE49-F238E27FC236}">
                    <a16:creationId xmlns="" xmlns:a16="http://schemas.microsoft.com/office/drawing/2014/main" id="{1E832BBC-8D84-1341-9572-556BAC55CB39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="" xmlns:a16="http://schemas.microsoft.com/office/drawing/2014/main" id="{42A3F647-B492-7F48-A8EF-1E4B8463F4AF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1" name="모서리가 둥근 직사각형 58">
            <a:extLst>
              <a:ext uri="{FF2B5EF4-FFF2-40B4-BE49-F238E27FC236}">
                <a16:creationId xmlns="" xmlns:a16="http://schemas.microsoft.com/office/drawing/2014/main" id="{17F39787-8C59-0B44-A43A-0BE610085940}"/>
              </a:ext>
            </a:extLst>
          </p:cNvPr>
          <p:cNvSpPr/>
          <p:nvPr/>
        </p:nvSpPr>
        <p:spPr>
          <a:xfrm>
            <a:off x="817626" y="1771920"/>
            <a:ext cx="327013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" name="모서리가 둥근 직사각형 58">
            <a:extLst>
              <a:ext uri="{FF2B5EF4-FFF2-40B4-BE49-F238E27FC236}">
                <a16:creationId xmlns="" xmlns:a16="http://schemas.microsoft.com/office/drawing/2014/main" id="{3B560578-94F9-EE4E-874B-8AEDE3224E9A}"/>
              </a:ext>
            </a:extLst>
          </p:cNvPr>
          <p:cNvSpPr/>
          <p:nvPr/>
        </p:nvSpPr>
        <p:spPr>
          <a:xfrm>
            <a:off x="1209084" y="1771920"/>
            <a:ext cx="16671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A602861E-9028-4E4B-8600-ABD39AEF4C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516895" y="2572467"/>
            <a:ext cx="423619" cy="107523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A160A30-3731-6645-9647-286E6627210D}"/>
              </a:ext>
            </a:extLst>
          </p:cNvPr>
          <p:cNvGrpSpPr/>
          <p:nvPr/>
        </p:nvGrpSpPr>
        <p:grpSpPr>
          <a:xfrm>
            <a:off x="817196" y="2831082"/>
            <a:ext cx="2623597" cy="186519"/>
            <a:chOff x="530210" y="4880702"/>
            <a:chExt cx="2623597" cy="186519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="" xmlns:a16="http://schemas.microsoft.com/office/drawing/2014/main" id="{083FEA59-E02E-154C-9A24-116F66B84251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" name="모서리가 둥근 직사각형 45">
              <a:extLst>
                <a:ext uri="{FF2B5EF4-FFF2-40B4-BE49-F238E27FC236}">
                  <a16:creationId xmlns="" xmlns:a16="http://schemas.microsoft.com/office/drawing/2014/main" id="{C2CE06A8-116A-DA40-ACD9-8328EC0BB7D1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7" name="직선 연결선[R] 16">
            <a:extLst>
              <a:ext uri="{FF2B5EF4-FFF2-40B4-BE49-F238E27FC236}">
                <a16:creationId xmlns="" xmlns:a16="http://schemas.microsoft.com/office/drawing/2014/main" id="{ACE81FCA-D070-9048-BF95-EA63905DD3C6}"/>
              </a:ext>
            </a:extLst>
          </p:cNvPr>
          <p:cNvCxnSpPr>
            <a:cxnSpLocks/>
          </p:cNvCxnSpPr>
          <p:nvPr/>
        </p:nvCxnSpPr>
        <p:spPr>
          <a:xfrm>
            <a:off x="693194" y="2779871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B6F802F5-504D-CE42-AB4C-DC41F9B2D9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872" y="1416646"/>
            <a:ext cx="90036" cy="900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D811535-A361-534B-9563-70371EDA5CE1}"/>
              </a:ext>
            </a:extLst>
          </p:cNvPr>
          <p:cNvGrpSpPr/>
          <p:nvPr/>
        </p:nvGrpSpPr>
        <p:grpSpPr>
          <a:xfrm>
            <a:off x="3619672" y="141745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0" name="아래쪽 화살표[D] 19">
              <a:extLst>
                <a:ext uri="{FF2B5EF4-FFF2-40B4-BE49-F238E27FC236}">
                  <a16:creationId xmlns="" xmlns:a16="http://schemas.microsoft.com/office/drawing/2014/main" id="{55C3D36F-F722-6241-AEE0-3886FD993FA3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" name="아래쪽 화살표[D] 20">
              <a:extLst>
                <a:ext uri="{FF2B5EF4-FFF2-40B4-BE49-F238E27FC236}">
                  <a16:creationId xmlns="" xmlns:a16="http://schemas.microsoft.com/office/drawing/2014/main" id="{E5B196B5-1FD4-4E4E-A2B9-C1D95CE3E84C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0E18F779-C36E-244F-A5A0-96CAA33CFC9E}"/>
              </a:ext>
            </a:extLst>
          </p:cNvPr>
          <p:cNvGrpSpPr/>
          <p:nvPr/>
        </p:nvGrpSpPr>
        <p:grpSpPr>
          <a:xfrm>
            <a:off x="3848555" y="2265068"/>
            <a:ext cx="95967" cy="95967"/>
            <a:chOff x="2840966" y="2007781"/>
            <a:chExt cx="129589" cy="129589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83BF4FE1-FD3C-C149-B9FA-D3CF0BAA1E21}"/>
                </a:ext>
              </a:extLst>
            </p:cNvPr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" name="십자형[C] 23">
              <a:extLst>
                <a:ext uri="{FF2B5EF4-FFF2-40B4-BE49-F238E27FC236}">
                  <a16:creationId xmlns="" xmlns:a16="http://schemas.microsoft.com/office/drawing/2014/main" id="{53CB7E1E-5568-DD40-8CD7-36C2AA2E5BA0}"/>
                </a:ext>
              </a:extLst>
            </p:cNvPr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8" name="모서리가 둥근 직사각형 58">
            <a:extLst>
              <a:ext uri="{FF2B5EF4-FFF2-40B4-BE49-F238E27FC236}">
                <a16:creationId xmlns="" xmlns:a16="http://schemas.microsoft.com/office/drawing/2014/main" id="{2B7494CA-048F-C443-8647-A1B31FDFD1FE}"/>
              </a:ext>
            </a:extLst>
          </p:cNvPr>
          <p:cNvSpPr/>
          <p:nvPr/>
        </p:nvSpPr>
        <p:spPr>
          <a:xfrm>
            <a:off x="750217" y="101636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="" xmlns:a16="http://schemas.microsoft.com/office/drawing/2014/main" id="{5BBE00D4-37AF-BE41-A4C6-3006F2722F84}"/>
              </a:ext>
            </a:extLst>
          </p:cNvPr>
          <p:cNvCxnSpPr/>
          <p:nvPr/>
        </p:nvCxnSpPr>
        <p:spPr>
          <a:xfrm>
            <a:off x="540551" y="307236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8929F8D1-6078-6E46-A671-B124F6993FE2}"/>
              </a:ext>
            </a:extLst>
          </p:cNvPr>
          <p:cNvGrpSpPr/>
          <p:nvPr/>
        </p:nvGrpSpPr>
        <p:grpSpPr>
          <a:xfrm rot="10800000" flipV="1">
            <a:off x="825820" y="2590764"/>
            <a:ext cx="151148" cy="76099"/>
            <a:chOff x="4465188" y="1361650"/>
            <a:chExt cx="335526" cy="132138"/>
          </a:xfrm>
        </p:grpSpPr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E093500D-B6B9-D147-9154-DC97BEE11CE6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F096D613-4FCA-734A-8002-04D0A84A092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5" name="모서리가 둥근 직사각형 58">
            <a:extLst>
              <a:ext uri="{FF2B5EF4-FFF2-40B4-BE49-F238E27FC236}">
                <a16:creationId xmlns="" xmlns:a16="http://schemas.microsoft.com/office/drawing/2014/main" id="{C4BA926D-32B8-BC4C-89EE-84139929D761}"/>
              </a:ext>
            </a:extLst>
          </p:cNvPr>
          <p:cNvSpPr/>
          <p:nvPr/>
        </p:nvSpPr>
        <p:spPr>
          <a:xfrm>
            <a:off x="899422" y="2513601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625279E-8187-4F4C-9CF4-C00DBBE93642}"/>
              </a:ext>
            </a:extLst>
          </p:cNvPr>
          <p:cNvGrpSpPr/>
          <p:nvPr/>
        </p:nvGrpSpPr>
        <p:grpSpPr>
          <a:xfrm>
            <a:off x="799434" y="1399721"/>
            <a:ext cx="979742" cy="123812"/>
            <a:chOff x="2814241" y="3002024"/>
            <a:chExt cx="726244" cy="91777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A516C8BD-56E1-2944-95F3-E6229C7849B7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03B52F30-412A-624D-9677-92B0A869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39" name="직선 연결선[R] 38">
            <a:extLst>
              <a:ext uri="{FF2B5EF4-FFF2-40B4-BE49-F238E27FC236}">
                <a16:creationId xmlns="" xmlns:a16="http://schemas.microsoft.com/office/drawing/2014/main" id="{1D26C920-E759-B747-A36D-AB1CD4ADB8BC}"/>
              </a:ext>
            </a:extLst>
          </p:cNvPr>
          <p:cNvCxnSpPr>
            <a:cxnSpLocks/>
          </p:cNvCxnSpPr>
          <p:nvPr/>
        </p:nvCxnSpPr>
        <p:spPr>
          <a:xfrm>
            <a:off x="803603" y="1550829"/>
            <a:ext cx="250031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래픽 39" descr="경고">
            <a:extLst>
              <a:ext uri="{FF2B5EF4-FFF2-40B4-BE49-F238E27FC236}">
                <a16:creationId xmlns="" xmlns:a16="http://schemas.microsoft.com/office/drawing/2014/main" id="{830DA122-E7FA-B045-8BC6-6610AA55E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19606" y="1391686"/>
            <a:ext cx="138346" cy="138346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5EA0421E-C903-FD41-A108-6FC7B73C4F96}"/>
              </a:ext>
            </a:extLst>
          </p:cNvPr>
          <p:cNvGrpSpPr/>
          <p:nvPr/>
        </p:nvGrpSpPr>
        <p:grpSpPr>
          <a:xfrm>
            <a:off x="2938647" y="1582731"/>
            <a:ext cx="926133" cy="184485"/>
            <a:chOff x="2935087" y="2846868"/>
            <a:chExt cx="926133" cy="184485"/>
          </a:xfrm>
        </p:grpSpPr>
        <p:sp>
          <p:nvSpPr>
            <p:cNvPr id="42" name="모서리가 둥근 직사각형 41">
              <a:extLst>
                <a:ext uri="{FF2B5EF4-FFF2-40B4-BE49-F238E27FC236}">
                  <a16:creationId xmlns="" xmlns:a16="http://schemas.microsoft.com/office/drawing/2014/main" id="{E816A75B-C9DD-A94B-BC18-8C889827BA86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="" xmlns:a16="http://schemas.microsoft.com/office/drawing/2014/main" id="{9E2DBBA7-FCC7-CA49-9804-0F75B4ABD1AE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4" name="그래픽 43" descr="눈">
              <a:extLst>
                <a:ext uri="{FF2B5EF4-FFF2-40B4-BE49-F238E27FC236}">
                  <a16:creationId xmlns="" xmlns:a16="http://schemas.microsoft.com/office/drawing/2014/main" id="{F9E4C4CE-2F14-5D46-9D7C-00620AD10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5" name="그래픽 44" descr="눈">
              <a:extLst>
                <a:ext uri="{FF2B5EF4-FFF2-40B4-BE49-F238E27FC236}">
                  <a16:creationId xmlns="" xmlns:a16="http://schemas.microsoft.com/office/drawing/2014/main" id="{52A094A9-6620-F443-B51C-F68C8A501B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6" name="직선 연결선[R] 45">
              <a:extLst>
                <a:ext uri="{FF2B5EF4-FFF2-40B4-BE49-F238E27FC236}">
                  <a16:creationId xmlns="" xmlns:a16="http://schemas.microsoft.com/office/drawing/2014/main" id="{431AFF8D-1201-CE4A-9B16-7C20D7D431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E6474E29-F600-264C-B34E-30309451FCE1}"/>
              </a:ext>
            </a:extLst>
          </p:cNvPr>
          <p:cNvGrpSpPr/>
          <p:nvPr/>
        </p:nvGrpSpPr>
        <p:grpSpPr>
          <a:xfrm>
            <a:off x="3616139" y="2041428"/>
            <a:ext cx="179200" cy="161686"/>
            <a:chOff x="3521263" y="3289925"/>
            <a:chExt cx="179200" cy="161686"/>
          </a:xfrm>
        </p:grpSpPr>
        <p:sp>
          <p:nvSpPr>
            <p:cNvPr id="87" name="모서리가 둥근 직사각형 86">
              <a:extLst>
                <a:ext uri="{FF2B5EF4-FFF2-40B4-BE49-F238E27FC236}">
                  <a16:creationId xmlns="" xmlns:a16="http://schemas.microsoft.com/office/drawing/2014/main" id="{B05536C5-A723-5C41-86F3-868137D7EB0C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0B04134C-EA87-7F4C-A307-359D27936026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89" name="그래픽 88" descr="눈">
                <a:extLst>
                  <a:ext uri="{FF2B5EF4-FFF2-40B4-BE49-F238E27FC236}">
                    <a16:creationId xmlns="" xmlns:a16="http://schemas.microsoft.com/office/drawing/2014/main" id="{45C845EC-93EF-AF4C-A998-877C05628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90" name="직선 연결선[R] 89">
                <a:extLst>
                  <a:ext uri="{FF2B5EF4-FFF2-40B4-BE49-F238E27FC236}">
                    <a16:creationId xmlns="" xmlns:a16="http://schemas.microsoft.com/office/drawing/2014/main" id="{EA9FCE71-9A4B-934A-8800-25C2853051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5A50BB7-3447-8047-9A96-0B8BB2CD9078}"/>
              </a:ext>
            </a:extLst>
          </p:cNvPr>
          <p:cNvGrpSpPr/>
          <p:nvPr/>
        </p:nvGrpSpPr>
        <p:grpSpPr>
          <a:xfrm>
            <a:off x="3619313" y="1862883"/>
            <a:ext cx="179200" cy="161686"/>
            <a:chOff x="3515933" y="4048693"/>
            <a:chExt cx="179200" cy="161686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="" xmlns:a16="http://schemas.microsoft.com/office/drawing/2014/main" id="{35E914D5-85A8-8341-B84B-9A0DDDF25D2B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6" name="그래픽 85" descr="눈">
              <a:extLst>
                <a:ext uri="{FF2B5EF4-FFF2-40B4-BE49-F238E27FC236}">
                  <a16:creationId xmlns="" xmlns:a16="http://schemas.microsoft.com/office/drawing/2014/main" id="{0F7C7DA7-04BA-C942-84E6-1B8B74CEE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78C5CB21-42EB-F64A-8507-3AC1C1508CA9}"/>
              </a:ext>
            </a:extLst>
          </p:cNvPr>
          <p:cNvGrpSpPr/>
          <p:nvPr/>
        </p:nvGrpSpPr>
        <p:grpSpPr>
          <a:xfrm>
            <a:off x="3616139" y="2235560"/>
            <a:ext cx="179200" cy="161686"/>
            <a:chOff x="3521263" y="3289925"/>
            <a:chExt cx="179200" cy="161686"/>
          </a:xfrm>
        </p:grpSpPr>
        <p:sp>
          <p:nvSpPr>
            <p:cNvPr id="61" name="모서리가 둥근 직사각형 60">
              <a:extLst>
                <a:ext uri="{FF2B5EF4-FFF2-40B4-BE49-F238E27FC236}">
                  <a16:creationId xmlns="" xmlns:a16="http://schemas.microsoft.com/office/drawing/2014/main" id="{8A30A9C0-35AB-554E-B61B-1542FD87FE0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572B6E0E-8475-6349-B05E-D382DF9516A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63" name="그래픽 62" descr="눈">
                <a:extLst>
                  <a:ext uri="{FF2B5EF4-FFF2-40B4-BE49-F238E27FC236}">
                    <a16:creationId xmlns="" xmlns:a16="http://schemas.microsoft.com/office/drawing/2014/main" id="{931DADB1-CF8C-9341-9F41-CF4B2E5BFC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64" name="직선 연결선[R] 63">
                <a:extLst>
                  <a:ext uri="{FF2B5EF4-FFF2-40B4-BE49-F238E27FC236}">
                    <a16:creationId xmlns="" xmlns:a16="http://schemas.microsoft.com/office/drawing/2014/main" id="{527A6B5B-9AAE-A143-971C-BD090C3081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7" name="모서리가 둥근 직사각형 58">
            <a:extLst>
              <a:ext uri="{FF2B5EF4-FFF2-40B4-BE49-F238E27FC236}">
                <a16:creationId xmlns="" xmlns:a16="http://schemas.microsoft.com/office/drawing/2014/main" id="{4C72FAFB-C16F-164F-96BB-168CA731AF95}"/>
              </a:ext>
            </a:extLst>
          </p:cNvPr>
          <p:cNvSpPr/>
          <p:nvPr/>
        </p:nvSpPr>
        <p:spPr>
          <a:xfrm>
            <a:off x="540551" y="76356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4BD17D5A-200B-9343-BDB4-ED40C7485C8A}"/>
              </a:ext>
            </a:extLst>
          </p:cNvPr>
          <p:cNvSpPr txBox="1"/>
          <p:nvPr/>
        </p:nvSpPr>
        <p:spPr>
          <a:xfrm>
            <a:off x="1292440" y="1611494"/>
            <a:ext cx="24365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Deselect</a:t>
            </a:r>
            <a:endParaRPr kumimoji="1" lang="ko-KR" altLang="en-US" sz="500" u="sng" dirty="0"/>
          </a:p>
        </p:txBody>
      </p:sp>
      <p:sp>
        <p:nvSpPr>
          <p:cNvPr id="194" name="TextBox 193">
            <a:extLst>
              <a:ext uri="{FF2B5EF4-FFF2-40B4-BE49-F238E27FC236}">
                <a16:creationId xmlns="" xmlns:a16="http://schemas.microsoft.com/office/drawing/2014/main" id="{8E24C63B-394C-5949-B5C8-5EA5F50BD59F}"/>
              </a:ext>
            </a:extLst>
          </p:cNvPr>
          <p:cNvSpPr txBox="1"/>
          <p:nvPr/>
        </p:nvSpPr>
        <p:spPr>
          <a:xfrm>
            <a:off x="810680" y="161003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06" name="그룹 405">
            <a:extLst>
              <a:ext uri="{FF2B5EF4-FFF2-40B4-BE49-F238E27FC236}">
                <a16:creationId xmlns="" xmlns:a16="http://schemas.microsoft.com/office/drawing/2014/main" id="{7401516F-8859-B34F-A27C-B3EC64AB2F74}"/>
              </a:ext>
            </a:extLst>
          </p:cNvPr>
          <p:cNvGrpSpPr/>
          <p:nvPr/>
        </p:nvGrpSpPr>
        <p:grpSpPr>
          <a:xfrm>
            <a:off x="1664355" y="1090683"/>
            <a:ext cx="1206604" cy="151261"/>
            <a:chOff x="808635" y="737303"/>
            <a:chExt cx="978606" cy="151261"/>
          </a:xfrm>
        </p:grpSpPr>
        <p:sp>
          <p:nvSpPr>
            <p:cNvPr id="407" name="직사각형 406">
              <a:extLst>
                <a:ext uri="{FF2B5EF4-FFF2-40B4-BE49-F238E27FC236}">
                  <a16:creationId xmlns="" xmlns:a16="http://schemas.microsoft.com/office/drawing/2014/main" id="{C5CD52ED-D3C4-1B44-8A8A-C0322C6AA530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408" name="직사각형 407">
              <a:extLst>
                <a:ext uri="{FF2B5EF4-FFF2-40B4-BE49-F238E27FC236}">
                  <a16:creationId xmlns="" xmlns:a16="http://schemas.microsoft.com/office/drawing/2014/main" id="{705731E2-1CDA-0B4A-B411-6AF6F555F11A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414" name="직선 연결선[R] 413">
            <a:extLst>
              <a:ext uri="{FF2B5EF4-FFF2-40B4-BE49-F238E27FC236}">
                <a16:creationId xmlns="" xmlns:a16="http://schemas.microsoft.com/office/drawing/2014/main" id="{B16A8494-BC94-3148-B81D-F4A0223F1A25}"/>
              </a:ext>
            </a:extLst>
          </p:cNvPr>
          <p:cNvCxnSpPr>
            <a:cxnSpLocks/>
          </p:cNvCxnSpPr>
          <p:nvPr/>
        </p:nvCxnSpPr>
        <p:spPr>
          <a:xfrm>
            <a:off x="719657" y="2489877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0" name="모서리가 둥근 직사각형 58">
            <a:extLst>
              <a:ext uri="{FF2B5EF4-FFF2-40B4-BE49-F238E27FC236}">
                <a16:creationId xmlns="" xmlns:a16="http://schemas.microsoft.com/office/drawing/2014/main" id="{8DAC8500-125D-BD47-A278-B41E48B06617}"/>
              </a:ext>
            </a:extLst>
          </p:cNvPr>
          <p:cNvSpPr/>
          <p:nvPr/>
        </p:nvSpPr>
        <p:spPr>
          <a:xfrm>
            <a:off x="4243946" y="971711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21" name="그룹 420">
            <a:extLst>
              <a:ext uri="{FF2B5EF4-FFF2-40B4-BE49-F238E27FC236}">
                <a16:creationId xmlns="" xmlns:a16="http://schemas.microsoft.com/office/drawing/2014/main" id="{D2C2888F-93B3-C544-A0D3-B700FD2E78E3}"/>
              </a:ext>
            </a:extLst>
          </p:cNvPr>
          <p:cNvGrpSpPr/>
          <p:nvPr/>
        </p:nvGrpSpPr>
        <p:grpSpPr>
          <a:xfrm>
            <a:off x="4666102" y="3150021"/>
            <a:ext cx="2635916" cy="284559"/>
            <a:chOff x="2958860" y="4572000"/>
            <a:chExt cx="3036498" cy="327804"/>
          </a:xfrm>
        </p:grpSpPr>
        <p:pic>
          <p:nvPicPr>
            <p:cNvPr id="422" name="그림 421">
              <a:extLst>
                <a:ext uri="{FF2B5EF4-FFF2-40B4-BE49-F238E27FC236}">
                  <a16:creationId xmlns="" xmlns:a16="http://schemas.microsoft.com/office/drawing/2014/main" id="{8EA93CA4-D986-8F41-9A99-AC3031EA57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423" name="그룹 422">
              <a:extLst>
                <a:ext uri="{FF2B5EF4-FFF2-40B4-BE49-F238E27FC236}">
                  <a16:creationId xmlns="" xmlns:a16="http://schemas.microsoft.com/office/drawing/2014/main" id="{1F639706-A59F-BE45-A969-93B03888A6C4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424" name="직사각형 423">
                <a:extLst>
                  <a:ext uri="{FF2B5EF4-FFF2-40B4-BE49-F238E27FC236}">
                    <a16:creationId xmlns="" xmlns:a16="http://schemas.microsoft.com/office/drawing/2014/main" id="{C54EE30B-A601-5B43-9383-2E932351F720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25" name="직사각형 424">
                <a:extLst>
                  <a:ext uri="{FF2B5EF4-FFF2-40B4-BE49-F238E27FC236}">
                    <a16:creationId xmlns="" xmlns:a16="http://schemas.microsoft.com/office/drawing/2014/main" id="{6AD80C29-14ED-F848-8E37-D978451F16CB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426" name="모서리가 둥근 직사각형 58">
            <a:extLst>
              <a:ext uri="{FF2B5EF4-FFF2-40B4-BE49-F238E27FC236}">
                <a16:creationId xmlns="" xmlns:a16="http://schemas.microsoft.com/office/drawing/2014/main" id="{1014F213-31D1-7241-A112-43C6675F533F}"/>
              </a:ext>
            </a:extLst>
          </p:cNvPr>
          <p:cNvSpPr/>
          <p:nvPr/>
        </p:nvSpPr>
        <p:spPr>
          <a:xfrm>
            <a:off x="4514341" y="1777925"/>
            <a:ext cx="327013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항목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27" name="모서리가 둥근 직사각형 58">
            <a:extLst>
              <a:ext uri="{FF2B5EF4-FFF2-40B4-BE49-F238E27FC236}">
                <a16:creationId xmlns="" xmlns:a16="http://schemas.microsoft.com/office/drawing/2014/main" id="{F51C5B56-BAD7-DC4F-A09D-54D23C6A4D45}"/>
              </a:ext>
            </a:extLst>
          </p:cNvPr>
          <p:cNvSpPr/>
          <p:nvPr/>
        </p:nvSpPr>
        <p:spPr>
          <a:xfrm>
            <a:off x="4905799" y="1777925"/>
            <a:ext cx="166712" cy="70929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...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428" name="그림 427">
            <a:extLst>
              <a:ext uri="{FF2B5EF4-FFF2-40B4-BE49-F238E27FC236}">
                <a16:creationId xmlns="" xmlns:a16="http://schemas.microsoft.com/office/drawing/2014/main" id="{07E86A63-FD20-044E-B668-7F07BBD8D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7213610" y="2572723"/>
            <a:ext cx="423619" cy="107523"/>
          </a:xfrm>
          <a:prstGeom prst="rect">
            <a:avLst/>
          </a:prstGeom>
        </p:spPr>
      </p:pic>
      <p:grpSp>
        <p:nvGrpSpPr>
          <p:cNvPr id="429" name="그룹 428">
            <a:extLst>
              <a:ext uri="{FF2B5EF4-FFF2-40B4-BE49-F238E27FC236}">
                <a16:creationId xmlns="" xmlns:a16="http://schemas.microsoft.com/office/drawing/2014/main" id="{6A22E1EC-4759-3947-896D-955B1D7D4032}"/>
              </a:ext>
            </a:extLst>
          </p:cNvPr>
          <p:cNvGrpSpPr/>
          <p:nvPr/>
        </p:nvGrpSpPr>
        <p:grpSpPr>
          <a:xfrm>
            <a:off x="4513911" y="2847862"/>
            <a:ext cx="2623597" cy="186519"/>
            <a:chOff x="530210" y="4880702"/>
            <a:chExt cx="2623597" cy="186519"/>
          </a:xfrm>
        </p:grpSpPr>
        <p:sp>
          <p:nvSpPr>
            <p:cNvPr id="430" name="모서리가 둥근 직사각형 429">
              <a:extLst>
                <a:ext uri="{FF2B5EF4-FFF2-40B4-BE49-F238E27FC236}">
                  <a16:creationId xmlns="" xmlns:a16="http://schemas.microsoft.com/office/drawing/2014/main" id="{1B1E5014-D81F-3940-9D67-77F1E33B9D0C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1" name="모서리가 둥근 직사각형 45">
              <a:extLst>
                <a:ext uri="{FF2B5EF4-FFF2-40B4-BE49-F238E27FC236}">
                  <a16:creationId xmlns="" xmlns:a16="http://schemas.microsoft.com/office/drawing/2014/main" id="{F411491C-9E54-B445-B449-C70DE2CA88B5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432" name="직선 연결선[R] 431">
            <a:extLst>
              <a:ext uri="{FF2B5EF4-FFF2-40B4-BE49-F238E27FC236}">
                <a16:creationId xmlns="" xmlns:a16="http://schemas.microsoft.com/office/drawing/2014/main" id="{8CC16563-1DBE-D74C-8E8F-641FE2DAAA73}"/>
              </a:ext>
            </a:extLst>
          </p:cNvPr>
          <p:cNvCxnSpPr>
            <a:cxnSpLocks/>
          </p:cNvCxnSpPr>
          <p:nvPr/>
        </p:nvCxnSpPr>
        <p:spPr>
          <a:xfrm>
            <a:off x="4389909" y="2780127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3" name="그림 432">
            <a:extLst>
              <a:ext uri="{FF2B5EF4-FFF2-40B4-BE49-F238E27FC236}">
                <a16:creationId xmlns="" xmlns:a16="http://schemas.microsoft.com/office/drawing/2014/main" id="{836DAC13-34E6-D340-B7D6-D266CFC72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87" y="1416646"/>
            <a:ext cx="90036" cy="90036"/>
          </a:xfrm>
          <a:prstGeom prst="rect">
            <a:avLst/>
          </a:prstGeom>
        </p:spPr>
      </p:pic>
      <p:grpSp>
        <p:nvGrpSpPr>
          <p:cNvPr id="434" name="그룹 433">
            <a:extLst>
              <a:ext uri="{FF2B5EF4-FFF2-40B4-BE49-F238E27FC236}">
                <a16:creationId xmlns="" xmlns:a16="http://schemas.microsoft.com/office/drawing/2014/main" id="{61A948F2-E7A1-7943-86A3-42673169E248}"/>
              </a:ext>
            </a:extLst>
          </p:cNvPr>
          <p:cNvGrpSpPr/>
          <p:nvPr/>
        </p:nvGrpSpPr>
        <p:grpSpPr>
          <a:xfrm>
            <a:off x="7316387" y="141745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5" name="아래쪽 화살표[D] 434">
              <a:extLst>
                <a:ext uri="{FF2B5EF4-FFF2-40B4-BE49-F238E27FC236}">
                  <a16:creationId xmlns="" xmlns:a16="http://schemas.microsoft.com/office/drawing/2014/main" id="{C35AF955-178D-F744-8B40-582C9A2DDBFD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6" name="아래쪽 화살표[D] 435">
              <a:extLst>
                <a:ext uri="{FF2B5EF4-FFF2-40B4-BE49-F238E27FC236}">
                  <a16:creationId xmlns="" xmlns:a16="http://schemas.microsoft.com/office/drawing/2014/main" id="{8650FFC6-53F3-634E-9662-54F1DEC3863B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37" name="그룹 436">
            <a:extLst>
              <a:ext uri="{FF2B5EF4-FFF2-40B4-BE49-F238E27FC236}">
                <a16:creationId xmlns="" xmlns:a16="http://schemas.microsoft.com/office/drawing/2014/main" id="{B51BD411-270D-6045-A1E5-F4B7086D9856}"/>
              </a:ext>
            </a:extLst>
          </p:cNvPr>
          <p:cNvGrpSpPr/>
          <p:nvPr/>
        </p:nvGrpSpPr>
        <p:grpSpPr>
          <a:xfrm>
            <a:off x="7545270" y="2285414"/>
            <a:ext cx="95967" cy="95967"/>
            <a:chOff x="2840966" y="2007781"/>
            <a:chExt cx="129589" cy="129589"/>
          </a:xfrm>
        </p:grpSpPr>
        <p:sp>
          <p:nvSpPr>
            <p:cNvPr id="438" name="타원 437">
              <a:extLst>
                <a:ext uri="{FF2B5EF4-FFF2-40B4-BE49-F238E27FC236}">
                  <a16:creationId xmlns="" xmlns:a16="http://schemas.microsoft.com/office/drawing/2014/main" id="{54059074-AE8F-764D-A6BE-46C083F4F8C7}"/>
                </a:ext>
              </a:extLst>
            </p:cNvPr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9" name="십자형[C] 438">
              <a:extLst>
                <a:ext uri="{FF2B5EF4-FFF2-40B4-BE49-F238E27FC236}">
                  <a16:creationId xmlns="" xmlns:a16="http://schemas.microsoft.com/office/drawing/2014/main" id="{F693247D-BAD2-6E42-B4AB-CD10182E4759}"/>
                </a:ext>
              </a:extLst>
            </p:cNvPr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43" name="모서리가 둥근 직사각형 58">
            <a:extLst>
              <a:ext uri="{FF2B5EF4-FFF2-40B4-BE49-F238E27FC236}">
                <a16:creationId xmlns="" xmlns:a16="http://schemas.microsoft.com/office/drawing/2014/main" id="{8D0E61A0-1F6E-3A4B-B916-AC4DADEA0241}"/>
              </a:ext>
            </a:extLst>
          </p:cNvPr>
          <p:cNvSpPr/>
          <p:nvPr/>
        </p:nvSpPr>
        <p:spPr>
          <a:xfrm>
            <a:off x="4446932" y="1022374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44" name="직선 연결선[R] 443">
            <a:extLst>
              <a:ext uri="{FF2B5EF4-FFF2-40B4-BE49-F238E27FC236}">
                <a16:creationId xmlns="" xmlns:a16="http://schemas.microsoft.com/office/drawing/2014/main" id="{B39DEF74-346A-4A4E-B51F-8E6323796398}"/>
              </a:ext>
            </a:extLst>
          </p:cNvPr>
          <p:cNvCxnSpPr/>
          <p:nvPr/>
        </p:nvCxnSpPr>
        <p:spPr>
          <a:xfrm>
            <a:off x="4237266" y="308914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그룹 444">
            <a:extLst>
              <a:ext uri="{FF2B5EF4-FFF2-40B4-BE49-F238E27FC236}">
                <a16:creationId xmlns="" xmlns:a16="http://schemas.microsoft.com/office/drawing/2014/main" id="{840AE50A-9D4E-2741-A49E-0DAEB90081A2}"/>
              </a:ext>
            </a:extLst>
          </p:cNvPr>
          <p:cNvGrpSpPr/>
          <p:nvPr/>
        </p:nvGrpSpPr>
        <p:grpSpPr>
          <a:xfrm rot="10800000" flipV="1">
            <a:off x="4522535" y="2591020"/>
            <a:ext cx="151148" cy="76099"/>
            <a:chOff x="4465188" y="1361650"/>
            <a:chExt cx="335526" cy="132138"/>
          </a:xfrm>
        </p:grpSpPr>
        <p:sp>
          <p:nvSpPr>
            <p:cNvPr id="446" name="직사각형 445">
              <a:extLst>
                <a:ext uri="{FF2B5EF4-FFF2-40B4-BE49-F238E27FC236}">
                  <a16:creationId xmlns="" xmlns:a16="http://schemas.microsoft.com/office/drawing/2014/main" id="{0CF3918E-EDBB-3448-9F4D-49225FE80F9F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47" name="직사각형 446">
              <a:extLst>
                <a:ext uri="{FF2B5EF4-FFF2-40B4-BE49-F238E27FC236}">
                  <a16:creationId xmlns="" xmlns:a16="http://schemas.microsoft.com/office/drawing/2014/main" id="{20044585-4AE3-CC46-B4F9-803E8BDB8D7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48" name="모서리가 둥근 직사각형 58">
            <a:extLst>
              <a:ext uri="{FF2B5EF4-FFF2-40B4-BE49-F238E27FC236}">
                <a16:creationId xmlns="" xmlns:a16="http://schemas.microsoft.com/office/drawing/2014/main" id="{C9AB539D-7A80-C049-AE84-7F7CCDBA0868}"/>
              </a:ext>
            </a:extLst>
          </p:cNvPr>
          <p:cNvSpPr/>
          <p:nvPr/>
        </p:nvSpPr>
        <p:spPr>
          <a:xfrm>
            <a:off x="4596137" y="2513857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449" name="그룹 448">
            <a:extLst>
              <a:ext uri="{FF2B5EF4-FFF2-40B4-BE49-F238E27FC236}">
                <a16:creationId xmlns="" xmlns:a16="http://schemas.microsoft.com/office/drawing/2014/main" id="{671FB50A-1CCC-554B-A320-118D45C19C84}"/>
              </a:ext>
            </a:extLst>
          </p:cNvPr>
          <p:cNvGrpSpPr/>
          <p:nvPr/>
        </p:nvGrpSpPr>
        <p:grpSpPr>
          <a:xfrm>
            <a:off x="4496149" y="1405726"/>
            <a:ext cx="979742" cy="123812"/>
            <a:chOff x="2814241" y="3002024"/>
            <a:chExt cx="726244" cy="91777"/>
          </a:xfrm>
        </p:grpSpPr>
        <p:sp>
          <p:nvSpPr>
            <p:cNvPr id="450" name="직사각형 449">
              <a:extLst>
                <a:ext uri="{FF2B5EF4-FFF2-40B4-BE49-F238E27FC236}">
                  <a16:creationId xmlns="" xmlns:a16="http://schemas.microsoft.com/office/drawing/2014/main" id="{4C615C81-EA38-F14B-9685-FED82392D219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51" name="그림 450">
              <a:extLst>
                <a:ext uri="{FF2B5EF4-FFF2-40B4-BE49-F238E27FC236}">
                  <a16:creationId xmlns="" xmlns:a16="http://schemas.microsoft.com/office/drawing/2014/main" id="{78BC01FB-AA37-8845-8A6F-B65900F2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452" name="직선 연결선[R] 451">
            <a:extLst>
              <a:ext uri="{FF2B5EF4-FFF2-40B4-BE49-F238E27FC236}">
                <a16:creationId xmlns="" xmlns:a16="http://schemas.microsoft.com/office/drawing/2014/main" id="{3E34485B-6042-8143-99FE-F9BFB27671EB}"/>
              </a:ext>
            </a:extLst>
          </p:cNvPr>
          <p:cNvCxnSpPr>
            <a:cxnSpLocks/>
          </p:cNvCxnSpPr>
          <p:nvPr/>
        </p:nvCxnSpPr>
        <p:spPr>
          <a:xfrm>
            <a:off x="4500318" y="1556834"/>
            <a:ext cx="207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3" name="그룹 452">
            <a:extLst>
              <a:ext uri="{FF2B5EF4-FFF2-40B4-BE49-F238E27FC236}">
                <a16:creationId xmlns="" xmlns:a16="http://schemas.microsoft.com/office/drawing/2014/main" id="{1E897D16-C71B-E646-88EF-E0185B4E0768}"/>
              </a:ext>
            </a:extLst>
          </p:cNvPr>
          <p:cNvGrpSpPr/>
          <p:nvPr/>
        </p:nvGrpSpPr>
        <p:grpSpPr>
          <a:xfrm>
            <a:off x="6635362" y="1588736"/>
            <a:ext cx="960639" cy="184485"/>
            <a:chOff x="2935087" y="2846868"/>
            <a:chExt cx="960639" cy="184485"/>
          </a:xfrm>
        </p:grpSpPr>
        <p:sp>
          <p:nvSpPr>
            <p:cNvPr id="454" name="모서리가 둥근 직사각형 453">
              <a:extLst>
                <a:ext uri="{FF2B5EF4-FFF2-40B4-BE49-F238E27FC236}">
                  <a16:creationId xmlns="" xmlns:a16="http://schemas.microsoft.com/office/drawing/2014/main" id="{BC0155E9-63E7-B94B-AD99-64085F215D02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55" name="모서리가 둥근 직사각형 454">
              <a:extLst>
                <a:ext uri="{FF2B5EF4-FFF2-40B4-BE49-F238E27FC236}">
                  <a16:creationId xmlns="" xmlns:a16="http://schemas.microsoft.com/office/drawing/2014/main" id="{C5724737-7DC1-564D-8B78-6097DF6ACD3C}"/>
                </a:ext>
              </a:extLst>
            </p:cNvPr>
            <p:cNvSpPr/>
            <p:nvPr/>
          </p:nvSpPr>
          <p:spPr>
            <a:xfrm>
              <a:off x="3469464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b="1" u="sng" dirty="0">
                  <a:solidFill>
                    <a:schemeClr val="accent6"/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56" name="그래픽 455" descr="눈">
              <a:extLst>
                <a:ext uri="{FF2B5EF4-FFF2-40B4-BE49-F238E27FC236}">
                  <a16:creationId xmlns="" xmlns:a16="http://schemas.microsoft.com/office/drawing/2014/main" id="{B6B1C69A-384F-1349-B451-51A19C6FB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57" name="그래픽 456" descr="눈">
              <a:extLst>
                <a:ext uri="{FF2B5EF4-FFF2-40B4-BE49-F238E27FC236}">
                  <a16:creationId xmlns="" xmlns:a16="http://schemas.microsoft.com/office/drawing/2014/main" id="{01790CC0-9471-8145-934B-F26149E94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58" name="직선 연결선[R] 457">
              <a:extLst>
                <a:ext uri="{FF2B5EF4-FFF2-40B4-BE49-F238E27FC236}">
                  <a16:creationId xmlns="" xmlns:a16="http://schemas.microsoft.com/office/drawing/2014/main" id="{5A293928-01B3-2A48-BED9-05634B0598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9" name="그룹 458">
            <a:extLst>
              <a:ext uri="{FF2B5EF4-FFF2-40B4-BE49-F238E27FC236}">
                <a16:creationId xmlns="" xmlns:a16="http://schemas.microsoft.com/office/drawing/2014/main" id="{51D49CFD-2FEA-D34D-A5E9-D539759690FA}"/>
              </a:ext>
            </a:extLst>
          </p:cNvPr>
          <p:cNvGrpSpPr/>
          <p:nvPr/>
        </p:nvGrpSpPr>
        <p:grpSpPr>
          <a:xfrm>
            <a:off x="7312854" y="2060686"/>
            <a:ext cx="179200" cy="161686"/>
            <a:chOff x="3521263" y="3289925"/>
            <a:chExt cx="179200" cy="161686"/>
          </a:xfrm>
        </p:grpSpPr>
        <p:sp>
          <p:nvSpPr>
            <p:cNvPr id="460" name="모서리가 둥근 직사각형 459">
              <a:extLst>
                <a:ext uri="{FF2B5EF4-FFF2-40B4-BE49-F238E27FC236}">
                  <a16:creationId xmlns="" xmlns:a16="http://schemas.microsoft.com/office/drawing/2014/main" id="{568E35BC-80BE-ED42-9794-B117F782422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61" name="그룹 460">
              <a:extLst>
                <a:ext uri="{FF2B5EF4-FFF2-40B4-BE49-F238E27FC236}">
                  <a16:creationId xmlns="" xmlns:a16="http://schemas.microsoft.com/office/drawing/2014/main" id="{B2DA812F-C13F-7B4E-803D-25525975B3E6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62" name="그래픽 461" descr="눈">
                <a:extLst>
                  <a:ext uri="{FF2B5EF4-FFF2-40B4-BE49-F238E27FC236}">
                    <a16:creationId xmlns="" xmlns:a16="http://schemas.microsoft.com/office/drawing/2014/main" id="{ED782D1B-1EBD-E240-BBBB-53FA42FB3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63" name="직선 연결선[R] 462">
                <a:extLst>
                  <a:ext uri="{FF2B5EF4-FFF2-40B4-BE49-F238E27FC236}">
                    <a16:creationId xmlns="" xmlns:a16="http://schemas.microsoft.com/office/drawing/2014/main" id="{CC35E416-0AC6-3F4C-BE79-82B4BF21E8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0" name="그룹 469">
            <a:extLst>
              <a:ext uri="{FF2B5EF4-FFF2-40B4-BE49-F238E27FC236}">
                <a16:creationId xmlns="" xmlns:a16="http://schemas.microsoft.com/office/drawing/2014/main" id="{47EAFDFC-5CFF-E54C-8397-02A1033D7935}"/>
              </a:ext>
            </a:extLst>
          </p:cNvPr>
          <p:cNvGrpSpPr/>
          <p:nvPr/>
        </p:nvGrpSpPr>
        <p:grpSpPr>
          <a:xfrm>
            <a:off x="7312854" y="2260889"/>
            <a:ext cx="179200" cy="161686"/>
            <a:chOff x="3521263" y="3289925"/>
            <a:chExt cx="179200" cy="161686"/>
          </a:xfrm>
        </p:grpSpPr>
        <p:sp>
          <p:nvSpPr>
            <p:cNvPr id="471" name="모서리가 둥근 직사각형 470">
              <a:extLst>
                <a:ext uri="{FF2B5EF4-FFF2-40B4-BE49-F238E27FC236}">
                  <a16:creationId xmlns="" xmlns:a16="http://schemas.microsoft.com/office/drawing/2014/main" id="{9CBA764B-7D23-EB4D-80CA-698263A0C6AC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72" name="그룹 471">
              <a:extLst>
                <a:ext uri="{FF2B5EF4-FFF2-40B4-BE49-F238E27FC236}">
                  <a16:creationId xmlns="" xmlns:a16="http://schemas.microsoft.com/office/drawing/2014/main" id="{3751B083-8264-1A40-AA63-5E090B55DEA8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73" name="그래픽 472" descr="눈">
                <a:extLst>
                  <a:ext uri="{FF2B5EF4-FFF2-40B4-BE49-F238E27FC236}">
                    <a16:creationId xmlns="" xmlns:a16="http://schemas.microsoft.com/office/drawing/2014/main" id="{9A037C29-CFBE-E24F-BD2E-53F4427DBA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74" name="직선 연결선[R] 473">
                <a:extLst>
                  <a:ext uri="{FF2B5EF4-FFF2-40B4-BE49-F238E27FC236}">
                    <a16:creationId xmlns="" xmlns:a16="http://schemas.microsoft.com/office/drawing/2014/main" id="{02C5704C-5456-AB4B-8E95-80B5AD51C8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6" name="모서리가 둥근 직사각형 58">
            <a:extLst>
              <a:ext uri="{FF2B5EF4-FFF2-40B4-BE49-F238E27FC236}">
                <a16:creationId xmlns="" xmlns:a16="http://schemas.microsoft.com/office/drawing/2014/main" id="{7080E42A-E8D1-BB47-A405-44F9B44114E6}"/>
              </a:ext>
            </a:extLst>
          </p:cNvPr>
          <p:cNvSpPr/>
          <p:nvPr/>
        </p:nvSpPr>
        <p:spPr>
          <a:xfrm>
            <a:off x="4237266" y="769573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77" name="TextBox 476">
            <a:extLst>
              <a:ext uri="{FF2B5EF4-FFF2-40B4-BE49-F238E27FC236}">
                <a16:creationId xmlns="" xmlns:a16="http://schemas.microsoft.com/office/drawing/2014/main" id="{E01F2BE6-D9ED-1449-812A-BF1B3E1543E0}"/>
              </a:ext>
            </a:extLst>
          </p:cNvPr>
          <p:cNvSpPr txBox="1"/>
          <p:nvPr/>
        </p:nvSpPr>
        <p:spPr>
          <a:xfrm>
            <a:off x="4989155" y="1617499"/>
            <a:ext cx="254878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b="1" u="sng" dirty="0">
                <a:solidFill>
                  <a:schemeClr val="accent6"/>
                </a:solidFill>
              </a:rPr>
              <a:t>Deselect</a:t>
            </a:r>
            <a:endParaRPr kumimoji="1" lang="ko-KR" altLang="en-US" sz="500" b="1" u="sng" dirty="0">
              <a:solidFill>
                <a:schemeClr val="accent6"/>
              </a:solidFill>
            </a:endParaRPr>
          </a:p>
        </p:txBody>
      </p:sp>
      <p:sp>
        <p:nvSpPr>
          <p:cNvPr id="478" name="TextBox 477">
            <a:extLst>
              <a:ext uri="{FF2B5EF4-FFF2-40B4-BE49-F238E27FC236}">
                <a16:creationId xmlns="" xmlns:a16="http://schemas.microsoft.com/office/drawing/2014/main" id="{37134BFE-CCD5-FB4B-93CF-4E135D01348F}"/>
              </a:ext>
            </a:extLst>
          </p:cNvPr>
          <p:cNvSpPr txBox="1"/>
          <p:nvPr/>
        </p:nvSpPr>
        <p:spPr>
          <a:xfrm>
            <a:off x="4507395" y="1616043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79" name="그룹 478">
            <a:extLst>
              <a:ext uri="{FF2B5EF4-FFF2-40B4-BE49-F238E27FC236}">
                <a16:creationId xmlns="" xmlns:a16="http://schemas.microsoft.com/office/drawing/2014/main" id="{C5090CF2-DD14-644E-B438-214CE3E4DB86}"/>
              </a:ext>
            </a:extLst>
          </p:cNvPr>
          <p:cNvGrpSpPr/>
          <p:nvPr/>
        </p:nvGrpSpPr>
        <p:grpSpPr>
          <a:xfrm>
            <a:off x="5366490" y="1091148"/>
            <a:ext cx="1206604" cy="151261"/>
            <a:chOff x="808635" y="737303"/>
            <a:chExt cx="978606" cy="151261"/>
          </a:xfrm>
        </p:grpSpPr>
        <p:sp>
          <p:nvSpPr>
            <p:cNvPr id="480" name="직사각형 479">
              <a:extLst>
                <a:ext uri="{FF2B5EF4-FFF2-40B4-BE49-F238E27FC236}">
                  <a16:creationId xmlns="" xmlns:a16="http://schemas.microsoft.com/office/drawing/2014/main" id="{9BA7F1C2-64EC-7F44-B290-299141DDF089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="" xmlns:a16="http://schemas.microsoft.com/office/drawing/2014/main" id="{8F939003-E2B0-ED43-93BB-B9F8308F2771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sp>
        <p:nvSpPr>
          <p:cNvPr id="482" name="TextBox 481">
            <a:extLst>
              <a:ext uri="{FF2B5EF4-FFF2-40B4-BE49-F238E27FC236}">
                <a16:creationId xmlns="" xmlns:a16="http://schemas.microsoft.com/office/drawing/2014/main" id="{867E0EB8-6D43-6F41-9C25-AA7ADD24985D}"/>
              </a:ext>
            </a:extLst>
          </p:cNvPr>
          <p:cNvSpPr txBox="1"/>
          <p:nvPr/>
        </p:nvSpPr>
        <p:spPr>
          <a:xfrm>
            <a:off x="6597555" y="139725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483" name="직선 연결선[R] 482">
            <a:extLst>
              <a:ext uri="{FF2B5EF4-FFF2-40B4-BE49-F238E27FC236}">
                <a16:creationId xmlns="" xmlns:a16="http://schemas.microsoft.com/office/drawing/2014/main" id="{A9C987B4-3A2C-9645-8766-4E894FBA87F2}"/>
              </a:ext>
            </a:extLst>
          </p:cNvPr>
          <p:cNvCxnSpPr>
            <a:cxnSpLocks/>
          </p:cNvCxnSpPr>
          <p:nvPr/>
        </p:nvCxnSpPr>
        <p:spPr>
          <a:xfrm>
            <a:off x="4389909" y="2492049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4" name="그림 483">
            <a:extLst>
              <a:ext uri="{FF2B5EF4-FFF2-40B4-BE49-F238E27FC236}">
                <a16:creationId xmlns="" xmlns:a16="http://schemas.microsoft.com/office/drawing/2014/main" id="{07330D4E-085E-FE44-9201-C2FF89D5FCC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5095982" y="1640625"/>
            <a:ext cx="100997" cy="158840"/>
          </a:xfrm>
          <a:prstGeom prst="rect">
            <a:avLst/>
          </a:prstGeom>
        </p:spPr>
      </p:pic>
      <p:pic>
        <p:nvPicPr>
          <p:cNvPr id="199" name="그래픽 198" descr="눈">
            <a:extLst>
              <a:ext uri="{FF2B5EF4-FFF2-40B4-BE49-F238E27FC236}">
                <a16:creationId xmlns="" xmlns:a16="http://schemas.microsoft.com/office/drawing/2014/main" id="{B6650D40-A548-CF47-A781-6AC6EC2F8AB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35004" y="1386172"/>
            <a:ext cx="150985" cy="150985"/>
          </a:xfrm>
          <a:prstGeom prst="rect">
            <a:avLst/>
          </a:prstGeom>
        </p:spPr>
      </p:pic>
      <p:pic>
        <p:nvPicPr>
          <p:cNvPr id="201" name="그래픽 200" descr="눈">
            <a:extLst>
              <a:ext uri="{FF2B5EF4-FFF2-40B4-BE49-F238E27FC236}">
                <a16:creationId xmlns="" xmlns:a16="http://schemas.microsoft.com/office/drawing/2014/main" id="{451034ED-4CBF-5644-A103-D6013F698B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26892" y="1386172"/>
            <a:ext cx="150985" cy="150985"/>
          </a:xfrm>
          <a:prstGeom prst="rect">
            <a:avLst/>
          </a:prstGeom>
        </p:spPr>
      </p:pic>
      <p:sp>
        <p:nvSpPr>
          <p:cNvPr id="202" name="TextBox 201">
            <a:extLst>
              <a:ext uri="{FF2B5EF4-FFF2-40B4-BE49-F238E27FC236}">
                <a16:creationId xmlns="" xmlns:a16="http://schemas.microsoft.com/office/drawing/2014/main" id="{7BF122F4-811E-3247-9DA4-ADCD26DAB409}"/>
              </a:ext>
            </a:extLst>
          </p:cNvPr>
          <p:cNvSpPr txBox="1"/>
          <p:nvPr/>
        </p:nvSpPr>
        <p:spPr>
          <a:xfrm>
            <a:off x="7071328" y="1247484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268" name="모서리가 둥근 직사각형 58">
            <a:extLst>
              <a:ext uri="{FF2B5EF4-FFF2-40B4-BE49-F238E27FC236}">
                <a16:creationId xmlns="" xmlns:a16="http://schemas.microsoft.com/office/drawing/2014/main" id="{BBE26C89-440D-DF45-8521-C9CBF621FAA3}"/>
              </a:ext>
            </a:extLst>
          </p:cNvPr>
          <p:cNvSpPr/>
          <p:nvPr/>
        </p:nvSpPr>
        <p:spPr>
          <a:xfrm>
            <a:off x="553911" y="413494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69" name="그룹 268">
            <a:extLst>
              <a:ext uri="{FF2B5EF4-FFF2-40B4-BE49-F238E27FC236}">
                <a16:creationId xmlns="" xmlns:a16="http://schemas.microsoft.com/office/drawing/2014/main" id="{5DA78F5B-C4A1-E74B-86E5-FF1868E7609B}"/>
              </a:ext>
            </a:extLst>
          </p:cNvPr>
          <p:cNvGrpSpPr/>
          <p:nvPr/>
        </p:nvGrpSpPr>
        <p:grpSpPr>
          <a:xfrm>
            <a:off x="976067" y="6302481"/>
            <a:ext cx="2635916" cy="284559"/>
            <a:chOff x="2958860" y="4572000"/>
            <a:chExt cx="3036498" cy="327804"/>
          </a:xfrm>
        </p:grpSpPr>
        <p:pic>
          <p:nvPicPr>
            <p:cNvPr id="270" name="그림 269">
              <a:extLst>
                <a:ext uri="{FF2B5EF4-FFF2-40B4-BE49-F238E27FC236}">
                  <a16:creationId xmlns="" xmlns:a16="http://schemas.microsoft.com/office/drawing/2014/main" id="{68099B76-3CCC-344D-BAE8-FB9176AFE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71" name="그룹 270">
              <a:extLst>
                <a:ext uri="{FF2B5EF4-FFF2-40B4-BE49-F238E27FC236}">
                  <a16:creationId xmlns="" xmlns:a16="http://schemas.microsoft.com/office/drawing/2014/main" id="{64182726-21BE-A94C-ADF1-B67E5CFD1A86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72" name="직사각형 271">
                <a:extLst>
                  <a:ext uri="{FF2B5EF4-FFF2-40B4-BE49-F238E27FC236}">
                    <a16:creationId xmlns="" xmlns:a16="http://schemas.microsoft.com/office/drawing/2014/main" id="{1A451077-5B10-A546-BD66-48FD51BE63F5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="" xmlns:a16="http://schemas.microsoft.com/office/drawing/2014/main" id="{19918DE4-4E4C-3B40-A5D9-891D7E9062DE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74" name="모서리가 둥근 직사각형 58">
            <a:extLst>
              <a:ext uri="{FF2B5EF4-FFF2-40B4-BE49-F238E27FC236}">
                <a16:creationId xmlns="" xmlns:a16="http://schemas.microsoft.com/office/drawing/2014/main" id="{D2AEB8C6-E70A-9E44-BDBA-94F59D639E97}"/>
              </a:ext>
            </a:extLst>
          </p:cNvPr>
          <p:cNvSpPr/>
          <p:nvPr/>
        </p:nvSpPr>
        <p:spPr>
          <a:xfrm>
            <a:off x="824306" y="4941160"/>
            <a:ext cx="367088" cy="525144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</p:txBody>
      </p:sp>
      <p:sp>
        <p:nvSpPr>
          <p:cNvPr id="275" name="모서리가 둥근 직사각형 58">
            <a:extLst>
              <a:ext uri="{FF2B5EF4-FFF2-40B4-BE49-F238E27FC236}">
                <a16:creationId xmlns="" xmlns:a16="http://schemas.microsoft.com/office/drawing/2014/main" id="{35E3DA09-23FC-2A47-9ED4-270DB49B874E}"/>
              </a:ext>
            </a:extLst>
          </p:cNvPr>
          <p:cNvSpPr/>
          <p:nvPr/>
        </p:nvSpPr>
        <p:spPr>
          <a:xfrm>
            <a:off x="1215764" y="4941160"/>
            <a:ext cx="166712" cy="524631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1500</a:t>
            </a:r>
          </a:p>
        </p:txBody>
      </p:sp>
      <p:pic>
        <p:nvPicPr>
          <p:cNvPr id="276" name="그림 275">
            <a:extLst>
              <a:ext uri="{FF2B5EF4-FFF2-40B4-BE49-F238E27FC236}">
                <a16:creationId xmlns="" xmlns:a16="http://schemas.microsoft.com/office/drawing/2014/main" id="{8A52431A-238E-5B40-8039-329E22200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523575" y="5741707"/>
            <a:ext cx="423619" cy="107523"/>
          </a:xfrm>
          <a:prstGeom prst="rect">
            <a:avLst/>
          </a:prstGeom>
        </p:spPr>
      </p:pic>
      <p:grpSp>
        <p:nvGrpSpPr>
          <p:cNvPr id="277" name="그룹 276">
            <a:extLst>
              <a:ext uri="{FF2B5EF4-FFF2-40B4-BE49-F238E27FC236}">
                <a16:creationId xmlns="" xmlns:a16="http://schemas.microsoft.com/office/drawing/2014/main" id="{E90E1A29-1ADD-9349-A6F2-972D40CEF0A6}"/>
              </a:ext>
            </a:extLst>
          </p:cNvPr>
          <p:cNvGrpSpPr/>
          <p:nvPr/>
        </p:nvGrpSpPr>
        <p:grpSpPr>
          <a:xfrm>
            <a:off x="823876" y="6000322"/>
            <a:ext cx="2623597" cy="186519"/>
            <a:chOff x="530210" y="4880702"/>
            <a:chExt cx="2623597" cy="186519"/>
          </a:xfrm>
        </p:grpSpPr>
        <p:sp>
          <p:nvSpPr>
            <p:cNvPr id="278" name="모서리가 둥근 직사각형 277">
              <a:extLst>
                <a:ext uri="{FF2B5EF4-FFF2-40B4-BE49-F238E27FC236}">
                  <a16:creationId xmlns="" xmlns:a16="http://schemas.microsoft.com/office/drawing/2014/main" id="{083431C9-A583-8340-B2C1-A15C650F6D7A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9" name="모서리가 둥근 직사각형 45">
              <a:extLst>
                <a:ext uri="{FF2B5EF4-FFF2-40B4-BE49-F238E27FC236}">
                  <a16:creationId xmlns="" xmlns:a16="http://schemas.microsoft.com/office/drawing/2014/main" id="{491BFE8A-E816-1D44-B33D-8A98C10854D3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280" name="직선 연결선[R] 279">
            <a:extLst>
              <a:ext uri="{FF2B5EF4-FFF2-40B4-BE49-F238E27FC236}">
                <a16:creationId xmlns="" xmlns:a16="http://schemas.microsoft.com/office/drawing/2014/main" id="{ECBD42E6-CEC3-8741-A5F8-8DE1C59C5644}"/>
              </a:ext>
            </a:extLst>
          </p:cNvPr>
          <p:cNvCxnSpPr>
            <a:cxnSpLocks/>
          </p:cNvCxnSpPr>
          <p:nvPr/>
        </p:nvCxnSpPr>
        <p:spPr>
          <a:xfrm>
            <a:off x="699874" y="5949111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1" name="그림 280">
            <a:extLst>
              <a:ext uri="{FF2B5EF4-FFF2-40B4-BE49-F238E27FC236}">
                <a16:creationId xmlns="" xmlns:a16="http://schemas.microsoft.com/office/drawing/2014/main" id="{C34A61A7-A66B-DF43-AD4D-CDB26E3A4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552" y="4585886"/>
            <a:ext cx="90036" cy="90036"/>
          </a:xfrm>
          <a:prstGeom prst="rect">
            <a:avLst/>
          </a:prstGeom>
        </p:spPr>
      </p:pic>
      <p:grpSp>
        <p:nvGrpSpPr>
          <p:cNvPr id="282" name="그룹 281">
            <a:extLst>
              <a:ext uri="{FF2B5EF4-FFF2-40B4-BE49-F238E27FC236}">
                <a16:creationId xmlns="" xmlns:a16="http://schemas.microsoft.com/office/drawing/2014/main" id="{AE5845E9-8DCB-BA42-81FB-5F348703F9C2}"/>
              </a:ext>
            </a:extLst>
          </p:cNvPr>
          <p:cNvGrpSpPr/>
          <p:nvPr/>
        </p:nvGrpSpPr>
        <p:grpSpPr>
          <a:xfrm>
            <a:off x="3626352" y="458669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3" name="아래쪽 화살표[D] 282">
              <a:extLst>
                <a:ext uri="{FF2B5EF4-FFF2-40B4-BE49-F238E27FC236}">
                  <a16:creationId xmlns="" xmlns:a16="http://schemas.microsoft.com/office/drawing/2014/main" id="{95E0E9A8-E423-A441-8A1E-0A96DF740D99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4" name="아래쪽 화살표[D] 283">
              <a:extLst>
                <a:ext uri="{FF2B5EF4-FFF2-40B4-BE49-F238E27FC236}">
                  <a16:creationId xmlns="" xmlns:a16="http://schemas.microsoft.com/office/drawing/2014/main" id="{D7A7BCFA-1711-EC46-B2BA-8CE2C66E741C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88" name="모서리가 둥근 직사각형 58">
            <a:extLst>
              <a:ext uri="{FF2B5EF4-FFF2-40B4-BE49-F238E27FC236}">
                <a16:creationId xmlns="" xmlns:a16="http://schemas.microsoft.com/office/drawing/2014/main" id="{494866AE-CF87-4B4C-810B-9343284B3DB6}"/>
              </a:ext>
            </a:extLst>
          </p:cNvPr>
          <p:cNvSpPr/>
          <p:nvPr/>
        </p:nvSpPr>
        <p:spPr>
          <a:xfrm>
            <a:off x="756897" y="41856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9" name="직선 연결선[R] 288">
            <a:extLst>
              <a:ext uri="{FF2B5EF4-FFF2-40B4-BE49-F238E27FC236}">
                <a16:creationId xmlns="" xmlns:a16="http://schemas.microsoft.com/office/drawing/2014/main" id="{2B36DE4B-D069-A34F-955E-D00D0935B511}"/>
              </a:ext>
            </a:extLst>
          </p:cNvPr>
          <p:cNvCxnSpPr/>
          <p:nvPr/>
        </p:nvCxnSpPr>
        <p:spPr>
          <a:xfrm>
            <a:off x="547231" y="624160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0" name="그룹 289">
            <a:extLst>
              <a:ext uri="{FF2B5EF4-FFF2-40B4-BE49-F238E27FC236}">
                <a16:creationId xmlns="" xmlns:a16="http://schemas.microsoft.com/office/drawing/2014/main" id="{250B4091-61CD-BD49-9733-9BB389BB79A7}"/>
              </a:ext>
            </a:extLst>
          </p:cNvPr>
          <p:cNvGrpSpPr/>
          <p:nvPr/>
        </p:nvGrpSpPr>
        <p:grpSpPr>
          <a:xfrm rot="10800000" flipV="1">
            <a:off x="832500" y="5760004"/>
            <a:ext cx="151148" cy="76099"/>
            <a:chOff x="4465188" y="1361650"/>
            <a:chExt cx="335526" cy="132138"/>
          </a:xfrm>
        </p:grpSpPr>
        <p:sp>
          <p:nvSpPr>
            <p:cNvPr id="291" name="직사각형 290">
              <a:extLst>
                <a:ext uri="{FF2B5EF4-FFF2-40B4-BE49-F238E27FC236}">
                  <a16:creationId xmlns="" xmlns:a16="http://schemas.microsoft.com/office/drawing/2014/main" id="{54F047B4-FAAC-444D-877A-3DE243158DDB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92" name="직사각형 291">
              <a:extLst>
                <a:ext uri="{FF2B5EF4-FFF2-40B4-BE49-F238E27FC236}">
                  <a16:creationId xmlns="" xmlns:a16="http://schemas.microsoft.com/office/drawing/2014/main" id="{FAA49FE1-9F77-9744-BE8E-17AB5EE8466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93" name="모서리가 둥근 직사각형 58">
            <a:extLst>
              <a:ext uri="{FF2B5EF4-FFF2-40B4-BE49-F238E27FC236}">
                <a16:creationId xmlns="" xmlns:a16="http://schemas.microsoft.com/office/drawing/2014/main" id="{60C091EC-DA6F-7A41-857C-D74E812FCDC7}"/>
              </a:ext>
            </a:extLst>
          </p:cNvPr>
          <p:cNvSpPr/>
          <p:nvPr/>
        </p:nvSpPr>
        <p:spPr>
          <a:xfrm>
            <a:off x="906102" y="5682841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94" name="그룹 293">
            <a:extLst>
              <a:ext uri="{FF2B5EF4-FFF2-40B4-BE49-F238E27FC236}">
                <a16:creationId xmlns="" xmlns:a16="http://schemas.microsoft.com/office/drawing/2014/main" id="{94AB547A-BA29-A441-BB4B-B2B98AF52687}"/>
              </a:ext>
            </a:extLst>
          </p:cNvPr>
          <p:cNvGrpSpPr/>
          <p:nvPr/>
        </p:nvGrpSpPr>
        <p:grpSpPr>
          <a:xfrm>
            <a:off x="806114" y="4568961"/>
            <a:ext cx="979742" cy="123812"/>
            <a:chOff x="2814241" y="3002024"/>
            <a:chExt cx="726244" cy="91777"/>
          </a:xfrm>
        </p:grpSpPr>
        <p:sp>
          <p:nvSpPr>
            <p:cNvPr id="295" name="직사각형 294">
              <a:extLst>
                <a:ext uri="{FF2B5EF4-FFF2-40B4-BE49-F238E27FC236}">
                  <a16:creationId xmlns="" xmlns:a16="http://schemas.microsoft.com/office/drawing/2014/main" id="{354DA17E-1158-FA48-8969-5005EF2AB9B3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Value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296" name="그림 295">
              <a:extLst>
                <a:ext uri="{FF2B5EF4-FFF2-40B4-BE49-F238E27FC236}">
                  <a16:creationId xmlns="" xmlns:a16="http://schemas.microsoft.com/office/drawing/2014/main" id="{1417E90C-6C65-B342-966C-BBE07AFA5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297" name="직선 연결선[R] 296">
            <a:extLst>
              <a:ext uri="{FF2B5EF4-FFF2-40B4-BE49-F238E27FC236}">
                <a16:creationId xmlns="" xmlns:a16="http://schemas.microsoft.com/office/drawing/2014/main" id="{04573A72-7735-4C42-85CB-CFE81E49E39E}"/>
              </a:ext>
            </a:extLst>
          </p:cNvPr>
          <p:cNvCxnSpPr>
            <a:cxnSpLocks/>
          </p:cNvCxnSpPr>
          <p:nvPr/>
        </p:nvCxnSpPr>
        <p:spPr>
          <a:xfrm>
            <a:off x="810283" y="4720069"/>
            <a:ext cx="21035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그룹 298">
            <a:extLst>
              <a:ext uri="{FF2B5EF4-FFF2-40B4-BE49-F238E27FC236}">
                <a16:creationId xmlns="" xmlns:a16="http://schemas.microsoft.com/office/drawing/2014/main" id="{5463739C-E556-C241-9EAB-E0F4F8A61730}"/>
              </a:ext>
            </a:extLst>
          </p:cNvPr>
          <p:cNvGrpSpPr/>
          <p:nvPr/>
        </p:nvGrpSpPr>
        <p:grpSpPr>
          <a:xfrm>
            <a:off x="2945327" y="4751971"/>
            <a:ext cx="926133" cy="184485"/>
            <a:chOff x="2935087" y="2846868"/>
            <a:chExt cx="926133" cy="184485"/>
          </a:xfrm>
        </p:grpSpPr>
        <p:sp>
          <p:nvSpPr>
            <p:cNvPr id="300" name="모서리가 둥근 직사각형 299">
              <a:extLst>
                <a:ext uri="{FF2B5EF4-FFF2-40B4-BE49-F238E27FC236}">
                  <a16:creationId xmlns="" xmlns:a16="http://schemas.microsoft.com/office/drawing/2014/main" id="{FD253CCF-3D4E-7C4C-A77F-BD9206A1CA0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301" name="모서리가 둥근 직사각형 300">
              <a:extLst>
                <a:ext uri="{FF2B5EF4-FFF2-40B4-BE49-F238E27FC236}">
                  <a16:creationId xmlns="" xmlns:a16="http://schemas.microsoft.com/office/drawing/2014/main" id="{F3D56954-70E5-F847-8349-BF5CF8C5C4E8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302" name="그래픽 301" descr="눈">
              <a:extLst>
                <a:ext uri="{FF2B5EF4-FFF2-40B4-BE49-F238E27FC236}">
                  <a16:creationId xmlns="" xmlns:a16="http://schemas.microsoft.com/office/drawing/2014/main" id="{0BB43A1F-BC7F-8042-8E41-682216777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303" name="그래픽 302" descr="눈">
              <a:extLst>
                <a:ext uri="{FF2B5EF4-FFF2-40B4-BE49-F238E27FC236}">
                  <a16:creationId xmlns="" xmlns:a16="http://schemas.microsoft.com/office/drawing/2014/main" id="{F853A7EC-28CB-E54C-900B-2112550C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304" name="직선 연결선[R] 303">
              <a:extLst>
                <a:ext uri="{FF2B5EF4-FFF2-40B4-BE49-F238E27FC236}">
                  <a16:creationId xmlns="" xmlns:a16="http://schemas.microsoft.com/office/drawing/2014/main" id="{526566CD-2C87-2840-9402-A333DE9426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5" name="그룹 304">
            <a:extLst>
              <a:ext uri="{FF2B5EF4-FFF2-40B4-BE49-F238E27FC236}">
                <a16:creationId xmlns="" xmlns:a16="http://schemas.microsoft.com/office/drawing/2014/main" id="{0E4E9A63-F9CD-114E-A418-0E66DA7E2A2A}"/>
              </a:ext>
            </a:extLst>
          </p:cNvPr>
          <p:cNvGrpSpPr/>
          <p:nvPr/>
        </p:nvGrpSpPr>
        <p:grpSpPr>
          <a:xfrm>
            <a:off x="3622819" y="4961185"/>
            <a:ext cx="179200" cy="161686"/>
            <a:chOff x="3521263" y="3289925"/>
            <a:chExt cx="179200" cy="161686"/>
          </a:xfrm>
        </p:grpSpPr>
        <p:sp>
          <p:nvSpPr>
            <p:cNvPr id="306" name="모서리가 둥근 직사각형 305">
              <a:extLst>
                <a:ext uri="{FF2B5EF4-FFF2-40B4-BE49-F238E27FC236}">
                  <a16:creationId xmlns="" xmlns:a16="http://schemas.microsoft.com/office/drawing/2014/main" id="{E19FD799-FD8A-9B48-94A9-88FE2C57F144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07" name="그룹 306">
              <a:extLst>
                <a:ext uri="{FF2B5EF4-FFF2-40B4-BE49-F238E27FC236}">
                  <a16:creationId xmlns="" xmlns:a16="http://schemas.microsoft.com/office/drawing/2014/main" id="{FACBE486-977D-914E-AE55-1C36D46E7700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08" name="그래픽 307" descr="눈">
                <a:extLst>
                  <a:ext uri="{FF2B5EF4-FFF2-40B4-BE49-F238E27FC236}">
                    <a16:creationId xmlns="" xmlns:a16="http://schemas.microsoft.com/office/drawing/2014/main" id="{9D7F3CF6-C79C-6D4A-80BB-433D2DC51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09" name="직선 연결선[R] 308">
                <a:extLst>
                  <a:ext uri="{FF2B5EF4-FFF2-40B4-BE49-F238E27FC236}">
                    <a16:creationId xmlns="" xmlns:a16="http://schemas.microsoft.com/office/drawing/2014/main" id="{516F67B6-D49F-5E48-ACE2-C991F51E73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0" name="그룹 309">
            <a:extLst>
              <a:ext uri="{FF2B5EF4-FFF2-40B4-BE49-F238E27FC236}">
                <a16:creationId xmlns="" xmlns:a16="http://schemas.microsoft.com/office/drawing/2014/main" id="{CF29088E-F699-2A41-8065-2F892CC81D85}"/>
              </a:ext>
            </a:extLst>
          </p:cNvPr>
          <p:cNvGrpSpPr/>
          <p:nvPr/>
        </p:nvGrpSpPr>
        <p:grpSpPr>
          <a:xfrm>
            <a:off x="3619794" y="5163754"/>
            <a:ext cx="179200" cy="161686"/>
            <a:chOff x="3515933" y="4048693"/>
            <a:chExt cx="179200" cy="161686"/>
          </a:xfrm>
        </p:grpSpPr>
        <p:sp>
          <p:nvSpPr>
            <p:cNvPr id="311" name="모서리가 둥근 직사각형 310">
              <a:extLst>
                <a:ext uri="{FF2B5EF4-FFF2-40B4-BE49-F238E27FC236}">
                  <a16:creationId xmlns="" xmlns:a16="http://schemas.microsoft.com/office/drawing/2014/main" id="{21400845-F9F9-9F4D-9439-BDEEB3ED4BA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12" name="그래픽 311" descr="눈">
              <a:extLst>
                <a:ext uri="{FF2B5EF4-FFF2-40B4-BE49-F238E27FC236}">
                  <a16:creationId xmlns="" xmlns:a16="http://schemas.microsoft.com/office/drawing/2014/main" id="{F2C192D4-D2C7-6D44-955E-5107FABD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313" name="그룹 312">
            <a:extLst>
              <a:ext uri="{FF2B5EF4-FFF2-40B4-BE49-F238E27FC236}">
                <a16:creationId xmlns="" xmlns:a16="http://schemas.microsoft.com/office/drawing/2014/main" id="{2068D80E-83F0-734A-B730-162F50BAD2CB}"/>
              </a:ext>
            </a:extLst>
          </p:cNvPr>
          <p:cNvGrpSpPr/>
          <p:nvPr/>
        </p:nvGrpSpPr>
        <p:grpSpPr>
          <a:xfrm>
            <a:off x="3622819" y="5374290"/>
            <a:ext cx="179200" cy="161686"/>
            <a:chOff x="3521263" y="3289925"/>
            <a:chExt cx="179200" cy="161686"/>
          </a:xfrm>
        </p:grpSpPr>
        <p:sp>
          <p:nvSpPr>
            <p:cNvPr id="314" name="모서리가 둥근 직사각형 313">
              <a:extLst>
                <a:ext uri="{FF2B5EF4-FFF2-40B4-BE49-F238E27FC236}">
                  <a16:creationId xmlns="" xmlns:a16="http://schemas.microsoft.com/office/drawing/2014/main" id="{DB47B040-4F88-5147-A1F2-56F84CA220AD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21" name="그룹 320">
              <a:extLst>
                <a:ext uri="{FF2B5EF4-FFF2-40B4-BE49-F238E27FC236}">
                  <a16:creationId xmlns="" xmlns:a16="http://schemas.microsoft.com/office/drawing/2014/main" id="{ED34BA08-FD97-3041-BE9D-E9E716DFB98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41" name="그래픽 340" descr="눈">
                <a:extLst>
                  <a:ext uri="{FF2B5EF4-FFF2-40B4-BE49-F238E27FC236}">
                    <a16:creationId xmlns="" xmlns:a16="http://schemas.microsoft.com/office/drawing/2014/main" id="{709707FF-DCBF-F64D-9956-C831380563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42" name="직선 연결선[R] 341">
                <a:extLst>
                  <a:ext uri="{FF2B5EF4-FFF2-40B4-BE49-F238E27FC236}">
                    <a16:creationId xmlns="" xmlns:a16="http://schemas.microsoft.com/office/drawing/2014/main" id="{B5F716C8-4203-8648-B2AD-2F5BC12B7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1" name="모서리가 둥근 직사각형 58">
            <a:extLst>
              <a:ext uri="{FF2B5EF4-FFF2-40B4-BE49-F238E27FC236}">
                <a16:creationId xmlns="" xmlns:a16="http://schemas.microsoft.com/office/drawing/2014/main" id="{FB1B6DBA-541A-1744-A228-A8D0BA30A8B0}"/>
              </a:ext>
            </a:extLst>
          </p:cNvPr>
          <p:cNvSpPr/>
          <p:nvPr/>
        </p:nvSpPr>
        <p:spPr>
          <a:xfrm>
            <a:off x="547231" y="393280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58" name="TextBox 357">
            <a:extLst>
              <a:ext uri="{FF2B5EF4-FFF2-40B4-BE49-F238E27FC236}">
                <a16:creationId xmlns="" xmlns:a16="http://schemas.microsoft.com/office/drawing/2014/main" id="{C5B79B57-94B6-E54A-B550-987BA5E4EBC0}"/>
              </a:ext>
            </a:extLst>
          </p:cNvPr>
          <p:cNvSpPr txBox="1"/>
          <p:nvPr/>
        </p:nvSpPr>
        <p:spPr>
          <a:xfrm>
            <a:off x="1299120" y="4780734"/>
            <a:ext cx="24365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Deselect</a:t>
            </a:r>
            <a:endParaRPr kumimoji="1" lang="ko-KR" altLang="en-US" sz="500" u="sng" dirty="0"/>
          </a:p>
        </p:txBody>
      </p:sp>
      <p:sp>
        <p:nvSpPr>
          <p:cNvPr id="361" name="TextBox 360">
            <a:extLst>
              <a:ext uri="{FF2B5EF4-FFF2-40B4-BE49-F238E27FC236}">
                <a16:creationId xmlns="" xmlns:a16="http://schemas.microsoft.com/office/drawing/2014/main" id="{3D42C99B-A2B7-2A41-B79B-3F2F6721EE73}"/>
              </a:ext>
            </a:extLst>
          </p:cNvPr>
          <p:cNvSpPr txBox="1"/>
          <p:nvPr/>
        </p:nvSpPr>
        <p:spPr>
          <a:xfrm>
            <a:off x="817360" y="477927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3" name="그룹 362">
            <a:extLst>
              <a:ext uri="{FF2B5EF4-FFF2-40B4-BE49-F238E27FC236}">
                <a16:creationId xmlns="" xmlns:a16="http://schemas.microsoft.com/office/drawing/2014/main" id="{10A12F58-B05F-5F4C-A6EC-E4D6C3DBE001}"/>
              </a:ext>
            </a:extLst>
          </p:cNvPr>
          <p:cNvGrpSpPr/>
          <p:nvPr/>
        </p:nvGrpSpPr>
        <p:grpSpPr>
          <a:xfrm>
            <a:off x="1671035" y="4259923"/>
            <a:ext cx="1206604" cy="151261"/>
            <a:chOff x="808635" y="737303"/>
            <a:chExt cx="978606" cy="151261"/>
          </a:xfrm>
        </p:grpSpPr>
        <p:sp>
          <p:nvSpPr>
            <p:cNvPr id="364" name="직사각형 363">
              <a:extLst>
                <a:ext uri="{FF2B5EF4-FFF2-40B4-BE49-F238E27FC236}">
                  <a16:creationId xmlns="" xmlns:a16="http://schemas.microsoft.com/office/drawing/2014/main" id="{95A2F8CF-9D7A-DC47-8C24-5867D23ACB63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365" name="직사각형 364">
              <a:extLst>
                <a:ext uri="{FF2B5EF4-FFF2-40B4-BE49-F238E27FC236}">
                  <a16:creationId xmlns="" xmlns:a16="http://schemas.microsoft.com/office/drawing/2014/main" id="{9E71820A-7AB3-3F49-AFDD-EE71ED96C5C3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366" name="직선 연결선[R] 365">
            <a:extLst>
              <a:ext uri="{FF2B5EF4-FFF2-40B4-BE49-F238E27FC236}">
                <a16:creationId xmlns="" xmlns:a16="http://schemas.microsoft.com/office/drawing/2014/main" id="{0126B44B-D510-5A46-B52E-56308CFE60F3}"/>
              </a:ext>
            </a:extLst>
          </p:cNvPr>
          <p:cNvCxnSpPr>
            <a:cxnSpLocks/>
          </p:cNvCxnSpPr>
          <p:nvPr/>
        </p:nvCxnSpPr>
        <p:spPr>
          <a:xfrm>
            <a:off x="726337" y="5659117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7" name="그래픽 366" descr="눈">
            <a:extLst>
              <a:ext uri="{FF2B5EF4-FFF2-40B4-BE49-F238E27FC236}">
                <a16:creationId xmlns="" xmlns:a16="http://schemas.microsoft.com/office/drawing/2014/main" id="{8714D9F8-3D19-2E45-94CE-2573A44A72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41684" y="4555412"/>
            <a:ext cx="150985" cy="150985"/>
          </a:xfrm>
          <a:prstGeom prst="rect">
            <a:avLst/>
          </a:prstGeom>
        </p:spPr>
      </p:pic>
      <p:cxnSp>
        <p:nvCxnSpPr>
          <p:cNvPr id="368" name="직선 연결선[R] 367">
            <a:extLst>
              <a:ext uri="{FF2B5EF4-FFF2-40B4-BE49-F238E27FC236}">
                <a16:creationId xmlns="" xmlns:a16="http://schemas.microsoft.com/office/drawing/2014/main" id="{BD8672D3-17BD-7C4A-B28E-F6D79DC0772E}"/>
              </a:ext>
            </a:extLst>
          </p:cNvPr>
          <p:cNvCxnSpPr/>
          <p:nvPr/>
        </p:nvCxnSpPr>
        <p:spPr>
          <a:xfrm>
            <a:off x="3940514" y="185409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직선 연결선[R] 369">
            <a:extLst>
              <a:ext uri="{FF2B5EF4-FFF2-40B4-BE49-F238E27FC236}">
                <a16:creationId xmlns="" xmlns:a16="http://schemas.microsoft.com/office/drawing/2014/main" id="{E6964CB6-A381-4342-A88B-0085E4D9491F}"/>
              </a:ext>
            </a:extLst>
          </p:cNvPr>
          <p:cNvCxnSpPr/>
          <p:nvPr/>
        </p:nvCxnSpPr>
        <p:spPr>
          <a:xfrm>
            <a:off x="7648731" y="1854098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모서리가 둥근 직사각형 58">
            <a:extLst>
              <a:ext uri="{FF2B5EF4-FFF2-40B4-BE49-F238E27FC236}">
                <a16:creationId xmlns="" xmlns:a16="http://schemas.microsoft.com/office/drawing/2014/main" id="{923D4797-2FF8-7047-9BC0-B12F8C5F6DF6}"/>
              </a:ext>
            </a:extLst>
          </p:cNvPr>
          <p:cNvSpPr/>
          <p:nvPr/>
        </p:nvSpPr>
        <p:spPr>
          <a:xfrm>
            <a:off x="7963222" y="413494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77" name="그룹 376">
            <a:extLst>
              <a:ext uri="{FF2B5EF4-FFF2-40B4-BE49-F238E27FC236}">
                <a16:creationId xmlns="" xmlns:a16="http://schemas.microsoft.com/office/drawing/2014/main" id="{3F1856F9-328A-6A4E-97B6-F87F59502AF8}"/>
              </a:ext>
            </a:extLst>
          </p:cNvPr>
          <p:cNvGrpSpPr/>
          <p:nvPr/>
        </p:nvGrpSpPr>
        <p:grpSpPr>
          <a:xfrm>
            <a:off x="8385378" y="6302481"/>
            <a:ext cx="2635916" cy="284559"/>
            <a:chOff x="2958860" y="4572000"/>
            <a:chExt cx="3036498" cy="327804"/>
          </a:xfrm>
        </p:grpSpPr>
        <p:pic>
          <p:nvPicPr>
            <p:cNvPr id="378" name="그림 377">
              <a:extLst>
                <a:ext uri="{FF2B5EF4-FFF2-40B4-BE49-F238E27FC236}">
                  <a16:creationId xmlns="" xmlns:a16="http://schemas.microsoft.com/office/drawing/2014/main" id="{6525DC07-F129-FE47-9D62-7FE841B36F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379" name="그룹 378">
              <a:extLst>
                <a:ext uri="{FF2B5EF4-FFF2-40B4-BE49-F238E27FC236}">
                  <a16:creationId xmlns="" xmlns:a16="http://schemas.microsoft.com/office/drawing/2014/main" id="{1F7C7799-05D5-E140-A227-E2177AFB5D44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380" name="직사각형 379">
                <a:extLst>
                  <a:ext uri="{FF2B5EF4-FFF2-40B4-BE49-F238E27FC236}">
                    <a16:creationId xmlns="" xmlns:a16="http://schemas.microsoft.com/office/drawing/2014/main" id="{54A304BD-A02A-6C43-BA32-A6B08EFDDA14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381" name="직사각형 380">
                <a:extLst>
                  <a:ext uri="{FF2B5EF4-FFF2-40B4-BE49-F238E27FC236}">
                    <a16:creationId xmlns="" xmlns:a16="http://schemas.microsoft.com/office/drawing/2014/main" id="{9064EBBC-7210-7147-B369-004A99CAC802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382" name="모서리가 둥근 직사각형 58">
            <a:extLst>
              <a:ext uri="{FF2B5EF4-FFF2-40B4-BE49-F238E27FC236}">
                <a16:creationId xmlns="" xmlns:a16="http://schemas.microsoft.com/office/drawing/2014/main" id="{179DE722-44F7-6E45-8773-9BC4B78AC7A4}"/>
              </a:ext>
            </a:extLst>
          </p:cNvPr>
          <p:cNvSpPr/>
          <p:nvPr/>
        </p:nvSpPr>
        <p:spPr>
          <a:xfrm>
            <a:off x="8233617" y="4941160"/>
            <a:ext cx="461665" cy="155299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HideValue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83" name="모서리가 둥근 직사각형 58">
            <a:extLst>
              <a:ext uri="{FF2B5EF4-FFF2-40B4-BE49-F238E27FC236}">
                <a16:creationId xmlns="" xmlns:a16="http://schemas.microsoft.com/office/drawing/2014/main" id="{67CCFAC0-2641-6441-AEEF-29E1C202EC98}"/>
              </a:ext>
            </a:extLst>
          </p:cNvPr>
          <p:cNvSpPr/>
          <p:nvPr/>
        </p:nvSpPr>
        <p:spPr>
          <a:xfrm>
            <a:off x="8885506" y="4941160"/>
            <a:ext cx="166712" cy="155299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1720</a:t>
            </a:r>
          </a:p>
        </p:txBody>
      </p:sp>
      <p:pic>
        <p:nvPicPr>
          <p:cNvPr id="384" name="그림 383">
            <a:extLst>
              <a:ext uri="{FF2B5EF4-FFF2-40B4-BE49-F238E27FC236}">
                <a16:creationId xmlns="" xmlns:a16="http://schemas.microsoft.com/office/drawing/2014/main" id="{53ACFE5C-6F8F-CB45-BD3A-AD9E07822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0932886" y="5741707"/>
            <a:ext cx="423619" cy="107523"/>
          </a:xfrm>
          <a:prstGeom prst="rect">
            <a:avLst/>
          </a:prstGeom>
        </p:spPr>
      </p:pic>
      <p:grpSp>
        <p:nvGrpSpPr>
          <p:cNvPr id="385" name="그룹 384">
            <a:extLst>
              <a:ext uri="{FF2B5EF4-FFF2-40B4-BE49-F238E27FC236}">
                <a16:creationId xmlns="" xmlns:a16="http://schemas.microsoft.com/office/drawing/2014/main" id="{647971E6-75E2-3E4B-B175-65472CEAB763}"/>
              </a:ext>
            </a:extLst>
          </p:cNvPr>
          <p:cNvGrpSpPr/>
          <p:nvPr/>
        </p:nvGrpSpPr>
        <p:grpSpPr>
          <a:xfrm>
            <a:off x="8233187" y="6000322"/>
            <a:ext cx="2623597" cy="186519"/>
            <a:chOff x="530210" y="4880702"/>
            <a:chExt cx="2623597" cy="186519"/>
          </a:xfrm>
        </p:grpSpPr>
        <p:sp>
          <p:nvSpPr>
            <p:cNvPr id="386" name="모서리가 둥근 직사각형 385">
              <a:extLst>
                <a:ext uri="{FF2B5EF4-FFF2-40B4-BE49-F238E27FC236}">
                  <a16:creationId xmlns="" xmlns:a16="http://schemas.microsoft.com/office/drawing/2014/main" id="{7B97591F-A4E8-6B46-A198-BCD30D2722D8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7" name="모서리가 둥근 직사각형 45">
              <a:extLst>
                <a:ext uri="{FF2B5EF4-FFF2-40B4-BE49-F238E27FC236}">
                  <a16:creationId xmlns="" xmlns:a16="http://schemas.microsoft.com/office/drawing/2014/main" id="{A778D5EF-760B-DA4B-8105-117E6DEC8900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388" name="직선 연결선[R] 387">
            <a:extLst>
              <a:ext uri="{FF2B5EF4-FFF2-40B4-BE49-F238E27FC236}">
                <a16:creationId xmlns="" xmlns:a16="http://schemas.microsoft.com/office/drawing/2014/main" id="{71C5616D-8CF8-4842-BFDE-BF359B0F4C7E}"/>
              </a:ext>
            </a:extLst>
          </p:cNvPr>
          <p:cNvCxnSpPr>
            <a:cxnSpLocks/>
          </p:cNvCxnSpPr>
          <p:nvPr/>
        </p:nvCxnSpPr>
        <p:spPr>
          <a:xfrm>
            <a:off x="8109185" y="5949111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그림 388">
            <a:extLst>
              <a:ext uri="{FF2B5EF4-FFF2-40B4-BE49-F238E27FC236}">
                <a16:creationId xmlns="" xmlns:a16="http://schemas.microsoft.com/office/drawing/2014/main" id="{7E81D09F-F76D-F146-A7F3-B01D91DCD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63" y="4585886"/>
            <a:ext cx="90036" cy="90036"/>
          </a:xfrm>
          <a:prstGeom prst="rect">
            <a:avLst/>
          </a:prstGeom>
        </p:spPr>
      </p:pic>
      <p:grpSp>
        <p:nvGrpSpPr>
          <p:cNvPr id="390" name="그룹 389">
            <a:extLst>
              <a:ext uri="{FF2B5EF4-FFF2-40B4-BE49-F238E27FC236}">
                <a16:creationId xmlns="" xmlns:a16="http://schemas.microsoft.com/office/drawing/2014/main" id="{D0D89B3D-0F1F-F34F-93CB-0395C114C402}"/>
              </a:ext>
            </a:extLst>
          </p:cNvPr>
          <p:cNvGrpSpPr/>
          <p:nvPr/>
        </p:nvGrpSpPr>
        <p:grpSpPr>
          <a:xfrm>
            <a:off x="11035663" y="458669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1" name="아래쪽 화살표[D] 390">
              <a:extLst>
                <a:ext uri="{FF2B5EF4-FFF2-40B4-BE49-F238E27FC236}">
                  <a16:creationId xmlns="" xmlns:a16="http://schemas.microsoft.com/office/drawing/2014/main" id="{EA8F1A46-55AF-434A-8FB4-8F677783D2F9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94" name="아래쪽 화살표[D] 393">
              <a:extLst>
                <a:ext uri="{FF2B5EF4-FFF2-40B4-BE49-F238E27FC236}">
                  <a16:creationId xmlns="" xmlns:a16="http://schemas.microsoft.com/office/drawing/2014/main" id="{25D2E41C-6373-CF4C-8552-16DD3BC18E5A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5" name="모서리가 둥근 직사각형 58">
            <a:extLst>
              <a:ext uri="{FF2B5EF4-FFF2-40B4-BE49-F238E27FC236}">
                <a16:creationId xmlns="" xmlns:a16="http://schemas.microsoft.com/office/drawing/2014/main" id="{659FED3A-4FAD-1C41-BF74-915C58127F28}"/>
              </a:ext>
            </a:extLst>
          </p:cNvPr>
          <p:cNvSpPr/>
          <p:nvPr/>
        </p:nvSpPr>
        <p:spPr>
          <a:xfrm>
            <a:off x="8166208" y="41856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12" name="직선 연결선[R] 411">
            <a:extLst>
              <a:ext uri="{FF2B5EF4-FFF2-40B4-BE49-F238E27FC236}">
                <a16:creationId xmlns="" xmlns:a16="http://schemas.microsoft.com/office/drawing/2014/main" id="{8CA32FAD-370B-F74D-97BE-F5BD12528215}"/>
              </a:ext>
            </a:extLst>
          </p:cNvPr>
          <p:cNvCxnSpPr/>
          <p:nvPr/>
        </p:nvCxnSpPr>
        <p:spPr>
          <a:xfrm>
            <a:off x="7956542" y="624160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" name="그룹 412">
            <a:extLst>
              <a:ext uri="{FF2B5EF4-FFF2-40B4-BE49-F238E27FC236}">
                <a16:creationId xmlns="" xmlns:a16="http://schemas.microsoft.com/office/drawing/2014/main" id="{899E1DDF-CE70-2847-9034-6E12592E38CE}"/>
              </a:ext>
            </a:extLst>
          </p:cNvPr>
          <p:cNvGrpSpPr/>
          <p:nvPr/>
        </p:nvGrpSpPr>
        <p:grpSpPr>
          <a:xfrm rot="10800000" flipV="1">
            <a:off x="8241811" y="5760004"/>
            <a:ext cx="151148" cy="76099"/>
            <a:chOff x="4465188" y="1361650"/>
            <a:chExt cx="335526" cy="132138"/>
          </a:xfrm>
        </p:grpSpPr>
        <p:sp>
          <p:nvSpPr>
            <p:cNvPr id="415" name="직사각형 414">
              <a:extLst>
                <a:ext uri="{FF2B5EF4-FFF2-40B4-BE49-F238E27FC236}">
                  <a16:creationId xmlns="" xmlns:a16="http://schemas.microsoft.com/office/drawing/2014/main" id="{07E91F06-E1BB-2849-8B7F-99081A4F9AD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17" name="직사각형 416">
              <a:extLst>
                <a:ext uri="{FF2B5EF4-FFF2-40B4-BE49-F238E27FC236}">
                  <a16:creationId xmlns="" xmlns:a16="http://schemas.microsoft.com/office/drawing/2014/main" id="{9B4B46BD-8193-D342-A8D9-B1BD64054E94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18" name="모서리가 둥근 직사각형 58">
            <a:extLst>
              <a:ext uri="{FF2B5EF4-FFF2-40B4-BE49-F238E27FC236}">
                <a16:creationId xmlns="" xmlns:a16="http://schemas.microsoft.com/office/drawing/2014/main" id="{A043AC08-B2C3-D641-B1F5-9A77D3B99516}"/>
              </a:ext>
            </a:extLst>
          </p:cNvPr>
          <p:cNvSpPr/>
          <p:nvPr/>
        </p:nvSpPr>
        <p:spPr>
          <a:xfrm>
            <a:off x="8315413" y="5682841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419" name="그룹 418">
            <a:extLst>
              <a:ext uri="{FF2B5EF4-FFF2-40B4-BE49-F238E27FC236}">
                <a16:creationId xmlns="" xmlns:a16="http://schemas.microsoft.com/office/drawing/2014/main" id="{E6B9032B-1376-EB40-9642-18F57AD28C98}"/>
              </a:ext>
            </a:extLst>
          </p:cNvPr>
          <p:cNvGrpSpPr/>
          <p:nvPr/>
        </p:nvGrpSpPr>
        <p:grpSpPr>
          <a:xfrm>
            <a:off x="8215425" y="4568961"/>
            <a:ext cx="979742" cy="123812"/>
            <a:chOff x="2814241" y="3002024"/>
            <a:chExt cx="726244" cy="91777"/>
          </a:xfrm>
        </p:grpSpPr>
        <p:sp>
          <p:nvSpPr>
            <p:cNvPr id="485" name="직사각형 484">
              <a:extLst>
                <a:ext uri="{FF2B5EF4-FFF2-40B4-BE49-F238E27FC236}">
                  <a16:creationId xmlns="" xmlns:a16="http://schemas.microsoft.com/office/drawing/2014/main" id="{46961CB9-68DD-2144-8F6B-17AFD75F299D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Hide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486" name="그림 485">
              <a:extLst>
                <a:ext uri="{FF2B5EF4-FFF2-40B4-BE49-F238E27FC236}">
                  <a16:creationId xmlns="" xmlns:a16="http://schemas.microsoft.com/office/drawing/2014/main" id="{8D4E9BF2-72AD-0644-9374-034C1A733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487" name="직선 연결선[R] 486">
            <a:extLst>
              <a:ext uri="{FF2B5EF4-FFF2-40B4-BE49-F238E27FC236}">
                <a16:creationId xmlns="" xmlns:a16="http://schemas.microsoft.com/office/drawing/2014/main" id="{75990EBC-C48F-5C47-B0CA-B7D533161363}"/>
              </a:ext>
            </a:extLst>
          </p:cNvPr>
          <p:cNvCxnSpPr>
            <a:cxnSpLocks/>
          </p:cNvCxnSpPr>
          <p:nvPr/>
        </p:nvCxnSpPr>
        <p:spPr>
          <a:xfrm>
            <a:off x="8219594" y="4720069"/>
            <a:ext cx="207913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9" name="그룹 488">
            <a:extLst>
              <a:ext uri="{FF2B5EF4-FFF2-40B4-BE49-F238E27FC236}">
                <a16:creationId xmlns="" xmlns:a16="http://schemas.microsoft.com/office/drawing/2014/main" id="{1A907279-87A9-3A42-9E23-341CBDE74E8C}"/>
              </a:ext>
            </a:extLst>
          </p:cNvPr>
          <p:cNvGrpSpPr/>
          <p:nvPr/>
        </p:nvGrpSpPr>
        <p:grpSpPr>
          <a:xfrm>
            <a:off x="10354638" y="4751971"/>
            <a:ext cx="926133" cy="184485"/>
            <a:chOff x="2935087" y="2846868"/>
            <a:chExt cx="926133" cy="184485"/>
          </a:xfrm>
        </p:grpSpPr>
        <p:sp>
          <p:nvSpPr>
            <p:cNvPr id="490" name="모서리가 둥근 직사각형 489">
              <a:extLst>
                <a:ext uri="{FF2B5EF4-FFF2-40B4-BE49-F238E27FC236}">
                  <a16:creationId xmlns="" xmlns:a16="http://schemas.microsoft.com/office/drawing/2014/main" id="{92B8883B-6245-1E4A-94BB-CA1DD416D1F4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91" name="모서리가 둥근 직사각형 490">
              <a:extLst>
                <a:ext uri="{FF2B5EF4-FFF2-40B4-BE49-F238E27FC236}">
                  <a16:creationId xmlns="" xmlns:a16="http://schemas.microsoft.com/office/drawing/2014/main" id="{2810BF6F-A9E2-2549-9E6E-CC3CB4F4037A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92" name="그래픽 491" descr="눈">
              <a:extLst>
                <a:ext uri="{FF2B5EF4-FFF2-40B4-BE49-F238E27FC236}">
                  <a16:creationId xmlns="" xmlns:a16="http://schemas.microsoft.com/office/drawing/2014/main" id="{BA54DF0A-267F-634A-B08B-0DFCAA267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93" name="그래픽 492" descr="눈">
              <a:extLst>
                <a:ext uri="{FF2B5EF4-FFF2-40B4-BE49-F238E27FC236}">
                  <a16:creationId xmlns="" xmlns:a16="http://schemas.microsoft.com/office/drawing/2014/main" id="{21582241-3CF6-994E-8D16-ACC2E0B1A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94" name="직선 연결선[R] 493">
              <a:extLst>
                <a:ext uri="{FF2B5EF4-FFF2-40B4-BE49-F238E27FC236}">
                  <a16:creationId xmlns="" xmlns:a16="http://schemas.microsoft.com/office/drawing/2014/main" id="{0F625A3D-4246-8548-A645-1156E7E5A0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5" name="그룹 494">
            <a:extLst>
              <a:ext uri="{FF2B5EF4-FFF2-40B4-BE49-F238E27FC236}">
                <a16:creationId xmlns="" xmlns:a16="http://schemas.microsoft.com/office/drawing/2014/main" id="{A4A45D4C-93E2-A340-A03D-A1A5087537C9}"/>
              </a:ext>
            </a:extLst>
          </p:cNvPr>
          <p:cNvGrpSpPr/>
          <p:nvPr/>
        </p:nvGrpSpPr>
        <p:grpSpPr>
          <a:xfrm>
            <a:off x="11009486" y="4955519"/>
            <a:ext cx="179200" cy="161686"/>
            <a:chOff x="3521263" y="3289925"/>
            <a:chExt cx="179200" cy="161686"/>
          </a:xfrm>
        </p:grpSpPr>
        <p:sp>
          <p:nvSpPr>
            <p:cNvPr id="496" name="모서리가 둥근 직사각형 495">
              <a:extLst>
                <a:ext uri="{FF2B5EF4-FFF2-40B4-BE49-F238E27FC236}">
                  <a16:creationId xmlns="" xmlns:a16="http://schemas.microsoft.com/office/drawing/2014/main" id="{A8F09FC2-9209-EC48-AE9E-5B25B3D7B3E2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97" name="그룹 496">
              <a:extLst>
                <a:ext uri="{FF2B5EF4-FFF2-40B4-BE49-F238E27FC236}">
                  <a16:creationId xmlns="" xmlns:a16="http://schemas.microsoft.com/office/drawing/2014/main" id="{32B950EE-6302-3E4A-ADA6-72C4FE58986A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498" name="그래픽 497" descr="눈">
                <a:extLst>
                  <a:ext uri="{FF2B5EF4-FFF2-40B4-BE49-F238E27FC236}">
                    <a16:creationId xmlns="" xmlns:a16="http://schemas.microsoft.com/office/drawing/2014/main" id="{88316F0E-B0C7-EF4D-8607-4007526EBB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499" name="직선 연결선[R] 498">
                <a:extLst>
                  <a:ext uri="{FF2B5EF4-FFF2-40B4-BE49-F238E27FC236}">
                    <a16:creationId xmlns="" xmlns:a16="http://schemas.microsoft.com/office/drawing/2014/main" id="{E26684B4-6220-FA48-BA89-7894ED55CE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08" name="모서리가 둥근 직사각형 58">
            <a:extLst>
              <a:ext uri="{FF2B5EF4-FFF2-40B4-BE49-F238E27FC236}">
                <a16:creationId xmlns="" xmlns:a16="http://schemas.microsoft.com/office/drawing/2014/main" id="{C946DDF7-5D68-6740-8E6D-216679F8145B}"/>
              </a:ext>
            </a:extLst>
          </p:cNvPr>
          <p:cNvSpPr/>
          <p:nvPr/>
        </p:nvSpPr>
        <p:spPr>
          <a:xfrm>
            <a:off x="7956542" y="393280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9" name="TextBox 508">
            <a:extLst>
              <a:ext uri="{FF2B5EF4-FFF2-40B4-BE49-F238E27FC236}">
                <a16:creationId xmlns="" xmlns:a16="http://schemas.microsoft.com/office/drawing/2014/main" id="{E33E658B-98F8-524D-A4F5-A62445299DFE}"/>
              </a:ext>
            </a:extLst>
          </p:cNvPr>
          <p:cNvSpPr txBox="1"/>
          <p:nvPr/>
        </p:nvSpPr>
        <p:spPr>
          <a:xfrm>
            <a:off x="8708431" y="4780734"/>
            <a:ext cx="24365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Deselect</a:t>
            </a:r>
            <a:endParaRPr kumimoji="1" lang="ko-KR" altLang="en-US" sz="500" u="sng" dirty="0"/>
          </a:p>
        </p:txBody>
      </p:sp>
      <p:sp>
        <p:nvSpPr>
          <p:cNvPr id="510" name="TextBox 509">
            <a:extLst>
              <a:ext uri="{FF2B5EF4-FFF2-40B4-BE49-F238E27FC236}">
                <a16:creationId xmlns="" xmlns:a16="http://schemas.microsoft.com/office/drawing/2014/main" id="{8F91C035-4A40-6546-81FA-53148C64CFD5}"/>
              </a:ext>
            </a:extLst>
          </p:cNvPr>
          <p:cNvSpPr txBox="1"/>
          <p:nvPr/>
        </p:nvSpPr>
        <p:spPr>
          <a:xfrm>
            <a:off x="8226671" y="477927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11" name="그룹 510">
            <a:extLst>
              <a:ext uri="{FF2B5EF4-FFF2-40B4-BE49-F238E27FC236}">
                <a16:creationId xmlns="" xmlns:a16="http://schemas.microsoft.com/office/drawing/2014/main" id="{990B33F7-D448-8547-AB3A-6F2EFB2D23D6}"/>
              </a:ext>
            </a:extLst>
          </p:cNvPr>
          <p:cNvGrpSpPr/>
          <p:nvPr/>
        </p:nvGrpSpPr>
        <p:grpSpPr>
          <a:xfrm>
            <a:off x="9080346" y="4259923"/>
            <a:ext cx="1206604" cy="151261"/>
            <a:chOff x="808635" y="737303"/>
            <a:chExt cx="978606" cy="151261"/>
          </a:xfrm>
        </p:grpSpPr>
        <p:sp>
          <p:nvSpPr>
            <p:cNvPr id="512" name="직사각형 511">
              <a:extLst>
                <a:ext uri="{FF2B5EF4-FFF2-40B4-BE49-F238E27FC236}">
                  <a16:creationId xmlns="" xmlns:a16="http://schemas.microsoft.com/office/drawing/2014/main" id="{3DF661A7-AE60-5146-A44E-895602990737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513" name="직사각형 512">
              <a:extLst>
                <a:ext uri="{FF2B5EF4-FFF2-40B4-BE49-F238E27FC236}">
                  <a16:creationId xmlns="" xmlns:a16="http://schemas.microsoft.com/office/drawing/2014/main" id="{AE56CB90-BAB9-3345-B211-69404616DB62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514" name="직선 연결선[R] 513">
            <a:extLst>
              <a:ext uri="{FF2B5EF4-FFF2-40B4-BE49-F238E27FC236}">
                <a16:creationId xmlns="" xmlns:a16="http://schemas.microsoft.com/office/drawing/2014/main" id="{1C389B54-9A0D-874C-93B0-8826E34B309C}"/>
              </a:ext>
            </a:extLst>
          </p:cNvPr>
          <p:cNvCxnSpPr>
            <a:cxnSpLocks/>
          </p:cNvCxnSpPr>
          <p:nvPr/>
        </p:nvCxnSpPr>
        <p:spPr>
          <a:xfrm>
            <a:off x="8135648" y="5659117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5" name="그래픽 514" descr="눈">
            <a:extLst>
              <a:ext uri="{FF2B5EF4-FFF2-40B4-BE49-F238E27FC236}">
                <a16:creationId xmlns="" xmlns:a16="http://schemas.microsoft.com/office/drawing/2014/main" id="{142BB8D2-0BCF-6A4E-801E-CF6FEF73BC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50995" y="4555412"/>
            <a:ext cx="150985" cy="150985"/>
          </a:xfrm>
          <a:prstGeom prst="rect">
            <a:avLst/>
          </a:prstGeom>
        </p:spPr>
      </p:pic>
      <p:sp>
        <p:nvSpPr>
          <p:cNvPr id="517" name="모서리가 둥근 직사각형 58">
            <a:extLst>
              <a:ext uri="{FF2B5EF4-FFF2-40B4-BE49-F238E27FC236}">
                <a16:creationId xmlns="" xmlns:a16="http://schemas.microsoft.com/office/drawing/2014/main" id="{CFF4532B-A838-F345-8488-A714628BBB30}"/>
              </a:ext>
            </a:extLst>
          </p:cNvPr>
          <p:cNvSpPr/>
          <p:nvPr/>
        </p:nvSpPr>
        <p:spPr>
          <a:xfrm>
            <a:off x="4243946" y="413913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18" name="그룹 517">
            <a:extLst>
              <a:ext uri="{FF2B5EF4-FFF2-40B4-BE49-F238E27FC236}">
                <a16:creationId xmlns="" xmlns:a16="http://schemas.microsoft.com/office/drawing/2014/main" id="{207D2FAA-7EF9-594E-9794-EEDF9A6469DB}"/>
              </a:ext>
            </a:extLst>
          </p:cNvPr>
          <p:cNvGrpSpPr/>
          <p:nvPr/>
        </p:nvGrpSpPr>
        <p:grpSpPr>
          <a:xfrm>
            <a:off x="4666102" y="6306671"/>
            <a:ext cx="2635916" cy="284559"/>
            <a:chOff x="2958860" y="4572000"/>
            <a:chExt cx="3036498" cy="327804"/>
          </a:xfrm>
        </p:grpSpPr>
        <p:pic>
          <p:nvPicPr>
            <p:cNvPr id="519" name="그림 518">
              <a:extLst>
                <a:ext uri="{FF2B5EF4-FFF2-40B4-BE49-F238E27FC236}">
                  <a16:creationId xmlns="" xmlns:a16="http://schemas.microsoft.com/office/drawing/2014/main" id="{07B4CC64-C7EB-C44F-8489-83771CD29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520" name="그룹 519">
              <a:extLst>
                <a:ext uri="{FF2B5EF4-FFF2-40B4-BE49-F238E27FC236}">
                  <a16:creationId xmlns="" xmlns:a16="http://schemas.microsoft.com/office/drawing/2014/main" id="{5828CD42-59DC-0D43-9BE4-C6E4720778B3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521" name="직사각형 520">
                <a:extLst>
                  <a:ext uri="{FF2B5EF4-FFF2-40B4-BE49-F238E27FC236}">
                    <a16:creationId xmlns="" xmlns:a16="http://schemas.microsoft.com/office/drawing/2014/main" id="{1765501A-B127-AF4D-AF00-277550C4AAB8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522" name="직사각형 521">
                <a:extLst>
                  <a:ext uri="{FF2B5EF4-FFF2-40B4-BE49-F238E27FC236}">
                    <a16:creationId xmlns="" xmlns:a16="http://schemas.microsoft.com/office/drawing/2014/main" id="{1C928620-61FE-5045-90F9-C1B8740DD668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525" name="그림 524">
            <a:extLst>
              <a:ext uri="{FF2B5EF4-FFF2-40B4-BE49-F238E27FC236}">
                <a16:creationId xmlns="" xmlns:a16="http://schemas.microsoft.com/office/drawing/2014/main" id="{670B620D-BBB2-5C42-824E-B6881A340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7213610" y="5745897"/>
            <a:ext cx="423619" cy="107523"/>
          </a:xfrm>
          <a:prstGeom prst="rect">
            <a:avLst/>
          </a:prstGeom>
        </p:spPr>
      </p:pic>
      <p:grpSp>
        <p:nvGrpSpPr>
          <p:cNvPr id="526" name="그룹 525">
            <a:extLst>
              <a:ext uri="{FF2B5EF4-FFF2-40B4-BE49-F238E27FC236}">
                <a16:creationId xmlns="" xmlns:a16="http://schemas.microsoft.com/office/drawing/2014/main" id="{3B53A69A-DB91-FD45-9AE4-8041DF089EE5}"/>
              </a:ext>
            </a:extLst>
          </p:cNvPr>
          <p:cNvGrpSpPr/>
          <p:nvPr/>
        </p:nvGrpSpPr>
        <p:grpSpPr>
          <a:xfrm>
            <a:off x="4513911" y="6004512"/>
            <a:ext cx="2623597" cy="186519"/>
            <a:chOff x="530210" y="4880702"/>
            <a:chExt cx="2623597" cy="186519"/>
          </a:xfrm>
        </p:grpSpPr>
        <p:sp>
          <p:nvSpPr>
            <p:cNvPr id="527" name="모서리가 둥근 직사각형 526">
              <a:extLst>
                <a:ext uri="{FF2B5EF4-FFF2-40B4-BE49-F238E27FC236}">
                  <a16:creationId xmlns="" xmlns:a16="http://schemas.microsoft.com/office/drawing/2014/main" id="{1D0279AE-DB52-9040-9FB3-8AF102003227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8" name="모서리가 둥근 직사각형 45">
              <a:extLst>
                <a:ext uri="{FF2B5EF4-FFF2-40B4-BE49-F238E27FC236}">
                  <a16:creationId xmlns="" xmlns:a16="http://schemas.microsoft.com/office/drawing/2014/main" id="{FDE8BD0F-4EA8-D544-A37B-C5E54EE8E494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529" name="직선 연결선[R] 528">
            <a:extLst>
              <a:ext uri="{FF2B5EF4-FFF2-40B4-BE49-F238E27FC236}">
                <a16:creationId xmlns="" xmlns:a16="http://schemas.microsoft.com/office/drawing/2014/main" id="{9B20F92F-A76F-9443-AB9F-5A7CD1FAC3F0}"/>
              </a:ext>
            </a:extLst>
          </p:cNvPr>
          <p:cNvCxnSpPr>
            <a:cxnSpLocks/>
          </p:cNvCxnSpPr>
          <p:nvPr/>
        </p:nvCxnSpPr>
        <p:spPr>
          <a:xfrm>
            <a:off x="4389909" y="5953301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0" name="그림 529">
            <a:extLst>
              <a:ext uri="{FF2B5EF4-FFF2-40B4-BE49-F238E27FC236}">
                <a16:creationId xmlns="" xmlns:a16="http://schemas.microsoft.com/office/drawing/2014/main" id="{4CF6BE75-9DF7-874F-B6AA-01699BC6C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87" y="4590076"/>
            <a:ext cx="90036" cy="90036"/>
          </a:xfrm>
          <a:prstGeom prst="rect">
            <a:avLst/>
          </a:prstGeom>
        </p:spPr>
      </p:pic>
      <p:grpSp>
        <p:nvGrpSpPr>
          <p:cNvPr id="531" name="그룹 530">
            <a:extLst>
              <a:ext uri="{FF2B5EF4-FFF2-40B4-BE49-F238E27FC236}">
                <a16:creationId xmlns="" xmlns:a16="http://schemas.microsoft.com/office/drawing/2014/main" id="{BEEBFC68-ED15-0D42-8F93-EF4A95F68ED4}"/>
              </a:ext>
            </a:extLst>
          </p:cNvPr>
          <p:cNvGrpSpPr/>
          <p:nvPr/>
        </p:nvGrpSpPr>
        <p:grpSpPr>
          <a:xfrm>
            <a:off x="7316387" y="459088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2" name="아래쪽 화살표[D] 531">
              <a:extLst>
                <a:ext uri="{FF2B5EF4-FFF2-40B4-BE49-F238E27FC236}">
                  <a16:creationId xmlns="" xmlns:a16="http://schemas.microsoft.com/office/drawing/2014/main" id="{31F2BC1B-EB5F-984D-94D7-161EBDFAC19A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3" name="아래쪽 화살표[D] 532">
              <a:extLst>
                <a:ext uri="{FF2B5EF4-FFF2-40B4-BE49-F238E27FC236}">
                  <a16:creationId xmlns="" xmlns:a16="http://schemas.microsoft.com/office/drawing/2014/main" id="{0BC04C8C-5081-DD4F-8F41-E6393ACA3826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34" name="모서리가 둥근 직사각형 58">
            <a:extLst>
              <a:ext uri="{FF2B5EF4-FFF2-40B4-BE49-F238E27FC236}">
                <a16:creationId xmlns="" xmlns:a16="http://schemas.microsoft.com/office/drawing/2014/main" id="{7F41FC3C-9C8A-1749-9508-4F51D1A9EB3F}"/>
              </a:ext>
            </a:extLst>
          </p:cNvPr>
          <p:cNvSpPr/>
          <p:nvPr/>
        </p:nvSpPr>
        <p:spPr>
          <a:xfrm>
            <a:off x="4446932" y="418979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535" name="직선 연결선[R] 534">
            <a:extLst>
              <a:ext uri="{FF2B5EF4-FFF2-40B4-BE49-F238E27FC236}">
                <a16:creationId xmlns="" xmlns:a16="http://schemas.microsoft.com/office/drawing/2014/main" id="{565347F1-9CF3-0449-BD81-8FD4DF099691}"/>
              </a:ext>
            </a:extLst>
          </p:cNvPr>
          <p:cNvCxnSpPr/>
          <p:nvPr/>
        </p:nvCxnSpPr>
        <p:spPr>
          <a:xfrm>
            <a:off x="4237266" y="624579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6" name="그룹 535">
            <a:extLst>
              <a:ext uri="{FF2B5EF4-FFF2-40B4-BE49-F238E27FC236}">
                <a16:creationId xmlns="" xmlns:a16="http://schemas.microsoft.com/office/drawing/2014/main" id="{91C24BF6-AC45-C044-BB50-1C9BC8C1432A}"/>
              </a:ext>
            </a:extLst>
          </p:cNvPr>
          <p:cNvGrpSpPr/>
          <p:nvPr/>
        </p:nvGrpSpPr>
        <p:grpSpPr>
          <a:xfrm rot="10800000" flipV="1">
            <a:off x="4522535" y="5764194"/>
            <a:ext cx="151148" cy="76099"/>
            <a:chOff x="4465188" y="1361650"/>
            <a:chExt cx="335526" cy="132138"/>
          </a:xfrm>
        </p:grpSpPr>
        <p:sp>
          <p:nvSpPr>
            <p:cNvPr id="537" name="직사각형 536">
              <a:extLst>
                <a:ext uri="{FF2B5EF4-FFF2-40B4-BE49-F238E27FC236}">
                  <a16:creationId xmlns="" xmlns:a16="http://schemas.microsoft.com/office/drawing/2014/main" id="{4A3C78BB-498E-9940-9B73-FB488659CEC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="" xmlns:a16="http://schemas.microsoft.com/office/drawing/2014/main" id="{6F6E2DC5-E571-294C-8C9C-F24DC7B880B9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539" name="모서리가 둥근 직사각형 58">
            <a:extLst>
              <a:ext uri="{FF2B5EF4-FFF2-40B4-BE49-F238E27FC236}">
                <a16:creationId xmlns="" xmlns:a16="http://schemas.microsoft.com/office/drawing/2014/main" id="{04D565B3-0C31-654C-88A3-6E441C10A1BD}"/>
              </a:ext>
            </a:extLst>
          </p:cNvPr>
          <p:cNvSpPr/>
          <p:nvPr/>
        </p:nvSpPr>
        <p:spPr>
          <a:xfrm>
            <a:off x="4596137" y="5687031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40" name="그룹 539">
            <a:extLst>
              <a:ext uri="{FF2B5EF4-FFF2-40B4-BE49-F238E27FC236}">
                <a16:creationId xmlns="" xmlns:a16="http://schemas.microsoft.com/office/drawing/2014/main" id="{F1171325-4BA4-DA4A-B3DD-411BBEE176BB}"/>
              </a:ext>
            </a:extLst>
          </p:cNvPr>
          <p:cNvGrpSpPr/>
          <p:nvPr/>
        </p:nvGrpSpPr>
        <p:grpSpPr>
          <a:xfrm>
            <a:off x="4496149" y="4573151"/>
            <a:ext cx="979742" cy="123812"/>
            <a:chOff x="2814241" y="3002024"/>
            <a:chExt cx="726244" cy="91777"/>
          </a:xfrm>
        </p:grpSpPr>
        <p:sp>
          <p:nvSpPr>
            <p:cNvPr id="541" name="직사각형 540">
              <a:extLst>
                <a:ext uri="{FF2B5EF4-FFF2-40B4-BE49-F238E27FC236}">
                  <a16:creationId xmlns="" xmlns:a16="http://schemas.microsoft.com/office/drawing/2014/main" id="{C58AEB2E-8D68-2448-97B9-2BAF49EF6911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Hide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Nanum Gothic Regular" charset="-127"/>
                </a:rPr>
                <a:t>|</a:t>
              </a:r>
              <a:endParaRPr kumimoji="1" lang="fi-FI" altLang="ko-KR" sz="600" b="1" dirty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endParaRPr>
            </a:p>
          </p:txBody>
        </p:sp>
        <p:pic>
          <p:nvPicPr>
            <p:cNvPr id="542" name="그림 541">
              <a:extLst>
                <a:ext uri="{FF2B5EF4-FFF2-40B4-BE49-F238E27FC236}">
                  <a16:creationId xmlns="" xmlns:a16="http://schemas.microsoft.com/office/drawing/2014/main" id="{67C761E5-54D2-4F4B-B36A-42E3B7F60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543" name="직선 연결선[R] 542">
            <a:extLst>
              <a:ext uri="{FF2B5EF4-FFF2-40B4-BE49-F238E27FC236}">
                <a16:creationId xmlns="" xmlns:a16="http://schemas.microsoft.com/office/drawing/2014/main" id="{7A634CD5-BA94-B84E-ACB4-76C00BC945FB}"/>
              </a:ext>
            </a:extLst>
          </p:cNvPr>
          <p:cNvCxnSpPr>
            <a:cxnSpLocks/>
          </p:cNvCxnSpPr>
          <p:nvPr/>
        </p:nvCxnSpPr>
        <p:spPr>
          <a:xfrm>
            <a:off x="4500318" y="4724259"/>
            <a:ext cx="20871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5" name="그룹 544">
            <a:extLst>
              <a:ext uri="{FF2B5EF4-FFF2-40B4-BE49-F238E27FC236}">
                <a16:creationId xmlns="" xmlns:a16="http://schemas.microsoft.com/office/drawing/2014/main" id="{7EB82843-2BFA-7E4E-8BDE-45D53D481C8A}"/>
              </a:ext>
            </a:extLst>
          </p:cNvPr>
          <p:cNvGrpSpPr/>
          <p:nvPr/>
        </p:nvGrpSpPr>
        <p:grpSpPr>
          <a:xfrm>
            <a:off x="6635362" y="4756161"/>
            <a:ext cx="926133" cy="184485"/>
            <a:chOff x="2935087" y="2846868"/>
            <a:chExt cx="926133" cy="184485"/>
          </a:xfrm>
        </p:grpSpPr>
        <p:sp>
          <p:nvSpPr>
            <p:cNvPr id="546" name="모서리가 둥근 직사각형 545">
              <a:extLst>
                <a:ext uri="{FF2B5EF4-FFF2-40B4-BE49-F238E27FC236}">
                  <a16:creationId xmlns="" xmlns:a16="http://schemas.microsoft.com/office/drawing/2014/main" id="{A41475BE-1E27-1F47-9479-BDFE4A3E8A8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547" name="모서리가 둥근 직사각형 546">
              <a:extLst>
                <a:ext uri="{FF2B5EF4-FFF2-40B4-BE49-F238E27FC236}">
                  <a16:creationId xmlns="" xmlns:a16="http://schemas.microsoft.com/office/drawing/2014/main" id="{531F739A-8930-3247-92DF-1BEDB410103F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548" name="그래픽 547" descr="눈">
              <a:extLst>
                <a:ext uri="{FF2B5EF4-FFF2-40B4-BE49-F238E27FC236}">
                  <a16:creationId xmlns="" xmlns:a16="http://schemas.microsoft.com/office/drawing/2014/main" id="{25D4872E-4DB0-194A-A9AC-BDA5816B4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549" name="그래픽 548" descr="눈">
              <a:extLst>
                <a:ext uri="{FF2B5EF4-FFF2-40B4-BE49-F238E27FC236}">
                  <a16:creationId xmlns="" xmlns:a16="http://schemas.microsoft.com/office/drawing/2014/main" id="{10913200-A3D4-2D43-9A48-CA4BA8826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550" name="직선 연결선[R] 549">
              <a:extLst>
                <a:ext uri="{FF2B5EF4-FFF2-40B4-BE49-F238E27FC236}">
                  <a16:creationId xmlns="" xmlns:a16="http://schemas.microsoft.com/office/drawing/2014/main" id="{C7D0FC77-5A0D-D041-970E-4864FC735A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1" name="모서리가 둥근 직사각형 58">
            <a:extLst>
              <a:ext uri="{FF2B5EF4-FFF2-40B4-BE49-F238E27FC236}">
                <a16:creationId xmlns="" xmlns:a16="http://schemas.microsoft.com/office/drawing/2014/main" id="{63DC1CE5-0EA7-B34B-BB6A-E0963544268C}"/>
              </a:ext>
            </a:extLst>
          </p:cNvPr>
          <p:cNvSpPr/>
          <p:nvPr/>
        </p:nvSpPr>
        <p:spPr>
          <a:xfrm>
            <a:off x="4237266" y="393699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="" xmlns:a16="http://schemas.microsoft.com/office/drawing/2014/main" id="{AE110DD0-01EF-334F-8A9B-15F1ED86CF77}"/>
              </a:ext>
            </a:extLst>
          </p:cNvPr>
          <p:cNvSpPr txBox="1"/>
          <p:nvPr/>
        </p:nvSpPr>
        <p:spPr>
          <a:xfrm>
            <a:off x="4989155" y="4784924"/>
            <a:ext cx="24365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Deselect</a:t>
            </a:r>
            <a:endParaRPr kumimoji="1" lang="ko-KR" altLang="en-US" sz="500" u="sng" dirty="0"/>
          </a:p>
        </p:txBody>
      </p:sp>
      <p:sp>
        <p:nvSpPr>
          <p:cNvPr id="563" name="TextBox 562">
            <a:extLst>
              <a:ext uri="{FF2B5EF4-FFF2-40B4-BE49-F238E27FC236}">
                <a16:creationId xmlns="" xmlns:a16="http://schemas.microsoft.com/office/drawing/2014/main" id="{E27625C3-0393-A34F-9C23-3D3F57C0A6C9}"/>
              </a:ext>
            </a:extLst>
          </p:cNvPr>
          <p:cNvSpPr txBox="1"/>
          <p:nvPr/>
        </p:nvSpPr>
        <p:spPr>
          <a:xfrm>
            <a:off x="4507395" y="478346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64" name="그룹 563">
            <a:extLst>
              <a:ext uri="{FF2B5EF4-FFF2-40B4-BE49-F238E27FC236}">
                <a16:creationId xmlns="" xmlns:a16="http://schemas.microsoft.com/office/drawing/2014/main" id="{01B35F3E-C39D-E649-81EE-8C3E03437F3E}"/>
              </a:ext>
            </a:extLst>
          </p:cNvPr>
          <p:cNvGrpSpPr/>
          <p:nvPr/>
        </p:nvGrpSpPr>
        <p:grpSpPr>
          <a:xfrm>
            <a:off x="5361070" y="4264113"/>
            <a:ext cx="1206604" cy="151261"/>
            <a:chOff x="808635" y="737303"/>
            <a:chExt cx="978606" cy="151261"/>
          </a:xfrm>
        </p:grpSpPr>
        <p:sp>
          <p:nvSpPr>
            <p:cNvPr id="565" name="직사각형 564">
              <a:extLst>
                <a:ext uri="{FF2B5EF4-FFF2-40B4-BE49-F238E27FC236}">
                  <a16:creationId xmlns="" xmlns:a16="http://schemas.microsoft.com/office/drawing/2014/main" id="{6AA6AFE0-F68B-9645-9BE7-EA55BE124B32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566" name="직사각형 565">
              <a:extLst>
                <a:ext uri="{FF2B5EF4-FFF2-40B4-BE49-F238E27FC236}">
                  <a16:creationId xmlns="" xmlns:a16="http://schemas.microsoft.com/office/drawing/2014/main" id="{F77147FE-57D5-7540-B51F-F8B2C23E53BF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cxnSp>
        <p:nvCxnSpPr>
          <p:cNvPr id="567" name="직선 연결선[R] 566">
            <a:extLst>
              <a:ext uri="{FF2B5EF4-FFF2-40B4-BE49-F238E27FC236}">
                <a16:creationId xmlns="" xmlns:a16="http://schemas.microsoft.com/office/drawing/2014/main" id="{78B1208E-1E5B-794A-A7A6-CF96179EB271}"/>
              </a:ext>
            </a:extLst>
          </p:cNvPr>
          <p:cNvCxnSpPr>
            <a:cxnSpLocks/>
          </p:cNvCxnSpPr>
          <p:nvPr/>
        </p:nvCxnSpPr>
        <p:spPr>
          <a:xfrm>
            <a:off x="4416372" y="5663307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8" name="그래픽 567" descr="눈">
            <a:extLst>
              <a:ext uri="{FF2B5EF4-FFF2-40B4-BE49-F238E27FC236}">
                <a16:creationId xmlns="" xmlns:a16="http://schemas.microsoft.com/office/drawing/2014/main" id="{FE30D150-3BB0-4A40-8611-981CC25D6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31719" y="4559602"/>
            <a:ext cx="150985" cy="150985"/>
          </a:xfrm>
          <a:prstGeom prst="rect">
            <a:avLst/>
          </a:prstGeom>
        </p:spPr>
      </p:pic>
      <p:sp>
        <p:nvSpPr>
          <p:cNvPr id="569" name="직사각형 568">
            <a:extLst>
              <a:ext uri="{FF2B5EF4-FFF2-40B4-BE49-F238E27FC236}">
                <a16:creationId xmlns="" xmlns:a16="http://schemas.microsoft.com/office/drawing/2014/main" id="{8216EAFF-81DB-8C48-993A-46DD46615685}"/>
              </a:ext>
            </a:extLst>
          </p:cNvPr>
          <p:cNvSpPr/>
          <p:nvPr/>
        </p:nvSpPr>
        <p:spPr>
          <a:xfrm>
            <a:off x="4504302" y="4982667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sp>
        <p:nvSpPr>
          <p:cNvPr id="570" name="TextBox 569">
            <a:extLst>
              <a:ext uri="{FF2B5EF4-FFF2-40B4-BE49-F238E27FC236}">
                <a16:creationId xmlns="" xmlns:a16="http://schemas.microsoft.com/office/drawing/2014/main" id="{AB1D09BD-4644-3940-A129-46940A5C154D}"/>
              </a:ext>
            </a:extLst>
          </p:cNvPr>
          <p:cNvSpPr txBox="1"/>
          <p:nvPr/>
        </p:nvSpPr>
        <p:spPr>
          <a:xfrm>
            <a:off x="10323186" y="4561993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1" name="TextBox 570">
            <a:extLst>
              <a:ext uri="{FF2B5EF4-FFF2-40B4-BE49-F238E27FC236}">
                <a16:creationId xmlns="" xmlns:a16="http://schemas.microsoft.com/office/drawing/2014/main" id="{DA33D78F-F006-9145-A831-AD8CAED565D2}"/>
              </a:ext>
            </a:extLst>
          </p:cNvPr>
          <p:cNvSpPr txBox="1"/>
          <p:nvPr/>
        </p:nvSpPr>
        <p:spPr>
          <a:xfrm>
            <a:off x="6591967" y="455730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="" xmlns:a16="http://schemas.microsoft.com/office/drawing/2014/main" id="{9F97FA6D-2169-764C-9B84-9CA877570A42}"/>
              </a:ext>
            </a:extLst>
          </p:cNvPr>
          <p:cNvSpPr txBox="1"/>
          <p:nvPr/>
        </p:nvSpPr>
        <p:spPr>
          <a:xfrm>
            <a:off x="2913875" y="4568324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98" name="그림 597">
            <a:extLst>
              <a:ext uri="{FF2B5EF4-FFF2-40B4-BE49-F238E27FC236}">
                <a16:creationId xmlns="" xmlns:a16="http://schemas.microsoft.com/office/drawing/2014/main" id="{BCC148EF-7BEB-124C-BED2-360FC012AD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7274103" y="1672030"/>
            <a:ext cx="100997" cy="158840"/>
          </a:xfrm>
          <a:prstGeom prst="rect">
            <a:avLst/>
          </a:prstGeom>
        </p:spPr>
      </p:pic>
      <p:sp>
        <p:nvSpPr>
          <p:cNvPr id="599" name="모서리가 둥근 직사각형 58">
            <a:extLst>
              <a:ext uri="{FF2B5EF4-FFF2-40B4-BE49-F238E27FC236}">
                <a16:creationId xmlns="" xmlns:a16="http://schemas.microsoft.com/office/drawing/2014/main" id="{E4C954E9-2FA5-2F47-BFEA-B28E5DDFFB98}"/>
              </a:ext>
            </a:extLst>
          </p:cNvPr>
          <p:cNvSpPr/>
          <p:nvPr/>
        </p:nvSpPr>
        <p:spPr>
          <a:xfrm>
            <a:off x="7963222" y="965706"/>
            <a:ext cx="3486036" cy="24624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600" name="그룹 599">
            <a:extLst>
              <a:ext uri="{FF2B5EF4-FFF2-40B4-BE49-F238E27FC236}">
                <a16:creationId xmlns="" xmlns:a16="http://schemas.microsoft.com/office/drawing/2014/main" id="{43CFA5F4-9D79-3444-A320-D8C7DE02C5DC}"/>
              </a:ext>
            </a:extLst>
          </p:cNvPr>
          <p:cNvGrpSpPr/>
          <p:nvPr/>
        </p:nvGrpSpPr>
        <p:grpSpPr>
          <a:xfrm>
            <a:off x="8385378" y="3144016"/>
            <a:ext cx="2635916" cy="284559"/>
            <a:chOff x="2958860" y="4572000"/>
            <a:chExt cx="3036498" cy="327804"/>
          </a:xfrm>
        </p:grpSpPr>
        <p:pic>
          <p:nvPicPr>
            <p:cNvPr id="601" name="그림 600">
              <a:extLst>
                <a:ext uri="{FF2B5EF4-FFF2-40B4-BE49-F238E27FC236}">
                  <a16:creationId xmlns="" xmlns:a16="http://schemas.microsoft.com/office/drawing/2014/main" id="{5D3211E1-7CB1-F445-99C5-DA7B412B0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602" name="그룹 601">
              <a:extLst>
                <a:ext uri="{FF2B5EF4-FFF2-40B4-BE49-F238E27FC236}">
                  <a16:creationId xmlns="" xmlns:a16="http://schemas.microsoft.com/office/drawing/2014/main" id="{DBEBAEE6-91D9-DF40-8C8B-1CF38061C38F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603" name="직사각형 602">
                <a:extLst>
                  <a:ext uri="{FF2B5EF4-FFF2-40B4-BE49-F238E27FC236}">
                    <a16:creationId xmlns="" xmlns:a16="http://schemas.microsoft.com/office/drawing/2014/main" id="{EEC34A40-6C2E-7B47-8230-77444D50EB8C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04" name="직사각형 603">
                <a:extLst>
                  <a:ext uri="{FF2B5EF4-FFF2-40B4-BE49-F238E27FC236}">
                    <a16:creationId xmlns="" xmlns:a16="http://schemas.microsoft.com/office/drawing/2014/main" id="{9118DB82-AFE7-A64F-B08F-10F26D60A430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605" name="모서리가 둥근 직사각형 58">
            <a:extLst>
              <a:ext uri="{FF2B5EF4-FFF2-40B4-BE49-F238E27FC236}">
                <a16:creationId xmlns="" xmlns:a16="http://schemas.microsoft.com/office/drawing/2014/main" id="{2E2FD8CA-D152-3542-B520-2BF2790CCD82}"/>
              </a:ext>
            </a:extLst>
          </p:cNvPr>
          <p:cNvSpPr/>
          <p:nvPr/>
        </p:nvSpPr>
        <p:spPr>
          <a:xfrm>
            <a:off x="8233617" y="1771920"/>
            <a:ext cx="367088" cy="158248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</p:txBody>
      </p:sp>
      <p:sp>
        <p:nvSpPr>
          <p:cNvPr id="606" name="모서리가 둥근 직사각형 58">
            <a:extLst>
              <a:ext uri="{FF2B5EF4-FFF2-40B4-BE49-F238E27FC236}">
                <a16:creationId xmlns="" xmlns:a16="http://schemas.microsoft.com/office/drawing/2014/main" id="{86060B22-EB82-7D40-83AB-53FD08FECC57}"/>
              </a:ext>
            </a:extLst>
          </p:cNvPr>
          <p:cNvSpPr/>
          <p:nvPr/>
        </p:nvSpPr>
        <p:spPr>
          <a:xfrm>
            <a:off x="8625075" y="1771920"/>
            <a:ext cx="166712" cy="155299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rPr>
              <a:t>1600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607" name="그림 606">
            <a:extLst>
              <a:ext uri="{FF2B5EF4-FFF2-40B4-BE49-F238E27FC236}">
                <a16:creationId xmlns="" xmlns:a16="http://schemas.microsoft.com/office/drawing/2014/main" id="{2A34EF37-A4A7-6141-BCB3-64C11EFBE3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0932886" y="2566718"/>
            <a:ext cx="423619" cy="107523"/>
          </a:xfrm>
          <a:prstGeom prst="rect">
            <a:avLst/>
          </a:prstGeom>
        </p:spPr>
      </p:pic>
      <p:grpSp>
        <p:nvGrpSpPr>
          <p:cNvPr id="608" name="그룹 607">
            <a:extLst>
              <a:ext uri="{FF2B5EF4-FFF2-40B4-BE49-F238E27FC236}">
                <a16:creationId xmlns="" xmlns:a16="http://schemas.microsoft.com/office/drawing/2014/main" id="{DCBA37B1-5AAC-3D48-90C2-2CD4287EDA15}"/>
              </a:ext>
            </a:extLst>
          </p:cNvPr>
          <p:cNvGrpSpPr/>
          <p:nvPr/>
        </p:nvGrpSpPr>
        <p:grpSpPr>
          <a:xfrm>
            <a:off x="8233187" y="2841857"/>
            <a:ext cx="2623597" cy="186519"/>
            <a:chOff x="530210" y="4880702"/>
            <a:chExt cx="2623597" cy="186519"/>
          </a:xfrm>
        </p:grpSpPr>
        <p:sp>
          <p:nvSpPr>
            <p:cNvPr id="609" name="모서리가 둥근 직사각형 608">
              <a:extLst>
                <a:ext uri="{FF2B5EF4-FFF2-40B4-BE49-F238E27FC236}">
                  <a16:creationId xmlns="" xmlns:a16="http://schemas.microsoft.com/office/drawing/2014/main" id="{8FCCE735-8ED5-244D-9C9E-464CFC1FEA52}"/>
                </a:ext>
              </a:extLst>
            </p:cNvPr>
            <p:cNvSpPr/>
            <p:nvPr/>
          </p:nvSpPr>
          <p:spPr>
            <a:xfrm>
              <a:off x="2784673" y="4880702"/>
              <a:ext cx="369134" cy="186519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Add</a:t>
              </a:r>
              <a:endParaRPr lang="ko-KR" altLang="en-US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0" name="모서리가 둥근 직사각형 45">
              <a:extLst>
                <a:ext uri="{FF2B5EF4-FFF2-40B4-BE49-F238E27FC236}">
                  <a16:creationId xmlns="" xmlns:a16="http://schemas.microsoft.com/office/drawing/2014/main" id="{D085D028-63D9-684D-AF6C-FC0E7492902E}"/>
                </a:ext>
              </a:extLst>
            </p:cNvPr>
            <p:cNvSpPr/>
            <p:nvPr/>
          </p:nvSpPr>
          <p:spPr>
            <a:xfrm>
              <a:off x="530210" y="4882967"/>
              <a:ext cx="2191378" cy="179707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Please enter custom value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611" name="직선 연결선[R] 610">
            <a:extLst>
              <a:ext uri="{FF2B5EF4-FFF2-40B4-BE49-F238E27FC236}">
                <a16:creationId xmlns="" xmlns:a16="http://schemas.microsoft.com/office/drawing/2014/main" id="{4B4B8414-9819-0B4F-8A10-AA3D838CBB7C}"/>
              </a:ext>
            </a:extLst>
          </p:cNvPr>
          <p:cNvCxnSpPr>
            <a:cxnSpLocks/>
          </p:cNvCxnSpPr>
          <p:nvPr/>
        </p:nvCxnSpPr>
        <p:spPr>
          <a:xfrm>
            <a:off x="8109185" y="2774122"/>
            <a:ext cx="3247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2" name="그림 611">
            <a:extLst>
              <a:ext uri="{FF2B5EF4-FFF2-40B4-BE49-F238E27FC236}">
                <a16:creationId xmlns="" xmlns:a16="http://schemas.microsoft.com/office/drawing/2014/main" id="{4E0C81C6-323D-484A-9AF2-1352BF640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63" y="1410641"/>
            <a:ext cx="90036" cy="90036"/>
          </a:xfrm>
          <a:prstGeom prst="rect">
            <a:avLst/>
          </a:prstGeom>
        </p:spPr>
      </p:pic>
      <p:grpSp>
        <p:nvGrpSpPr>
          <p:cNvPr id="613" name="그룹 612">
            <a:extLst>
              <a:ext uri="{FF2B5EF4-FFF2-40B4-BE49-F238E27FC236}">
                <a16:creationId xmlns="" xmlns:a16="http://schemas.microsoft.com/office/drawing/2014/main" id="{C617BF84-D097-4444-82D5-46B81F14F342}"/>
              </a:ext>
            </a:extLst>
          </p:cNvPr>
          <p:cNvGrpSpPr/>
          <p:nvPr/>
        </p:nvGrpSpPr>
        <p:grpSpPr>
          <a:xfrm>
            <a:off x="11035663" y="1411452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14" name="아래쪽 화살표[D] 613">
              <a:extLst>
                <a:ext uri="{FF2B5EF4-FFF2-40B4-BE49-F238E27FC236}">
                  <a16:creationId xmlns="" xmlns:a16="http://schemas.microsoft.com/office/drawing/2014/main" id="{33BF93CC-9ABB-FC4D-A898-ADE948D23012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5" name="아래쪽 화살표[D] 614">
              <a:extLst>
                <a:ext uri="{FF2B5EF4-FFF2-40B4-BE49-F238E27FC236}">
                  <a16:creationId xmlns="" xmlns:a16="http://schemas.microsoft.com/office/drawing/2014/main" id="{4C9F27BB-386E-F44A-851C-AEB795525501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19" name="모서리가 둥근 직사각형 58">
            <a:extLst>
              <a:ext uri="{FF2B5EF4-FFF2-40B4-BE49-F238E27FC236}">
                <a16:creationId xmlns="" xmlns:a16="http://schemas.microsoft.com/office/drawing/2014/main" id="{B07E4914-244E-AE46-BDFE-6CB549284B5D}"/>
              </a:ext>
            </a:extLst>
          </p:cNvPr>
          <p:cNvSpPr/>
          <p:nvPr/>
        </p:nvSpPr>
        <p:spPr>
          <a:xfrm>
            <a:off x="8166208" y="101636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620" name="직선 연결선[R] 619">
            <a:extLst>
              <a:ext uri="{FF2B5EF4-FFF2-40B4-BE49-F238E27FC236}">
                <a16:creationId xmlns="" xmlns:a16="http://schemas.microsoft.com/office/drawing/2014/main" id="{04C3BF89-F68A-5E45-8B19-3806D8599FB4}"/>
              </a:ext>
            </a:extLst>
          </p:cNvPr>
          <p:cNvCxnSpPr/>
          <p:nvPr/>
        </p:nvCxnSpPr>
        <p:spPr>
          <a:xfrm>
            <a:off x="7956542" y="308313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5" name="그룹 624">
            <a:extLst>
              <a:ext uri="{FF2B5EF4-FFF2-40B4-BE49-F238E27FC236}">
                <a16:creationId xmlns="" xmlns:a16="http://schemas.microsoft.com/office/drawing/2014/main" id="{1B396562-15A2-C542-A64A-158AA23F4943}"/>
              </a:ext>
            </a:extLst>
          </p:cNvPr>
          <p:cNvGrpSpPr/>
          <p:nvPr/>
        </p:nvGrpSpPr>
        <p:grpSpPr>
          <a:xfrm>
            <a:off x="8215425" y="1399721"/>
            <a:ext cx="979742" cy="123812"/>
            <a:chOff x="2814241" y="3002024"/>
            <a:chExt cx="726244" cy="91777"/>
          </a:xfrm>
        </p:grpSpPr>
        <p:sp>
          <p:nvSpPr>
            <p:cNvPr id="626" name="직사각형 625">
              <a:extLst>
                <a:ext uri="{FF2B5EF4-FFF2-40B4-BE49-F238E27FC236}">
                  <a16:creationId xmlns="" xmlns:a16="http://schemas.microsoft.com/office/drawing/2014/main" id="{DBC4EA9B-19B1-6B4A-A166-F461B95FF4BB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627" name="그림 626">
              <a:extLst>
                <a:ext uri="{FF2B5EF4-FFF2-40B4-BE49-F238E27FC236}">
                  <a16:creationId xmlns="" xmlns:a16="http://schemas.microsoft.com/office/drawing/2014/main" id="{DD8763ED-714F-4F45-BFC7-2FAC7FC4A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628" name="직선 연결선[R] 627">
            <a:extLst>
              <a:ext uri="{FF2B5EF4-FFF2-40B4-BE49-F238E27FC236}">
                <a16:creationId xmlns="" xmlns:a16="http://schemas.microsoft.com/office/drawing/2014/main" id="{0B025A82-92EF-4048-A3C1-E07C52AD53CA}"/>
              </a:ext>
            </a:extLst>
          </p:cNvPr>
          <p:cNvCxnSpPr>
            <a:cxnSpLocks/>
          </p:cNvCxnSpPr>
          <p:nvPr/>
        </p:nvCxnSpPr>
        <p:spPr>
          <a:xfrm>
            <a:off x="8219594" y="1550829"/>
            <a:ext cx="20727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9" name="그룹 628">
            <a:extLst>
              <a:ext uri="{FF2B5EF4-FFF2-40B4-BE49-F238E27FC236}">
                <a16:creationId xmlns="" xmlns:a16="http://schemas.microsoft.com/office/drawing/2014/main" id="{A31DFE36-60D9-564A-A6FF-B9E74D5FACDA}"/>
              </a:ext>
            </a:extLst>
          </p:cNvPr>
          <p:cNvGrpSpPr/>
          <p:nvPr/>
        </p:nvGrpSpPr>
        <p:grpSpPr>
          <a:xfrm>
            <a:off x="10354638" y="1582731"/>
            <a:ext cx="937635" cy="184485"/>
            <a:chOff x="2935087" y="2846868"/>
            <a:chExt cx="937635" cy="184485"/>
          </a:xfrm>
        </p:grpSpPr>
        <p:sp>
          <p:nvSpPr>
            <p:cNvPr id="630" name="모서리가 둥근 직사각형 629">
              <a:extLst>
                <a:ext uri="{FF2B5EF4-FFF2-40B4-BE49-F238E27FC236}">
                  <a16:creationId xmlns="" xmlns:a16="http://schemas.microsoft.com/office/drawing/2014/main" id="{D684578D-61A5-E242-82F0-AFA9F987C0C7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631" name="모서리가 둥근 직사각형 630">
              <a:extLst>
                <a:ext uri="{FF2B5EF4-FFF2-40B4-BE49-F238E27FC236}">
                  <a16:creationId xmlns="" xmlns:a16="http://schemas.microsoft.com/office/drawing/2014/main" id="{32DBD8A4-02AC-E445-A10A-7AB6A8A39CA6}"/>
                </a:ext>
              </a:extLst>
            </p:cNvPr>
            <p:cNvSpPr/>
            <p:nvPr/>
          </p:nvSpPr>
          <p:spPr>
            <a:xfrm>
              <a:off x="3446460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/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632" name="그래픽 631" descr="눈">
              <a:extLst>
                <a:ext uri="{FF2B5EF4-FFF2-40B4-BE49-F238E27FC236}">
                  <a16:creationId xmlns="" xmlns:a16="http://schemas.microsoft.com/office/drawing/2014/main" id="{BD1CC43C-6C8B-B245-9720-BF156D09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633" name="그래픽 632" descr="눈">
              <a:extLst>
                <a:ext uri="{FF2B5EF4-FFF2-40B4-BE49-F238E27FC236}">
                  <a16:creationId xmlns="" xmlns:a16="http://schemas.microsoft.com/office/drawing/2014/main" id="{5038383D-9D16-CF45-BAA0-0A5A16EC9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634" name="직선 연결선[R] 633">
              <a:extLst>
                <a:ext uri="{FF2B5EF4-FFF2-40B4-BE49-F238E27FC236}">
                  <a16:creationId xmlns="" xmlns:a16="http://schemas.microsoft.com/office/drawing/2014/main" id="{84DA6EC1-8990-2F47-963C-F25516A85D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0" name="그룹 639">
            <a:extLst>
              <a:ext uri="{FF2B5EF4-FFF2-40B4-BE49-F238E27FC236}">
                <a16:creationId xmlns="" xmlns:a16="http://schemas.microsoft.com/office/drawing/2014/main" id="{A3592B5C-30B6-9C40-AACC-E244E1C1E3F0}"/>
              </a:ext>
            </a:extLst>
          </p:cNvPr>
          <p:cNvGrpSpPr/>
          <p:nvPr/>
        </p:nvGrpSpPr>
        <p:grpSpPr>
          <a:xfrm>
            <a:off x="11035304" y="1862883"/>
            <a:ext cx="179200" cy="161686"/>
            <a:chOff x="3515933" y="4048693"/>
            <a:chExt cx="179200" cy="161686"/>
          </a:xfrm>
        </p:grpSpPr>
        <p:sp>
          <p:nvSpPr>
            <p:cNvPr id="641" name="모서리가 둥근 직사각형 640">
              <a:extLst>
                <a:ext uri="{FF2B5EF4-FFF2-40B4-BE49-F238E27FC236}">
                  <a16:creationId xmlns="" xmlns:a16="http://schemas.microsoft.com/office/drawing/2014/main" id="{EF5E844D-A559-FF45-B0D4-AAB9A6A3A2F4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42" name="그래픽 641" descr="눈">
              <a:extLst>
                <a:ext uri="{FF2B5EF4-FFF2-40B4-BE49-F238E27FC236}">
                  <a16:creationId xmlns="" xmlns:a16="http://schemas.microsoft.com/office/drawing/2014/main" id="{9542C4BB-D5C3-204A-82C9-408F16F17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648" name="모서리가 둥근 직사각형 58">
            <a:extLst>
              <a:ext uri="{FF2B5EF4-FFF2-40B4-BE49-F238E27FC236}">
                <a16:creationId xmlns="" xmlns:a16="http://schemas.microsoft.com/office/drawing/2014/main" id="{1901ABB8-68C6-4043-A553-80621FB0D136}"/>
              </a:ext>
            </a:extLst>
          </p:cNvPr>
          <p:cNvSpPr/>
          <p:nvPr/>
        </p:nvSpPr>
        <p:spPr>
          <a:xfrm>
            <a:off x="7956542" y="763568"/>
            <a:ext cx="3486036" cy="20213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49" name="TextBox 648">
            <a:extLst>
              <a:ext uri="{FF2B5EF4-FFF2-40B4-BE49-F238E27FC236}">
                <a16:creationId xmlns="" xmlns:a16="http://schemas.microsoft.com/office/drawing/2014/main" id="{A0303CF5-8A13-964B-9082-961CA4AAF3CE}"/>
              </a:ext>
            </a:extLst>
          </p:cNvPr>
          <p:cNvSpPr txBox="1"/>
          <p:nvPr/>
        </p:nvSpPr>
        <p:spPr>
          <a:xfrm>
            <a:off x="8708431" y="1611494"/>
            <a:ext cx="243656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500" u="sng" dirty="0"/>
              <a:t>Deselect</a:t>
            </a:r>
            <a:endParaRPr kumimoji="1" lang="ko-KR" altLang="en-US" sz="500" u="sng" dirty="0"/>
          </a:p>
        </p:txBody>
      </p:sp>
      <p:sp>
        <p:nvSpPr>
          <p:cNvPr id="650" name="TextBox 649">
            <a:extLst>
              <a:ext uri="{FF2B5EF4-FFF2-40B4-BE49-F238E27FC236}">
                <a16:creationId xmlns="" xmlns:a16="http://schemas.microsoft.com/office/drawing/2014/main" id="{620720B6-7ED7-0346-99D6-C2DD0C0965FF}"/>
              </a:ext>
            </a:extLst>
          </p:cNvPr>
          <p:cNvSpPr txBox="1"/>
          <p:nvPr/>
        </p:nvSpPr>
        <p:spPr>
          <a:xfrm>
            <a:off x="8226671" y="161003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651" name="그룹 650">
            <a:extLst>
              <a:ext uri="{FF2B5EF4-FFF2-40B4-BE49-F238E27FC236}">
                <a16:creationId xmlns="" xmlns:a16="http://schemas.microsoft.com/office/drawing/2014/main" id="{CABB2330-5D0F-114A-A3C3-63382BF2ACF5}"/>
              </a:ext>
            </a:extLst>
          </p:cNvPr>
          <p:cNvGrpSpPr/>
          <p:nvPr/>
        </p:nvGrpSpPr>
        <p:grpSpPr>
          <a:xfrm>
            <a:off x="9085766" y="1085143"/>
            <a:ext cx="1206604" cy="151261"/>
            <a:chOff x="808635" y="737303"/>
            <a:chExt cx="978606" cy="151261"/>
          </a:xfrm>
        </p:grpSpPr>
        <p:sp>
          <p:nvSpPr>
            <p:cNvPr id="652" name="직사각형 651">
              <a:extLst>
                <a:ext uri="{FF2B5EF4-FFF2-40B4-BE49-F238E27FC236}">
                  <a16:creationId xmlns="" xmlns:a16="http://schemas.microsoft.com/office/drawing/2014/main" id="{96E48D81-9428-0F45-B2CD-CDBA7430CE1A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Multiple</a:t>
              </a:r>
            </a:p>
          </p:txBody>
        </p:sp>
        <p:sp>
          <p:nvSpPr>
            <p:cNvPr id="653" name="직사각형 652">
              <a:extLst>
                <a:ext uri="{FF2B5EF4-FFF2-40B4-BE49-F238E27FC236}">
                  <a16:creationId xmlns="" xmlns:a16="http://schemas.microsoft.com/office/drawing/2014/main" id="{BFD25FFE-CF1D-F24F-9BDD-5AF19865DA11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Single</a:t>
              </a:r>
            </a:p>
          </p:txBody>
        </p:sp>
      </p:grpSp>
      <p:sp>
        <p:nvSpPr>
          <p:cNvPr id="654" name="TextBox 653">
            <a:extLst>
              <a:ext uri="{FF2B5EF4-FFF2-40B4-BE49-F238E27FC236}">
                <a16:creationId xmlns="" xmlns:a16="http://schemas.microsoft.com/office/drawing/2014/main" id="{8BA53CDE-219F-ED47-9A8B-1536FC30DE6A}"/>
              </a:ext>
            </a:extLst>
          </p:cNvPr>
          <p:cNvSpPr txBox="1"/>
          <p:nvPr/>
        </p:nvSpPr>
        <p:spPr>
          <a:xfrm>
            <a:off x="10316831" y="139125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55" name="직선 연결선[R] 654">
            <a:extLst>
              <a:ext uri="{FF2B5EF4-FFF2-40B4-BE49-F238E27FC236}">
                <a16:creationId xmlns="" xmlns:a16="http://schemas.microsoft.com/office/drawing/2014/main" id="{0E929098-9FFF-9D42-9EA2-9ADCA425D808}"/>
              </a:ext>
            </a:extLst>
          </p:cNvPr>
          <p:cNvCxnSpPr>
            <a:cxnSpLocks/>
          </p:cNvCxnSpPr>
          <p:nvPr/>
        </p:nvCxnSpPr>
        <p:spPr>
          <a:xfrm>
            <a:off x="8109185" y="2486044"/>
            <a:ext cx="322085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7" name="그래픽 656" descr="눈">
            <a:extLst>
              <a:ext uri="{FF2B5EF4-FFF2-40B4-BE49-F238E27FC236}">
                <a16:creationId xmlns="" xmlns:a16="http://schemas.microsoft.com/office/drawing/2014/main" id="{35BDF00E-BA13-5344-863B-17C9F4C23E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146168" y="1380167"/>
            <a:ext cx="150985" cy="150985"/>
          </a:xfrm>
          <a:prstGeom prst="rect">
            <a:avLst/>
          </a:prstGeom>
        </p:spPr>
      </p:pic>
      <p:grpSp>
        <p:nvGrpSpPr>
          <p:cNvPr id="661" name="그룹 660">
            <a:extLst>
              <a:ext uri="{FF2B5EF4-FFF2-40B4-BE49-F238E27FC236}">
                <a16:creationId xmlns="" xmlns:a16="http://schemas.microsoft.com/office/drawing/2014/main" id="{D797C3E9-31DA-6043-8DAE-72D6F9592272}"/>
              </a:ext>
            </a:extLst>
          </p:cNvPr>
          <p:cNvGrpSpPr/>
          <p:nvPr/>
        </p:nvGrpSpPr>
        <p:grpSpPr>
          <a:xfrm rot="10800000" flipV="1">
            <a:off x="8233617" y="2580778"/>
            <a:ext cx="151452" cy="76099"/>
            <a:chOff x="4633572" y="1361650"/>
            <a:chExt cx="336201" cy="132138"/>
          </a:xfrm>
        </p:grpSpPr>
        <p:sp>
          <p:nvSpPr>
            <p:cNvPr id="662" name="직사각형 661">
              <a:extLst>
                <a:ext uri="{FF2B5EF4-FFF2-40B4-BE49-F238E27FC236}">
                  <a16:creationId xmlns="" xmlns:a16="http://schemas.microsoft.com/office/drawing/2014/main" id="{8BD5C795-2748-3F4E-BB95-1D1CCF391FC1}"/>
                </a:ext>
              </a:extLst>
            </p:cNvPr>
            <p:cNvSpPr/>
            <p:nvPr/>
          </p:nvSpPr>
          <p:spPr>
            <a:xfrm>
              <a:off x="4802632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663" name="직사각형 662">
              <a:extLst>
                <a:ext uri="{FF2B5EF4-FFF2-40B4-BE49-F238E27FC236}">
                  <a16:creationId xmlns="" xmlns:a16="http://schemas.microsoft.com/office/drawing/2014/main" id="{F6485EF8-3344-A148-A682-DCBEE7DD19D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664" name="모서리가 둥근 직사각형 58">
            <a:extLst>
              <a:ext uri="{FF2B5EF4-FFF2-40B4-BE49-F238E27FC236}">
                <a16:creationId xmlns="" xmlns:a16="http://schemas.microsoft.com/office/drawing/2014/main" id="{23432F64-1A5A-6442-B885-E2CBE9BA4067}"/>
              </a:ext>
            </a:extLst>
          </p:cNvPr>
          <p:cNvSpPr/>
          <p:nvPr/>
        </p:nvSpPr>
        <p:spPr>
          <a:xfrm>
            <a:off x="8485602" y="2571654"/>
            <a:ext cx="402354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Selected (</a:t>
            </a:r>
            <a:r>
              <a: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rPr>
              <a:t>1)</a:t>
            </a:r>
          </a:p>
        </p:txBody>
      </p:sp>
      <p:sp>
        <p:nvSpPr>
          <p:cNvPr id="665" name="TextBox 664">
            <a:extLst>
              <a:ext uri="{FF2B5EF4-FFF2-40B4-BE49-F238E27FC236}">
                <a16:creationId xmlns="" xmlns:a16="http://schemas.microsoft.com/office/drawing/2014/main" id="{C50D8ECA-4C79-7E4F-9642-5462F920001A}"/>
              </a:ext>
            </a:extLst>
          </p:cNvPr>
          <p:cNvSpPr txBox="1"/>
          <p:nvPr/>
        </p:nvSpPr>
        <p:spPr>
          <a:xfrm>
            <a:off x="543423" y="624004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상태</a:t>
            </a:r>
          </a:p>
        </p:txBody>
      </p:sp>
      <p:sp>
        <p:nvSpPr>
          <p:cNvPr id="666" name="TextBox 665">
            <a:extLst>
              <a:ext uri="{FF2B5EF4-FFF2-40B4-BE49-F238E27FC236}">
                <a16:creationId xmlns="" xmlns:a16="http://schemas.microsoft.com/office/drawing/2014/main" id="{8156D0D3-0B41-6047-A3FA-C35BA87052FB}"/>
              </a:ext>
            </a:extLst>
          </p:cNvPr>
          <p:cNvSpPr txBox="1"/>
          <p:nvPr/>
        </p:nvSpPr>
        <p:spPr>
          <a:xfrm>
            <a:off x="540551" y="498164"/>
            <a:ext cx="2051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기본</a:t>
            </a:r>
          </a:p>
        </p:txBody>
      </p:sp>
      <p:sp>
        <p:nvSpPr>
          <p:cNvPr id="667" name="TextBox 666">
            <a:extLst>
              <a:ext uri="{FF2B5EF4-FFF2-40B4-BE49-F238E27FC236}">
                <a16:creationId xmlns="" xmlns:a16="http://schemas.microsoft.com/office/drawing/2014/main" id="{20F7C34D-6CE3-0542-8BF2-AD9C2F639700}"/>
              </a:ext>
            </a:extLst>
          </p:cNvPr>
          <p:cNvSpPr txBox="1"/>
          <p:nvPr/>
        </p:nvSpPr>
        <p:spPr>
          <a:xfrm>
            <a:off x="4245805" y="624004"/>
            <a:ext cx="148758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b="1" dirty="0"/>
              <a:t>‘</a:t>
            </a:r>
            <a:r>
              <a:rPr kumimoji="1" lang="ko-KR" altLang="en-US" sz="700" b="1" dirty="0"/>
              <a:t>선택 해제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/>
              <a:t> 또는 </a:t>
            </a:r>
            <a:r>
              <a:rPr kumimoji="1" lang="en-US" altLang="ko-KR" sz="700" b="1" dirty="0"/>
              <a:t>‘Turn all</a:t>
            </a:r>
            <a:r>
              <a:rPr kumimoji="1" lang="ko-KR" altLang="en-US" sz="700" b="1" dirty="0"/>
              <a:t> </a:t>
            </a:r>
            <a:r>
              <a:rPr kumimoji="1" lang="en-US" altLang="ko-KR" sz="700" b="1" dirty="0"/>
              <a:t>off’</a:t>
            </a:r>
            <a:r>
              <a:rPr kumimoji="1" lang="ko-KR" altLang="en-US" sz="700" b="1" dirty="0" err="1"/>
              <a:t>클릭시</a:t>
            </a:r>
            <a:endParaRPr kumimoji="1" lang="ko-KR" altLang="en-US" sz="700" b="1" dirty="0"/>
          </a:p>
        </p:txBody>
      </p:sp>
      <p:sp>
        <p:nvSpPr>
          <p:cNvPr id="668" name="TextBox 667">
            <a:extLst>
              <a:ext uri="{FF2B5EF4-FFF2-40B4-BE49-F238E27FC236}">
                <a16:creationId xmlns="" xmlns:a16="http://schemas.microsoft.com/office/drawing/2014/main" id="{89901747-3CE8-8B4A-8EA2-FE1B48D7DE02}"/>
              </a:ext>
            </a:extLst>
          </p:cNvPr>
          <p:cNvSpPr txBox="1"/>
          <p:nvPr/>
        </p:nvSpPr>
        <p:spPr>
          <a:xfrm>
            <a:off x="7952734" y="624004"/>
            <a:ext cx="69249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선택 항목만 보기</a:t>
            </a:r>
          </a:p>
        </p:txBody>
      </p:sp>
      <p:sp>
        <p:nvSpPr>
          <p:cNvPr id="669" name="TextBox 668">
            <a:extLst>
              <a:ext uri="{FF2B5EF4-FFF2-40B4-BE49-F238E27FC236}">
                <a16:creationId xmlns="" xmlns:a16="http://schemas.microsoft.com/office/drawing/2014/main" id="{0312D680-C10C-3440-B4F8-283C52CA20FC}"/>
              </a:ext>
            </a:extLst>
          </p:cNvPr>
          <p:cNvSpPr txBox="1"/>
          <p:nvPr/>
        </p:nvSpPr>
        <p:spPr>
          <a:xfrm>
            <a:off x="557900" y="3783399"/>
            <a:ext cx="39113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기본 검색</a:t>
            </a:r>
          </a:p>
        </p:txBody>
      </p:sp>
      <p:sp>
        <p:nvSpPr>
          <p:cNvPr id="670" name="TextBox 669">
            <a:extLst>
              <a:ext uri="{FF2B5EF4-FFF2-40B4-BE49-F238E27FC236}">
                <a16:creationId xmlns="" xmlns:a16="http://schemas.microsoft.com/office/drawing/2014/main" id="{8300FEDA-B220-E24C-9A20-AED5D7ECB553}"/>
              </a:ext>
            </a:extLst>
          </p:cNvPr>
          <p:cNvSpPr txBox="1"/>
          <p:nvPr/>
        </p:nvSpPr>
        <p:spPr>
          <a:xfrm>
            <a:off x="7959414" y="3783399"/>
            <a:ext cx="143629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‘전체 검색</a:t>
            </a:r>
            <a:r>
              <a:rPr kumimoji="1" lang="en-US" altLang="ko-KR" sz="700" b="1" dirty="0"/>
              <a:t>’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결과가 있는 경우</a:t>
            </a:r>
          </a:p>
        </p:txBody>
      </p:sp>
      <p:sp>
        <p:nvSpPr>
          <p:cNvPr id="671" name="TextBox 670">
            <a:extLst>
              <a:ext uri="{FF2B5EF4-FFF2-40B4-BE49-F238E27FC236}">
                <a16:creationId xmlns="" xmlns:a16="http://schemas.microsoft.com/office/drawing/2014/main" id="{3DACEDB7-7781-534C-9678-38E7E12BEC62}"/>
              </a:ext>
            </a:extLst>
          </p:cNvPr>
          <p:cNvSpPr txBox="1"/>
          <p:nvPr/>
        </p:nvSpPr>
        <p:spPr>
          <a:xfrm>
            <a:off x="547874" y="3662635"/>
            <a:ext cx="112210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상태의 항목 </a:t>
            </a:r>
            <a:r>
              <a:rPr kumimoji="1" lang="ko-KR" altLang="en-US" sz="800" b="1" dirty="0" err="1"/>
              <a:t>검색시</a:t>
            </a:r>
            <a:endParaRPr kumimoji="1" lang="ko-KR" altLang="en-US" sz="800" b="1" dirty="0"/>
          </a:p>
        </p:txBody>
      </p:sp>
      <p:sp>
        <p:nvSpPr>
          <p:cNvPr id="672" name="TextBox 671">
            <a:extLst>
              <a:ext uri="{FF2B5EF4-FFF2-40B4-BE49-F238E27FC236}">
                <a16:creationId xmlns="" xmlns:a16="http://schemas.microsoft.com/office/drawing/2014/main" id="{25810DF1-C2CF-6844-A383-3CCBC909C598}"/>
              </a:ext>
            </a:extLst>
          </p:cNvPr>
          <p:cNvSpPr txBox="1"/>
          <p:nvPr/>
        </p:nvSpPr>
        <p:spPr>
          <a:xfrm>
            <a:off x="4239125" y="3767088"/>
            <a:ext cx="217367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700" b="1" dirty="0"/>
              <a:t>결과가 없는 경우</a:t>
            </a:r>
            <a:r>
              <a:rPr kumimoji="1" lang="en-US" altLang="ko-KR" sz="700" b="1" dirty="0"/>
              <a:t>(</a:t>
            </a:r>
            <a:r>
              <a:rPr kumimoji="1" lang="ko-KR" altLang="en-US" sz="700" b="1" dirty="0"/>
              <a:t>전체 검색 </a:t>
            </a:r>
            <a:r>
              <a:rPr kumimoji="1" lang="ko-KR" altLang="en-US" sz="700" b="1" dirty="0" err="1"/>
              <a:t>클릭시</a:t>
            </a:r>
            <a:r>
              <a:rPr kumimoji="1" lang="ko-KR" altLang="en-US" sz="700" b="1" dirty="0"/>
              <a:t> 결과 </a:t>
            </a:r>
            <a:r>
              <a:rPr kumimoji="1" lang="ko-KR" altLang="en-US" sz="700" b="1" dirty="0" err="1"/>
              <a:t>없을때</a:t>
            </a:r>
            <a:r>
              <a:rPr kumimoji="1" lang="ko-KR" altLang="en-US" sz="700" b="1" dirty="0"/>
              <a:t> 포함</a:t>
            </a:r>
            <a:r>
              <a:rPr kumimoji="1" lang="en-US" altLang="ko-KR" sz="700" b="1" dirty="0"/>
              <a:t>)</a:t>
            </a:r>
            <a:endParaRPr kumimoji="1" lang="ko-KR" altLang="en-US" sz="700" b="1" dirty="0"/>
          </a:p>
        </p:txBody>
      </p:sp>
      <p:sp>
        <p:nvSpPr>
          <p:cNvPr id="674" name="직사각형 673">
            <a:extLst>
              <a:ext uri="{FF2B5EF4-FFF2-40B4-BE49-F238E27FC236}">
                <a16:creationId xmlns="" xmlns:a16="http://schemas.microsoft.com/office/drawing/2014/main" id="{94ECF611-D3B4-2941-9001-EF0BE6348231}"/>
              </a:ext>
            </a:extLst>
          </p:cNvPr>
          <p:cNvSpPr/>
          <p:nvPr/>
        </p:nvSpPr>
        <p:spPr>
          <a:xfrm>
            <a:off x="2968579" y="1358081"/>
            <a:ext cx="362015" cy="224348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76" name="직사각형 675">
            <a:extLst>
              <a:ext uri="{FF2B5EF4-FFF2-40B4-BE49-F238E27FC236}">
                <a16:creationId xmlns="" xmlns:a16="http://schemas.microsoft.com/office/drawing/2014/main" id="{C009A7DF-9BA3-804C-BDCA-E107FE4FF143}"/>
              </a:ext>
            </a:extLst>
          </p:cNvPr>
          <p:cNvSpPr/>
          <p:nvPr/>
        </p:nvSpPr>
        <p:spPr>
          <a:xfrm>
            <a:off x="6960273" y="1232811"/>
            <a:ext cx="729313" cy="119925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680" name="그룹 679">
            <a:extLst>
              <a:ext uri="{FF2B5EF4-FFF2-40B4-BE49-F238E27FC236}">
                <a16:creationId xmlns="" xmlns:a16="http://schemas.microsoft.com/office/drawing/2014/main" id="{37A57BC9-3735-B844-9758-712741437844}"/>
              </a:ext>
            </a:extLst>
          </p:cNvPr>
          <p:cNvGrpSpPr/>
          <p:nvPr/>
        </p:nvGrpSpPr>
        <p:grpSpPr>
          <a:xfrm>
            <a:off x="7308773" y="1857150"/>
            <a:ext cx="179200" cy="161686"/>
            <a:chOff x="3521263" y="3289925"/>
            <a:chExt cx="179200" cy="161686"/>
          </a:xfrm>
        </p:grpSpPr>
        <p:sp>
          <p:nvSpPr>
            <p:cNvPr id="681" name="모서리가 둥근 직사각형 680">
              <a:extLst>
                <a:ext uri="{FF2B5EF4-FFF2-40B4-BE49-F238E27FC236}">
                  <a16:creationId xmlns="" xmlns:a16="http://schemas.microsoft.com/office/drawing/2014/main" id="{D660D533-DD4B-DC45-A538-66D2E3963188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682" name="그룹 681">
              <a:extLst>
                <a:ext uri="{FF2B5EF4-FFF2-40B4-BE49-F238E27FC236}">
                  <a16:creationId xmlns="" xmlns:a16="http://schemas.microsoft.com/office/drawing/2014/main" id="{4F9FBD1B-EA6C-774A-A327-A24C281633E0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683" name="그래픽 682" descr="눈">
                <a:extLst>
                  <a:ext uri="{FF2B5EF4-FFF2-40B4-BE49-F238E27FC236}">
                    <a16:creationId xmlns="" xmlns:a16="http://schemas.microsoft.com/office/drawing/2014/main" id="{1587A128-3CD3-EF4A-8D5A-0F115CF8A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=""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684" name="직선 연결선[R] 683">
                <a:extLst>
                  <a:ext uri="{FF2B5EF4-FFF2-40B4-BE49-F238E27FC236}">
                    <a16:creationId xmlns="" xmlns:a16="http://schemas.microsoft.com/office/drawing/2014/main" id="{39F21418-A945-5B46-A1C9-E9DB93101E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89" name="TextBox 688">
            <a:extLst>
              <a:ext uri="{FF2B5EF4-FFF2-40B4-BE49-F238E27FC236}">
                <a16:creationId xmlns="" xmlns:a16="http://schemas.microsoft.com/office/drawing/2014/main" id="{74DE1118-CDD7-7044-B6D9-637A638EA14D}"/>
              </a:ext>
            </a:extLst>
          </p:cNvPr>
          <p:cNvSpPr txBox="1"/>
          <p:nvPr/>
        </p:nvSpPr>
        <p:spPr>
          <a:xfrm>
            <a:off x="10435265" y="2678600"/>
            <a:ext cx="1223659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1</a:t>
            </a:r>
            <a:r>
              <a:rPr kumimoji="1" lang="ko-KR" altLang="en-US" sz="500" dirty="0">
                <a:solidFill>
                  <a:schemeClr val="bg1"/>
                </a:solidFill>
              </a:rPr>
              <a:t>페이지 뿐이므로 페이지 번호 비활성화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691" name="직사각형 690">
            <a:extLst>
              <a:ext uri="{FF2B5EF4-FFF2-40B4-BE49-F238E27FC236}">
                <a16:creationId xmlns="" xmlns:a16="http://schemas.microsoft.com/office/drawing/2014/main" id="{1E136BDB-01AF-7543-881F-CD00AE50585D}"/>
              </a:ext>
            </a:extLst>
          </p:cNvPr>
          <p:cNvSpPr/>
          <p:nvPr/>
        </p:nvSpPr>
        <p:spPr>
          <a:xfrm>
            <a:off x="8191750" y="4742139"/>
            <a:ext cx="450444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92" name="꺾인 연결선[E] 691">
            <a:extLst>
              <a:ext uri="{FF2B5EF4-FFF2-40B4-BE49-F238E27FC236}">
                <a16:creationId xmlns="" xmlns:a16="http://schemas.microsoft.com/office/drawing/2014/main" id="{B65116A5-70A5-D74D-AEB1-A25934093F0B}"/>
              </a:ext>
            </a:extLst>
          </p:cNvPr>
          <p:cNvCxnSpPr>
            <a:cxnSpLocks/>
          </p:cNvCxnSpPr>
          <p:nvPr/>
        </p:nvCxnSpPr>
        <p:spPr>
          <a:xfrm rot="5400000">
            <a:off x="9629566" y="4139525"/>
            <a:ext cx="360604" cy="1454539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7" name="꺾인 연결선[E] 696">
            <a:extLst>
              <a:ext uri="{FF2B5EF4-FFF2-40B4-BE49-F238E27FC236}">
                <a16:creationId xmlns="" xmlns:a16="http://schemas.microsoft.com/office/drawing/2014/main" id="{5E25CE25-7675-C842-BC1B-BE3715B2B0BC}"/>
              </a:ext>
            </a:extLst>
          </p:cNvPr>
          <p:cNvCxnSpPr>
            <a:cxnSpLocks/>
            <a:endCxn id="691" idx="0"/>
          </p:cNvCxnSpPr>
          <p:nvPr/>
        </p:nvCxnSpPr>
        <p:spPr>
          <a:xfrm rot="10800000" flipV="1">
            <a:off x="8416972" y="4622149"/>
            <a:ext cx="1909086" cy="119989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TextBox 328">
            <a:extLst>
              <a:ext uri="{FF2B5EF4-FFF2-40B4-BE49-F238E27FC236}">
                <a16:creationId xmlns="" xmlns:a16="http://schemas.microsoft.com/office/drawing/2014/main" id="{3B35F713-0E7D-45C7-A991-DBB7672C6E5F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255925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sz="500" dirty="0">
                <a:latin typeface="+mn-ea"/>
              </a:rPr>
              <a:t>일반 필터 </a:t>
            </a:r>
            <a:r>
              <a:rPr kumimoji="1" lang="en-US" altLang="ko-KR" sz="500" dirty="0">
                <a:latin typeface="+mn-ea"/>
              </a:rPr>
              <a:t>&gt; </a:t>
            </a:r>
            <a:r>
              <a:rPr kumimoji="1" lang="ko-KR" altLang="en-US" sz="500" dirty="0" err="1">
                <a:latin typeface="+mn-ea"/>
              </a:rPr>
              <a:t>차원값</a:t>
            </a:r>
            <a:r>
              <a:rPr kumimoji="1" lang="ko-KR" altLang="en-US" sz="500" dirty="0">
                <a:latin typeface="+mn-ea"/>
              </a:rPr>
              <a:t> 시간</a:t>
            </a:r>
            <a:endParaRPr lang="en-US" altLang="ko-KR" dirty="0"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32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58" name="모서리가 둥근 직사각형 58"/>
          <p:cNvSpPr/>
          <p:nvPr/>
        </p:nvSpPr>
        <p:spPr>
          <a:xfrm>
            <a:off x="354035" y="1039323"/>
            <a:ext cx="3486036" cy="204651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59" name="직선 연결선[R] 158"/>
          <p:cNvCxnSpPr/>
          <p:nvPr/>
        </p:nvCxnSpPr>
        <p:spPr>
          <a:xfrm>
            <a:off x="347355" y="2664990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776191" y="2718607"/>
            <a:ext cx="2635916" cy="284559"/>
            <a:chOff x="2958860" y="4572000"/>
            <a:chExt cx="3036498" cy="327804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63" name="그룹 162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4E9ED1D6-76D9-BD4C-AB64-905B3995B319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Range</a:t>
            </a:r>
          </a:p>
        </p:txBody>
      </p:sp>
      <p:grpSp>
        <p:nvGrpSpPr>
          <p:cNvPr id="221" name="그룹 220">
            <a:extLst>
              <a:ext uri="{FF2B5EF4-FFF2-40B4-BE49-F238E27FC236}">
                <a16:creationId xmlns="" xmlns:a16="http://schemas.microsoft.com/office/drawing/2014/main" id="{5361C8A9-A277-8F4D-BA26-8BB4144D18FB}"/>
              </a:ext>
            </a:extLst>
          </p:cNvPr>
          <p:cNvGrpSpPr/>
          <p:nvPr/>
        </p:nvGrpSpPr>
        <p:grpSpPr>
          <a:xfrm>
            <a:off x="548699" y="1457022"/>
            <a:ext cx="1209992" cy="151261"/>
            <a:chOff x="1301938" y="737303"/>
            <a:chExt cx="981354" cy="151261"/>
          </a:xfrm>
        </p:grpSpPr>
        <p:sp>
          <p:nvSpPr>
            <p:cNvPr id="222" name="직사각형 221">
              <a:extLst>
                <a:ext uri="{FF2B5EF4-FFF2-40B4-BE49-F238E27FC236}">
                  <a16:creationId xmlns="" xmlns:a16="http://schemas.microsoft.com/office/drawing/2014/main" id="{797949F2-B5F3-1047-B40C-CE2AED89A93F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="" xmlns:a16="http://schemas.microsoft.com/office/drawing/2014/main" id="{DB8CECA5-64F3-F346-8B6E-77FB0DA05A05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sp>
        <p:nvSpPr>
          <p:cNvPr id="224" name="제목 2">
            <a:extLst>
              <a:ext uri="{FF2B5EF4-FFF2-40B4-BE49-F238E27FC236}">
                <a16:creationId xmlns="" xmlns:a16="http://schemas.microsoft.com/office/drawing/2014/main" id="{B4653992-FCC2-AC4B-9BF2-FB8DB16C968B}"/>
              </a:ext>
            </a:extLst>
          </p:cNvPr>
          <p:cNvSpPr txBox="1">
            <a:spLocks/>
          </p:cNvSpPr>
          <p:nvPr/>
        </p:nvSpPr>
        <p:spPr bwMode="auto">
          <a:xfrm>
            <a:off x="555634" y="1333427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</p:txBody>
      </p:sp>
      <p:sp>
        <p:nvSpPr>
          <p:cNvPr id="225" name="제목 2">
            <a:extLst>
              <a:ext uri="{FF2B5EF4-FFF2-40B4-BE49-F238E27FC236}">
                <a16:creationId xmlns="" xmlns:a16="http://schemas.microsoft.com/office/drawing/2014/main" id="{85BA63B2-7EEE-2644-8CCA-3889C8927265}"/>
              </a:ext>
            </a:extLst>
          </p:cNvPr>
          <p:cNvSpPr txBox="1">
            <a:spLocks/>
          </p:cNvSpPr>
          <p:nvPr/>
        </p:nvSpPr>
        <p:spPr bwMode="auto">
          <a:xfrm>
            <a:off x="1909294" y="1333427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Unit</a:t>
            </a:r>
          </a:p>
        </p:txBody>
      </p:sp>
      <p:sp>
        <p:nvSpPr>
          <p:cNvPr id="226" name="제목 2">
            <a:extLst>
              <a:ext uri="{FF2B5EF4-FFF2-40B4-BE49-F238E27FC236}">
                <a16:creationId xmlns="" xmlns:a16="http://schemas.microsoft.com/office/drawing/2014/main" id="{26FAC522-D62A-3B46-96E7-0A0036703B00}"/>
              </a:ext>
            </a:extLst>
          </p:cNvPr>
          <p:cNvSpPr txBox="1">
            <a:spLocks/>
          </p:cNvSpPr>
          <p:nvPr/>
        </p:nvSpPr>
        <p:spPr bwMode="auto">
          <a:xfrm>
            <a:off x="2858821" y="1333427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Selection</a:t>
            </a:r>
          </a:p>
        </p:txBody>
      </p:sp>
      <p:sp>
        <p:nvSpPr>
          <p:cNvPr id="227" name="모서리가 둥근 직사각형 58">
            <a:extLst>
              <a:ext uri="{FF2B5EF4-FFF2-40B4-BE49-F238E27FC236}">
                <a16:creationId xmlns="" xmlns:a16="http://schemas.microsoft.com/office/drawing/2014/main" id="{32351BCF-84A7-1D47-8992-5916DE76F653}"/>
              </a:ext>
            </a:extLst>
          </p:cNvPr>
          <p:cNvSpPr/>
          <p:nvPr/>
        </p:nvSpPr>
        <p:spPr>
          <a:xfrm>
            <a:off x="1873046" y="1450421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28" name="모서리가 둥근 직사각형 58">
            <a:extLst>
              <a:ext uri="{FF2B5EF4-FFF2-40B4-BE49-F238E27FC236}">
                <a16:creationId xmlns="" xmlns:a16="http://schemas.microsoft.com/office/drawing/2014/main" id="{450009D6-2EC6-164C-B23E-443BB6ADC8DD}"/>
              </a:ext>
            </a:extLst>
          </p:cNvPr>
          <p:cNvSpPr/>
          <p:nvPr/>
        </p:nvSpPr>
        <p:spPr>
          <a:xfrm>
            <a:off x="2829449" y="1450421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Range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5AE712C-6C9A-0948-B94F-48B61CBAE274}"/>
              </a:ext>
            </a:extLst>
          </p:cNvPr>
          <p:cNvGrpSpPr/>
          <p:nvPr/>
        </p:nvGrpSpPr>
        <p:grpSpPr>
          <a:xfrm>
            <a:off x="3973686" y="1333427"/>
            <a:ext cx="1270421" cy="2162820"/>
            <a:chOff x="3891316" y="1557649"/>
            <a:chExt cx="1270421" cy="2162820"/>
          </a:xfrm>
        </p:grpSpPr>
        <p:sp>
          <p:nvSpPr>
            <p:cNvPr id="175" name="직사각형 174">
              <a:extLst>
                <a:ext uri="{FF2B5EF4-FFF2-40B4-BE49-F238E27FC236}">
                  <a16:creationId xmlns="" xmlns:a16="http://schemas.microsoft.com/office/drawing/2014/main" id="{6B3F1965-C078-994B-A6CA-4DE0BA93CDF8}"/>
                </a:ext>
              </a:extLst>
            </p:cNvPr>
            <p:cNvSpPr/>
            <p:nvPr/>
          </p:nvSpPr>
          <p:spPr>
            <a:xfrm>
              <a:off x="3899166" y="1888843"/>
              <a:ext cx="1262571" cy="1831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</a:p>
            <a:p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en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6" name="제목 2">
              <a:extLst>
                <a:ext uri="{FF2B5EF4-FFF2-40B4-BE49-F238E27FC236}">
                  <a16:creationId xmlns="" xmlns:a16="http://schemas.microsoft.com/office/drawing/2014/main" id="{D676E106-C849-B945-9F97-EB05ACA703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27564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Unit</a:t>
              </a:r>
            </a:p>
          </p:txBody>
        </p:sp>
        <p:sp>
          <p:nvSpPr>
            <p:cNvPr id="183" name="모서리가 둥근 직사각형 58">
              <a:extLst>
                <a:ext uri="{FF2B5EF4-FFF2-40B4-BE49-F238E27FC236}">
                  <a16:creationId xmlns="" xmlns:a16="http://schemas.microsoft.com/office/drawing/2014/main" id="{B9804F89-D658-614F-B2DB-0215AFCC0EFA}"/>
                </a:ext>
              </a:extLst>
            </p:cNvPr>
            <p:cNvSpPr/>
            <p:nvPr/>
          </p:nvSpPr>
          <p:spPr>
            <a:xfrm>
              <a:off x="3891316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       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3C7F7569-A54D-D446-8290-072C8AE6DD70}"/>
              </a:ext>
            </a:extLst>
          </p:cNvPr>
          <p:cNvGrpSpPr/>
          <p:nvPr/>
        </p:nvGrpSpPr>
        <p:grpSpPr>
          <a:xfrm>
            <a:off x="5325826" y="1333427"/>
            <a:ext cx="1262571" cy="671909"/>
            <a:chOff x="5646790" y="1557649"/>
            <a:chExt cx="1262571" cy="671909"/>
          </a:xfrm>
        </p:grpSpPr>
        <p:sp>
          <p:nvSpPr>
            <p:cNvPr id="171" name="직사각형 170">
              <a:extLst>
                <a:ext uri="{FF2B5EF4-FFF2-40B4-BE49-F238E27FC236}">
                  <a16:creationId xmlns="" xmlns:a16="http://schemas.microsoft.com/office/drawing/2014/main" id="{9B3CCAAF-CD3C-254C-A6EA-2B7783527992}"/>
                </a:ext>
              </a:extLst>
            </p:cNvPr>
            <p:cNvSpPr/>
            <p:nvPr/>
          </p:nvSpPr>
          <p:spPr>
            <a:xfrm>
              <a:off x="5646790" y="1889397"/>
              <a:ext cx="1262571" cy="340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 Range</a:t>
              </a:r>
              <a:endPara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List</a:t>
              </a:r>
            </a:p>
          </p:txBody>
        </p:sp>
        <p:sp>
          <p:nvSpPr>
            <p:cNvPr id="215" name="제목 2">
              <a:extLst>
                <a:ext uri="{FF2B5EF4-FFF2-40B4-BE49-F238E27FC236}">
                  <a16:creationId xmlns="" xmlns:a16="http://schemas.microsoft.com/office/drawing/2014/main" id="{4440C86A-6A8E-E74C-93F2-DF35D44EA4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6162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Selection</a:t>
              </a:r>
            </a:p>
          </p:txBody>
        </p:sp>
        <p:sp>
          <p:nvSpPr>
            <p:cNvPr id="229" name="모서리가 둥근 직사각형 58">
              <a:extLst>
                <a:ext uri="{FF2B5EF4-FFF2-40B4-BE49-F238E27FC236}">
                  <a16:creationId xmlns="" xmlns:a16="http://schemas.microsoft.com/office/drawing/2014/main" id="{4E3FF11A-28C7-1E41-ACD8-B29D1146AFDE}"/>
                </a:ext>
              </a:extLst>
            </p:cNvPr>
            <p:cNvSpPr/>
            <p:nvPr/>
          </p:nvSpPr>
          <p:spPr>
            <a:xfrm>
              <a:off x="5646790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Range       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240" name="제목 2">
            <a:extLst>
              <a:ext uri="{FF2B5EF4-FFF2-40B4-BE49-F238E27FC236}">
                <a16:creationId xmlns="" xmlns:a16="http://schemas.microsoft.com/office/drawing/2014/main" id="{4A5473E7-4E00-A744-9BC1-6CB5B498F86A}"/>
              </a:ext>
            </a:extLst>
          </p:cNvPr>
          <p:cNvSpPr txBox="1">
            <a:spLocks/>
          </p:cNvSpPr>
          <p:nvPr/>
        </p:nvSpPr>
        <p:spPr bwMode="auto">
          <a:xfrm>
            <a:off x="729433" y="2095361"/>
            <a:ext cx="406935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Earliest</a:t>
            </a:r>
          </a:p>
        </p:txBody>
      </p:sp>
      <p:sp>
        <p:nvSpPr>
          <p:cNvPr id="241" name="모서리가 둥근 직사각형 58">
            <a:extLst>
              <a:ext uri="{FF2B5EF4-FFF2-40B4-BE49-F238E27FC236}">
                <a16:creationId xmlns="" xmlns:a16="http://schemas.microsoft.com/office/drawing/2014/main" id="{9EB1EE03-CFFC-9145-A3C3-A7E52DE4B573}"/>
              </a:ext>
            </a:extLst>
          </p:cNvPr>
          <p:cNvSpPr/>
          <p:nvPr/>
        </p:nvSpPr>
        <p:spPr>
          <a:xfrm>
            <a:off x="730511" y="197235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42" name="모서리가 둥근 직사각형 58">
            <a:extLst>
              <a:ext uri="{FF2B5EF4-FFF2-40B4-BE49-F238E27FC236}">
                <a16:creationId xmlns="" xmlns:a16="http://schemas.microsoft.com/office/drawing/2014/main" id="{C488FCC7-5C55-D041-BEC8-EA08BAFB28D3}"/>
              </a:ext>
            </a:extLst>
          </p:cNvPr>
          <p:cNvSpPr/>
          <p:nvPr/>
        </p:nvSpPr>
        <p:spPr>
          <a:xfrm>
            <a:off x="1328858" y="197235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43" name="모서리가 둥근 직사각형 58">
            <a:extLst>
              <a:ext uri="{FF2B5EF4-FFF2-40B4-BE49-F238E27FC236}">
                <a16:creationId xmlns="" xmlns:a16="http://schemas.microsoft.com/office/drawing/2014/main" id="{9B94029B-D737-0B44-8701-688E10F85BC9}"/>
              </a:ext>
            </a:extLst>
          </p:cNvPr>
          <p:cNvSpPr/>
          <p:nvPr/>
        </p:nvSpPr>
        <p:spPr>
          <a:xfrm>
            <a:off x="2060160" y="197235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44" name="모서리가 둥근 직사각형 58">
            <a:extLst>
              <a:ext uri="{FF2B5EF4-FFF2-40B4-BE49-F238E27FC236}">
                <a16:creationId xmlns="" xmlns:a16="http://schemas.microsoft.com/office/drawing/2014/main" id="{A85A549D-3152-5C4E-AFD9-ABE11043BCF1}"/>
              </a:ext>
            </a:extLst>
          </p:cNvPr>
          <p:cNvSpPr/>
          <p:nvPr/>
        </p:nvSpPr>
        <p:spPr>
          <a:xfrm>
            <a:off x="2658507" y="197235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="" xmlns:a16="http://schemas.microsoft.com/office/drawing/2014/main" id="{CBBFACCE-F3F1-D045-84B0-A98256EC6B36}"/>
              </a:ext>
            </a:extLst>
          </p:cNvPr>
          <p:cNvSpPr/>
          <p:nvPr/>
        </p:nvSpPr>
        <p:spPr>
          <a:xfrm>
            <a:off x="2035350" y="1835365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46" name="직사각형 245">
            <a:extLst>
              <a:ext uri="{FF2B5EF4-FFF2-40B4-BE49-F238E27FC236}">
                <a16:creationId xmlns="" xmlns:a16="http://schemas.microsoft.com/office/drawing/2014/main" id="{CADE859E-761B-C847-9159-B0E1C4292A6A}"/>
              </a:ext>
            </a:extLst>
          </p:cNvPr>
          <p:cNvSpPr/>
          <p:nvPr/>
        </p:nvSpPr>
        <p:spPr>
          <a:xfrm>
            <a:off x="715330" y="1835365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47" name="제목 2">
            <a:extLst>
              <a:ext uri="{FF2B5EF4-FFF2-40B4-BE49-F238E27FC236}">
                <a16:creationId xmlns="" xmlns:a16="http://schemas.microsoft.com/office/drawing/2014/main" id="{39318026-19E1-E74B-B984-BE1AC6CD2761}"/>
              </a:ext>
            </a:extLst>
          </p:cNvPr>
          <p:cNvSpPr txBox="1">
            <a:spLocks/>
          </p:cNvSpPr>
          <p:nvPr/>
        </p:nvSpPr>
        <p:spPr bwMode="auto">
          <a:xfrm>
            <a:off x="2063963" y="2095361"/>
            <a:ext cx="406935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Latest</a:t>
            </a:r>
          </a:p>
        </p:txBody>
      </p:sp>
      <p:sp>
        <p:nvSpPr>
          <p:cNvPr id="248" name="모서리가 둥근 직사각형 247">
            <a:extLst>
              <a:ext uri="{FF2B5EF4-FFF2-40B4-BE49-F238E27FC236}">
                <a16:creationId xmlns="" xmlns:a16="http://schemas.microsoft.com/office/drawing/2014/main" id="{174C80CD-91ED-6046-B173-A50EEF564091}"/>
              </a:ext>
            </a:extLst>
          </p:cNvPr>
          <p:cNvSpPr/>
          <p:nvPr/>
        </p:nvSpPr>
        <p:spPr>
          <a:xfrm>
            <a:off x="641885" y="2297726"/>
            <a:ext cx="1305751" cy="183845"/>
          </a:xfrm>
          <a:prstGeom prst="roundRect">
            <a:avLst>
              <a:gd name="adj" fmla="val 1352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period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u="sng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Delete last period</a:t>
            </a:r>
            <a:endParaRPr kumimoji="1" lang="ko-KR" altLang="en-US" sz="1400" u="sng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66" name="직선 연결선[R] 265">
            <a:extLst>
              <a:ext uri="{FF2B5EF4-FFF2-40B4-BE49-F238E27FC236}">
                <a16:creationId xmlns="" xmlns:a16="http://schemas.microsoft.com/office/drawing/2014/main" id="{D9B34ED2-D713-5345-8461-305AAEE41936}"/>
              </a:ext>
            </a:extLst>
          </p:cNvPr>
          <p:cNvCxnSpPr/>
          <p:nvPr/>
        </p:nvCxnSpPr>
        <p:spPr>
          <a:xfrm>
            <a:off x="347355" y="1664621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직사각형 267">
            <a:extLst>
              <a:ext uri="{FF2B5EF4-FFF2-40B4-BE49-F238E27FC236}">
                <a16:creationId xmlns="" xmlns:a16="http://schemas.microsoft.com/office/drawing/2014/main" id="{F6AF4393-70A5-004B-8A77-F98F726D8B16}"/>
              </a:ext>
            </a:extLst>
          </p:cNvPr>
          <p:cNvSpPr/>
          <p:nvPr/>
        </p:nvSpPr>
        <p:spPr>
          <a:xfrm>
            <a:off x="159336" y="3806025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Continuous / List</a:t>
            </a:r>
          </a:p>
        </p:txBody>
      </p:sp>
      <p:sp>
        <p:nvSpPr>
          <p:cNvPr id="269" name="모서리가 둥근 직사각형 58">
            <a:extLst>
              <a:ext uri="{FF2B5EF4-FFF2-40B4-BE49-F238E27FC236}">
                <a16:creationId xmlns="" xmlns:a16="http://schemas.microsoft.com/office/drawing/2014/main" id="{8C186857-5715-C941-BCA5-3C02AEC6C404}"/>
              </a:ext>
            </a:extLst>
          </p:cNvPr>
          <p:cNvSpPr/>
          <p:nvPr/>
        </p:nvSpPr>
        <p:spPr>
          <a:xfrm>
            <a:off x="354035" y="4060417"/>
            <a:ext cx="3486036" cy="269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270" name="직선 연결선[R] 269">
            <a:extLst>
              <a:ext uri="{FF2B5EF4-FFF2-40B4-BE49-F238E27FC236}">
                <a16:creationId xmlns="" xmlns:a16="http://schemas.microsoft.com/office/drawing/2014/main" id="{36365A9B-E232-D448-8EAA-9DF19BF56F08}"/>
              </a:ext>
            </a:extLst>
          </p:cNvPr>
          <p:cNvCxnSpPr/>
          <p:nvPr/>
        </p:nvCxnSpPr>
        <p:spPr>
          <a:xfrm>
            <a:off x="347355" y="6340698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2" name="그룹 271">
            <a:extLst>
              <a:ext uri="{FF2B5EF4-FFF2-40B4-BE49-F238E27FC236}">
                <a16:creationId xmlns="" xmlns:a16="http://schemas.microsoft.com/office/drawing/2014/main" id="{52080155-6500-F64A-8B4E-858BC58D8F3E}"/>
              </a:ext>
            </a:extLst>
          </p:cNvPr>
          <p:cNvGrpSpPr/>
          <p:nvPr/>
        </p:nvGrpSpPr>
        <p:grpSpPr>
          <a:xfrm>
            <a:off x="776191" y="6421008"/>
            <a:ext cx="2635916" cy="284559"/>
            <a:chOff x="2958860" y="4572000"/>
            <a:chExt cx="3036498" cy="327804"/>
          </a:xfrm>
        </p:grpSpPr>
        <p:pic>
          <p:nvPicPr>
            <p:cNvPr id="273" name="그림 272">
              <a:extLst>
                <a:ext uri="{FF2B5EF4-FFF2-40B4-BE49-F238E27FC236}">
                  <a16:creationId xmlns="" xmlns:a16="http://schemas.microsoft.com/office/drawing/2014/main" id="{D7994455-9940-AF4A-8E96-A281A3A63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75" name="그룹 274">
              <a:extLst>
                <a:ext uri="{FF2B5EF4-FFF2-40B4-BE49-F238E27FC236}">
                  <a16:creationId xmlns="" xmlns:a16="http://schemas.microsoft.com/office/drawing/2014/main" id="{948B64AF-4CAB-4447-B694-DF6AC3D72866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76" name="직사각형 275">
                <a:extLst>
                  <a:ext uri="{FF2B5EF4-FFF2-40B4-BE49-F238E27FC236}">
                    <a16:creationId xmlns="" xmlns:a16="http://schemas.microsoft.com/office/drawing/2014/main" id="{CC1B70F0-0E1C-5441-B2D2-698020CD33AB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84" name="직사각형 283">
                <a:extLst>
                  <a:ext uri="{FF2B5EF4-FFF2-40B4-BE49-F238E27FC236}">
                    <a16:creationId xmlns="" xmlns:a16="http://schemas.microsoft.com/office/drawing/2014/main" id="{39E19542-3B4F-8940-90EF-D0559517E11E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314" name="그룹 313">
            <a:extLst>
              <a:ext uri="{FF2B5EF4-FFF2-40B4-BE49-F238E27FC236}">
                <a16:creationId xmlns="" xmlns:a16="http://schemas.microsoft.com/office/drawing/2014/main" id="{B2117DDB-8F9B-7342-8406-6EC7CDE63E54}"/>
              </a:ext>
            </a:extLst>
          </p:cNvPr>
          <p:cNvGrpSpPr/>
          <p:nvPr/>
        </p:nvGrpSpPr>
        <p:grpSpPr>
          <a:xfrm>
            <a:off x="548699" y="4478117"/>
            <a:ext cx="1209992" cy="151261"/>
            <a:chOff x="1301938" y="737303"/>
            <a:chExt cx="981354" cy="151261"/>
          </a:xfrm>
        </p:grpSpPr>
        <p:sp>
          <p:nvSpPr>
            <p:cNvPr id="315" name="직사각형 314">
              <a:extLst>
                <a:ext uri="{FF2B5EF4-FFF2-40B4-BE49-F238E27FC236}">
                  <a16:creationId xmlns="" xmlns:a16="http://schemas.microsoft.com/office/drawing/2014/main" id="{D2430949-3919-FF4C-83B5-1D43A48A3A02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316" name="직사각형 315">
              <a:extLst>
                <a:ext uri="{FF2B5EF4-FFF2-40B4-BE49-F238E27FC236}">
                  <a16:creationId xmlns="" xmlns:a16="http://schemas.microsoft.com/office/drawing/2014/main" id="{02033086-ADEB-2445-B6CC-E2B3DA1A45DA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sp>
        <p:nvSpPr>
          <p:cNvPr id="317" name="제목 2">
            <a:extLst>
              <a:ext uri="{FF2B5EF4-FFF2-40B4-BE49-F238E27FC236}">
                <a16:creationId xmlns="" xmlns:a16="http://schemas.microsoft.com/office/drawing/2014/main" id="{F3C37D2B-4B45-F444-85AA-DD99C4535FF5}"/>
              </a:ext>
            </a:extLst>
          </p:cNvPr>
          <p:cNvSpPr txBox="1">
            <a:spLocks/>
          </p:cNvSpPr>
          <p:nvPr/>
        </p:nvSpPr>
        <p:spPr bwMode="auto">
          <a:xfrm>
            <a:off x="555634" y="4354522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</p:txBody>
      </p:sp>
      <p:sp>
        <p:nvSpPr>
          <p:cNvPr id="318" name="제목 2">
            <a:extLst>
              <a:ext uri="{FF2B5EF4-FFF2-40B4-BE49-F238E27FC236}">
                <a16:creationId xmlns="" xmlns:a16="http://schemas.microsoft.com/office/drawing/2014/main" id="{D65FCB87-8E9C-C04F-974F-375B99D6A722}"/>
              </a:ext>
            </a:extLst>
          </p:cNvPr>
          <p:cNvSpPr txBox="1">
            <a:spLocks/>
          </p:cNvSpPr>
          <p:nvPr/>
        </p:nvSpPr>
        <p:spPr bwMode="auto">
          <a:xfrm>
            <a:off x="1909294" y="4354522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Unit</a:t>
            </a:r>
          </a:p>
        </p:txBody>
      </p:sp>
      <p:sp>
        <p:nvSpPr>
          <p:cNvPr id="319" name="제목 2">
            <a:extLst>
              <a:ext uri="{FF2B5EF4-FFF2-40B4-BE49-F238E27FC236}">
                <a16:creationId xmlns="" xmlns:a16="http://schemas.microsoft.com/office/drawing/2014/main" id="{312CA22D-4760-F64A-8940-34AF178456C4}"/>
              </a:ext>
            </a:extLst>
          </p:cNvPr>
          <p:cNvSpPr txBox="1">
            <a:spLocks/>
          </p:cNvSpPr>
          <p:nvPr/>
        </p:nvSpPr>
        <p:spPr bwMode="auto">
          <a:xfrm>
            <a:off x="2858821" y="4354522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Selection</a:t>
            </a:r>
          </a:p>
        </p:txBody>
      </p:sp>
      <p:sp>
        <p:nvSpPr>
          <p:cNvPr id="322" name="모서리가 둥근 직사각형 58">
            <a:extLst>
              <a:ext uri="{FF2B5EF4-FFF2-40B4-BE49-F238E27FC236}">
                <a16:creationId xmlns="" xmlns:a16="http://schemas.microsoft.com/office/drawing/2014/main" id="{EB37D266-DAD4-5447-8767-81D7B6B811E8}"/>
              </a:ext>
            </a:extLst>
          </p:cNvPr>
          <p:cNvSpPr/>
          <p:nvPr/>
        </p:nvSpPr>
        <p:spPr>
          <a:xfrm>
            <a:off x="1873046" y="4471516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23" name="모서리가 둥근 직사각형 58">
            <a:extLst>
              <a:ext uri="{FF2B5EF4-FFF2-40B4-BE49-F238E27FC236}">
                <a16:creationId xmlns="" xmlns:a16="http://schemas.microsoft.com/office/drawing/2014/main" id="{E53B713A-D2F7-034E-A73C-85778D98B86A}"/>
              </a:ext>
            </a:extLst>
          </p:cNvPr>
          <p:cNvSpPr/>
          <p:nvPr/>
        </p:nvSpPr>
        <p:spPr>
          <a:xfrm>
            <a:off x="2829449" y="4471516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Range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337" name="그룹 336">
            <a:extLst>
              <a:ext uri="{FF2B5EF4-FFF2-40B4-BE49-F238E27FC236}">
                <a16:creationId xmlns="" xmlns:a16="http://schemas.microsoft.com/office/drawing/2014/main" id="{3C1BB07E-F1F1-C844-9675-4557E05E1562}"/>
              </a:ext>
            </a:extLst>
          </p:cNvPr>
          <p:cNvGrpSpPr/>
          <p:nvPr/>
        </p:nvGrpSpPr>
        <p:grpSpPr>
          <a:xfrm>
            <a:off x="3973686" y="4350741"/>
            <a:ext cx="1270421" cy="2162820"/>
            <a:chOff x="3891316" y="1557649"/>
            <a:chExt cx="1270421" cy="2162820"/>
          </a:xfrm>
        </p:grpSpPr>
        <p:sp>
          <p:nvSpPr>
            <p:cNvPr id="338" name="직사각형 337">
              <a:extLst>
                <a:ext uri="{FF2B5EF4-FFF2-40B4-BE49-F238E27FC236}">
                  <a16:creationId xmlns="" xmlns:a16="http://schemas.microsoft.com/office/drawing/2014/main" id="{9447441B-BE69-2544-A16B-5FD00A47A795}"/>
                </a:ext>
              </a:extLst>
            </p:cNvPr>
            <p:cNvSpPr/>
            <p:nvPr/>
          </p:nvSpPr>
          <p:spPr>
            <a:xfrm>
              <a:off x="3899166" y="1888843"/>
              <a:ext cx="1262571" cy="18316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</a:p>
            <a:p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en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week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month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by year</a:t>
              </a: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9" name="제목 2">
              <a:extLst>
                <a:ext uri="{FF2B5EF4-FFF2-40B4-BE49-F238E27FC236}">
                  <a16:creationId xmlns="" xmlns:a16="http://schemas.microsoft.com/office/drawing/2014/main" id="{03047C9F-EAAB-7641-ADF0-EF1DAF55551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27564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Unit</a:t>
              </a:r>
            </a:p>
          </p:txBody>
        </p:sp>
        <p:sp>
          <p:nvSpPr>
            <p:cNvPr id="340" name="모서리가 둥근 직사각형 58">
              <a:extLst>
                <a:ext uri="{FF2B5EF4-FFF2-40B4-BE49-F238E27FC236}">
                  <a16:creationId xmlns="" xmlns:a16="http://schemas.microsoft.com/office/drawing/2014/main" id="{DF2ABBD7-60DB-2E4C-8DA5-37B34127AA85}"/>
                </a:ext>
              </a:extLst>
            </p:cNvPr>
            <p:cNvSpPr/>
            <p:nvPr/>
          </p:nvSpPr>
          <p:spPr>
            <a:xfrm>
              <a:off x="3891316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      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341" name="그룹 340">
            <a:extLst>
              <a:ext uri="{FF2B5EF4-FFF2-40B4-BE49-F238E27FC236}">
                <a16:creationId xmlns="" xmlns:a16="http://schemas.microsoft.com/office/drawing/2014/main" id="{C5156FFF-1377-034E-8033-E743085E0C78}"/>
              </a:ext>
            </a:extLst>
          </p:cNvPr>
          <p:cNvGrpSpPr/>
          <p:nvPr/>
        </p:nvGrpSpPr>
        <p:grpSpPr>
          <a:xfrm>
            <a:off x="5325826" y="4350741"/>
            <a:ext cx="1262571" cy="671909"/>
            <a:chOff x="5646790" y="1557649"/>
            <a:chExt cx="1262571" cy="671909"/>
          </a:xfrm>
        </p:grpSpPr>
        <p:sp>
          <p:nvSpPr>
            <p:cNvPr id="342" name="직사각형 341">
              <a:extLst>
                <a:ext uri="{FF2B5EF4-FFF2-40B4-BE49-F238E27FC236}">
                  <a16:creationId xmlns="" xmlns:a16="http://schemas.microsoft.com/office/drawing/2014/main" id="{4070D21A-04A3-164B-B8DC-21738DDE8A9B}"/>
                </a:ext>
              </a:extLst>
            </p:cNvPr>
            <p:cNvSpPr/>
            <p:nvPr/>
          </p:nvSpPr>
          <p:spPr>
            <a:xfrm>
              <a:off x="5646790" y="1889397"/>
              <a:ext cx="1262571" cy="340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Range</a:t>
              </a:r>
              <a:endPara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List</a:t>
              </a:r>
            </a:p>
          </p:txBody>
        </p:sp>
        <p:sp>
          <p:nvSpPr>
            <p:cNvPr id="343" name="제목 2">
              <a:extLst>
                <a:ext uri="{FF2B5EF4-FFF2-40B4-BE49-F238E27FC236}">
                  <a16:creationId xmlns="" xmlns:a16="http://schemas.microsoft.com/office/drawing/2014/main" id="{691CD4A0-9C29-1840-A4B4-648F8DE023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6162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Selection</a:t>
              </a:r>
            </a:p>
          </p:txBody>
        </p:sp>
        <p:sp>
          <p:nvSpPr>
            <p:cNvPr id="344" name="모서리가 둥근 직사각형 58">
              <a:extLst>
                <a:ext uri="{FF2B5EF4-FFF2-40B4-BE49-F238E27FC236}">
                  <a16:creationId xmlns="" xmlns:a16="http://schemas.microsoft.com/office/drawing/2014/main" id="{DFB51060-D7BD-9C4F-B6D2-E298C8B891C1}"/>
                </a:ext>
              </a:extLst>
            </p:cNvPr>
            <p:cNvSpPr/>
            <p:nvPr/>
          </p:nvSpPr>
          <p:spPr>
            <a:xfrm>
              <a:off x="5646790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List       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pic>
        <p:nvPicPr>
          <p:cNvPr id="345" name="그림 344">
            <a:extLst>
              <a:ext uri="{FF2B5EF4-FFF2-40B4-BE49-F238E27FC236}">
                <a16:creationId xmlns="" xmlns:a16="http://schemas.microsoft.com/office/drawing/2014/main" id="{F32D9B6F-5D3E-4D48-AE1E-FCEF045DA9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29" y="4828087"/>
            <a:ext cx="90036" cy="90036"/>
          </a:xfrm>
          <a:prstGeom prst="rect">
            <a:avLst/>
          </a:prstGeom>
        </p:spPr>
      </p:pic>
      <p:grpSp>
        <p:nvGrpSpPr>
          <p:cNvPr id="346" name="그룹 345">
            <a:extLst>
              <a:ext uri="{FF2B5EF4-FFF2-40B4-BE49-F238E27FC236}">
                <a16:creationId xmlns="" xmlns:a16="http://schemas.microsoft.com/office/drawing/2014/main" id="{450088AE-B265-694F-A58D-DACFEC8ACFEA}"/>
              </a:ext>
            </a:extLst>
          </p:cNvPr>
          <p:cNvGrpSpPr/>
          <p:nvPr/>
        </p:nvGrpSpPr>
        <p:grpSpPr>
          <a:xfrm>
            <a:off x="3635434" y="4825409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47" name="아래쪽 화살표[D] 346">
              <a:extLst>
                <a:ext uri="{FF2B5EF4-FFF2-40B4-BE49-F238E27FC236}">
                  <a16:creationId xmlns="" xmlns:a16="http://schemas.microsoft.com/office/drawing/2014/main" id="{29473FBF-1D5A-DF4D-A276-207B821246E8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8" name="아래쪽 화살표[D] 347">
              <a:extLst>
                <a:ext uri="{FF2B5EF4-FFF2-40B4-BE49-F238E27FC236}">
                  <a16:creationId xmlns="" xmlns:a16="http://schemas.microsoft.com/office/drawing/2014/main" id="{998A319C-05A2-F049-8C31-6EF7369AD68C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51" name="직사각형 350">
            <a:extLst>
              <a:ext uri="{FF2B5EF4-FFF2-40B4-BE49-F238E27FC236}">
                <a16:creationId xmlns="" xmlns:a16="http://schemas.microsoft.com/office/drawing/2014/main" id="{39CE3240-7E67-914B-8819-6E39796BA670}"/>
              </a:ext>
            </a:extLst>
          </p:cNvPr>
          <p:cNvSpPr/>
          <p:nvPr/>
        </p:nvSpPr>
        <p:spPr>
          <a:xfrm>
            <a:off x="5325826" y="5518276"/>
            <a:ext cx="1262571" cy="7304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● A-z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Z-A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High Frequency → low</a:t>
            </a:r>
          </a:p>
          <a:p>
            <a:pPr>
              <a:lnSpc>
                <a:spcPct val="150000"/>
              </a:lnSpc>
            </a:pPr>
            <a:r>
              <a:rPr lang="en" altLang="ko-KR" sz="700" dirty="0">
                <a:solidFill>
                  <a:srgbClr val="333333"/>
                </a:solidFill>
                <a:latin typeface="+mn-ea"/>
              </a:rPr>
              <a:t>◎ Low Frequency → high</a:t>
            </a:r>
          </a:p>
        </p:txBody>
      </p:sp>
      <p:grpSp>
        <p:nvGrpSpPr>
          <p:cNvPr id="352" name="그룹 351">
            <a:extLst>
              <a:ext uri="{FF2B5EF4-FFF2-40B4-BE49-F238E27FC236}">
                <a16:creationId xmlns="" xmlns:a16="http://schemas.microsoft.com/office/drawing/2014/main" id="{5BFFE24A-76BD-1649-B5B3-70DC870D7493}"/>
              </a:ext>
            </a:extLst>
          </p:cNvPr>
          <p:cNvGrpSpPr/>
          <p:nvPr/>
        </p:nvGrpSpPr>
        <p:grpSpPr>
          <a:xfrm>
            <a:off x="589552" y="4815444"/>
            <a:ext cx="979742" cy="123812"/>
            <a:chOff x="2814241" y="3002024"/>
            <a:chExt cx="726244" cy="91777"/>
          </a:xfrm>
        </p:grpSpPr>
        <p:sp>
          <p:nvSpPr>
            <p:cNvPr id="353" name="직사각형 352">
              <a:extLst>
                <a:ext uri="{FF2B5EF4-FFF2-40B4-BE49-F238E27FC236}">
                  <a16:creationId xmlns="" xmlns:a16="http://schemas.microsoft.com/office/drawing/2014/main" id="{B17A3D9F-6C4B-2D40-A526-191B94535EC2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354" name="그림 353">
              <a:extLst>
                <a:ext uri="{FF2B5EF4-FFF2-40B4-BE49-F238E27FC236}">
                  <a16:creationId xmlns="" xmlns:a16="http://schemas.microsoft.com/office/drawing/2014/main" id="{B7E66D6F-1C40-6446-9062-A145ADBA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355" name="직선 연결선[R] 354">
            <a:extLst>
              <a:ext uri="{FF2B5EF4-FFF2-40B4-BE49-F238E27FC236}">
                <a16:creationId xmlns="" xmlns:a16="http://schemas.microsoft.com/office/drawing/2014/main" id="{33652842-C6BC-6F47-AF2E-538AC4AAE8F4}"/>
              </a:ext>
            </a:extLst>
          </p:cNvPr>
          <p:cNvCxnSpPr>
            <a:cxnSpLocks/>
          </p:cNvCxnSpPr>
          <p:nvPr/>
        </p:nvCxnSpPr>
        <p:spPr>
          <a:xfrm>
            <a:off x="593721" y="4966552"/>
            <a:ext cx="26722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6" name="그래픽 355" descr="경고">
            <a:extLst>
              <a:ext uri="{FF2B5EF4-FFF2-40B4-BE49-F238E27FC236}">
                <a16:creationId xmlns="" xmlns:a16="http://schemas.microsoft.com/office/drawing/2014/main" id="{C4172A6A-A632-8747-94CA-7579D18AA1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39084" y="4807409"/>
            <a:ext cx="138346" cy="138346"/>
          </a:xfrm>
          <a:prstGeom prst="rect">
            <a:avLst/>
          </a:prstGeom>
        </p:spPr>
      </p:pic>
      <p:grpSp>
        <p:nvGrpSpPr>
          <p:cNvPr id="357" name="그룹 356">
            <a:extLst>
              <a:ext uri="{FF2B5EF4-FFF2-40B4-BE49-F238E27FC236}">
                <a16:creationId xmlns="" xmlns:a16="http://schemas.microsoft.com/office/drawing/2014/main" id="{B6F81B35-EAF7-DB4F-A473-F58BC0E01F2D}"/>
              </a:ext>
            </a:extLst>
          </p:cNvPr>
          <p:cNvGrpSpPr/>
          <p:nvPr/>
        </p:nvGrpSpPr>
        <p:grpSpPr>
          <a:xfrm>
            <a:off x="2728765" y="4998454"/>
            <a:ext cx="926133" cy="184485"/>
            <a:chOff x="2935087" y="2846868"/>
            <a:chExt cx="926133" cy="184485"/>
          </a:xfrm>
        </p:grpSpPr>
        <p:sp>
          <p:nvSpPr>
            <p:cNvPr id="358" name="모서리가 둥근 직사각형 357">
              <a:extLst>
                <a:ext uri="{FF2B5EF4-FFF2-40B4-BE49-F238E27FC236}">
                  <a16:creationId xmlns="" xmlns:a16="http://schemas.microsoft.com/office/drawing/2014/main" id="{49B415F9-B953-6643-B66A-02FA4DE43D99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359" name="모서리가 둥근 직사각형 358">
              <a:extLst>
                <a:ext uri="{FF2B5EF4-FFF2-40B4-BE49-F238E27FC236}">
                  <a16:creationId xmlns="" xmlns:a16="http://schemas.microsoft.com/office/drawing/2014/main" id="{89B996DE-465F-434D-A98D-35409781FF2B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360" name="그래픽 359" descr="눈">
              <a:extLst>
                <a:ext uri="{FF2B5EF4-FFF2-40B4-BE49-F238E27FC236}">
                  <a16:creationId xmlns="" xmlns:a16="http://schemas.microsoft.com/office/drawing/2014/main" id="{1D50AC51-A0F7-C440-B73F-9ACD89133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361" name="그래픽 360" descr="눈">
              <a:extLst>
                <a:ext uri="{FF2B5EF4-FFF2-40B4-BE49-F238E27FC236}">
                  <a16:creationId xmlns="" xmlns:a16="http://schemas.microsoft.com/office/drawing/2014/main" id="{A7D8906B-55F9-7D4B-9F65-F91897FE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362" name="직선 연결선[R] 361">
              <a:extLst>
                <a:ext uri="{FF2B5EF4-FFF2-40B4-BE49-F238E27FC236}">
                  <a16:creationId xmlns="" xmlns:a16="http://schemas.microsoft.com/office/drawing/2014/main" id="{567F9D3D-9AD6-1A4F-BD71-129DDCA2D7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3" name="그룹 362">
            <a:extLst>
              <a:ext uri="{FF2B5EF4-FFF2-40B4-BE49-F238E27FC236}">
                <a16:creationId xmlns="" xmlns:a16="http://schemas.microsoft.com/office/drawing/2014/main" id="{6A07A460-D02D-114F-A3F4-3EADB5C09628}"/>
              </a:ext>
            </a:extLst>
          </p:cNvPr>
          <p:cNvGrpSpPr/>
          <p:nvPr/>
        </p:nvGrpSpPr>
        <p:grpSpPr>
          <a:xfrm>
            <a:off x="5325826" y="5338176"/>
            <a:ext cx="192174" cy="176173"/>
            <a:chOff x="3504099" y="2141242"/>
            <a:chExt cx="192174" cy="176173"/>
          </a:xfrm>
        </p:grpSpPr>
        <p:sp>
          <p:nvSpPr>
            <p:cNvPr id="364" name="직사각형 363">
              <a:extLst>
                <a:ext uri="{FF2B5EF4-FFF2-40B4-BE49-F238E27FC236}">
                  <a16:creationId xmlns="" xmlns:a16="http://schemas.microsoft.com/office/drawing/2014/main" id="{ED4CE91F-9C18-5D45-8BDF-C7CC0687E239}"/>
                </a:ext>
              </a:extLst>
            </p:cNvPr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365" name="그룹 364">
              <a:extLst>
                <a:ext uri="{FF2B5EF4-FFF2-40B4-BE49-F238E27FC236}">
                  <a16:creationId xmlns="" xmlns:a16="http://schemas.microsoft.com/office/drawing/2014/main" id="{DA2126C4-AA50-9E4E-9F12-B90888F11D50}"/>
                </a:ext>
              </a:extLst>
            </p:cNvPr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66" name="아래쪽 화살표[D] 365">
                <a:extLst>
                  <a:ext uri="{FF2B5EF4-FFF2-40B4-BE49-F238E27FC236}">
                    <a16:creationId xmlns="" xmlns:a16="http://schemas.microsoft.com/office/drawing/2014/main" id="{46E7960F-63A5-634A-93F7-8AC12FBC7CD3}"/>
                  </a:ext>
                </a:extLst>
              </p:cNvPr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367" name="아래쪽 화살표[D] 366">
                <a:extLst>
                  <a:ext uri="{FF2B5EF4-FFF2-40B4-BE49-F238E27FC236}">
                    <a16:creationId xmlns="" xmlns:a16="http://schemas.microsoft.com/office/drawing/2014/main" id="{E6F4AED0-7F02-B745-9319-5881103869FF}"/>
                  </a:ext>
                </a:extLst>
              </p:cNvPr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368" name="직선 연결선[R] 367">
            <a:extLst>
              <a:ext uri="{FF2B5EF4-FFF2-40B4-BE49-F238E27FC236}">
                <a16:creationId xmlns="" xmlns:a16="http://schemas.microsoft.com/office/drawing/2014/main" id="{138D779F-DA20-504A-A375-305831F3E399}"/>
              </a:ext>
            </a:extLst>
          </p:cNvPr>
          <p:cNvCxnSpPr/>
          <p:nvPr/>
        </p:nvCxnSpPr>
        <p:spPr>
          <a:xfrm>
            <a:off x="346585" y="4707091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그룹 368">
            <a:extLst>
              <a:ext uri="{FF2B5EF4-FFF2-40B4-BE49-F238E27FC236}">
                <a16:creationId xmlns="" xmlns:a16="http://schemas.microsoft.com/office/drawing/2014/main" id="{6D923362-B40A-CD4C-B1B9-79DB7C86F0E6}"/>
              </a:ext>
            </a:extLst>
          </p:cNvPr>
          <p:cNvGrpSpPr/>
          <p:nvPr/>
        </p:nvGrpSpPr>
        <p:grpSpPr>
          <a:xfrm>
            <a:off x="575054" y="5003096"/>
            <a:ext cx="1396465" cy="849370"/>
            <a:chOff x="6006944" y="3287739"/>
            <a:chExt cx="1396465" cy="918239"/>
          </a:xfrm>
        </p:grpSpPr>
        <p:sp>
          <p:nvSpPr>
            <p:cNvPr id="370" name="모서리가 둥근 직사각형 58">
              <a:extLst>
                <a:ext uri="{FF2B5EF4-FFF2-40B4-BE49-F238E27FC236}">
                  <a16:creationId xmlns="" xmlns:a16="http://schemas.microsoft.com/office/drawing/2014/main" id="{5943016A-6BA6-2A4D-B10F-39199CEF008F}"/>
                </a:ext>
              </a:extLst>
            </p:cNvPr>
            <p:cNvSpPr/>
            <p:nvPr/>
          </p:nvSpPr>
          <p:spPr>
            <a:xfrm>
              <a:off x="6006944" y="3287740"/>
              <a:ext cx="1238345" cy="91823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 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endParaRPr lang="en-US" altLang="ko-KR" sz="600" dirty="0"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</p:txBody>
        </p:sp>
        <p:sp>
          <p:nvSpPr>
            <p:cNvPr id="371" name="모서리가 둥근 직사각형 58">
              <a:extLst>
                <a:ext uri="{FF2B5EF4-FFF2-40B4-BE49-F238E27FC236}">
                  <a16:creationId xmlns="" xmlns:a16="http://schemas.microsoft.com/office/drawing/2014/main" id="{49F4DC3C-3E91-2245-AE22-232F8A40F446}"/>
                </a:ext>
              </a:extLst>
            </p:cNvPr>
            <p:cNvSpPr/>
            <p:nvPr/>
          </p:nvSpPr>
          <p:spPr>
            <a:xfrm>
              <a:off x="6604797" y="3287739"/>
              <a:ext cx="798612" cy="848002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372" name="그림 371">
            <a:extLst>
              <a:ext uri="{FF2B5EF4-FFF2-40B4-BE49-F238E27FC236}">
                <a16:creationId xmlns="" xmlns:a16="http://schemas.microsoft.com/office/drawing/2014/main" id="{E197C4B8-DAE3-924E-BCC3-C5246323998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229909" y="6167951"/>
            <a:ext cx="423619" cy="107523"/>
          </a:xfrm>
          <a:prstGeom prst="rect">
            <a:avLst/>
          </a:prstGeom>
        </p:spPr>
      </p:pic>
      <p:grpSp>
        <p:nvGrpSpPr>
          <p:cNvPr id="384" name="그룹 383">
            <a:extLst>
              <a:ext uri="{FF2B5EF4-FFF2-40B4-BE49-F238E27FC236}">
                <a16:creationId xmlns="" xmlns:a16="http://schemas.microsoft.com/office/drawing/2014/main" id="{78ECC5C1-7EF5-944E-A6CC-F999C783605F}"/>
              </a:ext>
            </a:extLst>
          </p:cNvPr>
          <p:cNvGrpSpPr/>
          <p:nvPr/>
        </p:nvGrpSpPr>
        <p:grpSpPr>
          <a:xfrm rot="10800000" flipV="1">
            <a:off x="538834" y="6186248"/>
            <a:ext cx="151148" cy="76099"/>
            <a:chOff x="4465188" y="1361650"/>
            <a:chExt cx="335526" cy="132138"/>
          </a:xfrm>
        </p:grpSpPr>
        <p:sp>
          <p:nvSpPr>
            <p:cNvPr id="385" name="직사각형 384">
              <a:extLst>
                <a:ext uri="{FF2B5EF4-FFF2-40B4-BE49-F238E27FC236}">
                  <a16:creationId xmlns="" xmlns:a16="http://schemas.microsoft.com/office/drawing/2014/main" id="{08BDEC80-3F84-1742-9A41-C6187006A4DE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386" name="직사각형 385">
              <a:extLst>
                <a:ext uri="{FF2B5EF4-FFF2-40B4-BE49-F238E27FC236}">
                  <a16:creationId xmlns="" xmlns:a16="http://schemas.microsoft.com/office/drawing/2014/main" id="{DD6EFFF4-5178-2041-B1FA-946A87017CA6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387" name="모서리가 둥근 직사각형 58">
            <a:extLst>
              <a:ext uri="{FF2B5EF4-FFF2-40B4-BE49-F238E27FC236}">
                <a16:creationId xmlns="" xmlns:a16="http://schemas.microsoft.com/office/drawing/2014/main" id="{3E535B18-6ACF-AF47-B162-26E45109622C}"/>
              </a:ext>
            </a:extLst>
          </p:cNvPr>
          <p:cNvSpPr/>
          <p:nvPr/>
        </p:nvSpPr>
        <p:spPr>
          <a:xfrm>
            <a:off x="612436" y="6109085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1B6CDE9E-01A7-A746-AB46-CD396CBD26A3}"/>
              </a:ext>
            </a:extLst>
          </p:cNvPr>
          <p:cNvGrpSpPr/>
          <p:nvPr/>
        </p:nvGrpSpPr>
        <p:grpSpPr>
          <a:xfrm>
            <a:off x="3350531" y="5217875"/>
            <a:ext cx="182374" cy="735742"/>
            <a:chOff x="3329153" y="7691121"/>
            <a:chExt cx="182374" cy="735742"/>
          </a:xfrm>
        </p:grpSpPr>
        <p:grpSp>
          <p:nvGrpSpPr>
            <p:cNvPr id="389" name="그룹 388">
              <a:extLst>
                <a:ext uri="{FF2B5EF4-FFF2-40B4-BE49-F238E27FC236}">
                  <a16:creationId xmlns="" xmlns:a16="http://schemas.microsoft.com/office/drawing/2014/main" id="{2059EF4A-8D39-1249-B693-E66238414CF5}"/>
                </a:ext>
              </a:extLst>
            </p:cNvPr>
            <p:cNvGrpSpPr/>
            <p:nvPr/>
          </p:nvGrpSpPr>
          <p:grpSpPr>
            <a:xfrm>
              <a:off x="3329153" y="8265177"/>
              <a:ext cx="179200" cy="161686"/>
              <a:chOff x="3521263" y="3289925"/>
              <a:chExt cx="179200" cy="161686"/>
            </a:xfrm>
          </p:grpSpPr>
          <p:sp>
            <p:nvSpPr>
              <p:cNvPr id="428" name="모서리가 둥근 직사각형 427">
                <a:extLst>
                  <a:ext uri="{FF2B5EF4-FFF2-40B4-BE49-F238E27FC236}">
                    <a16:creationId xmlns="" xmlns:a16="http://schemas.microsoft.com/office/drawing/2014/main" id="{A97B4FE1-9445-BC49-80EE-AA882C40455E}"/>
                  </a:ext>
                </a:extLst>
              </p:cNvPr>
              <p:cNvSpPr/>
              <p:nvPr/>
            </p:nvSpPr>
            <p:spPr>
              <a:xfrm>
                <a:off x="3521263" y="3289925"/>
                <a:ext cx="179200" cy="16168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429" name="그룹 428">
                <a:extLst>
                  <a:ext uri="{FF2B5EF4-FFF2-40B4-BE49-F238E27FC236}">
                    <a16:creationId xmlns="" xmlns:a16="http://schemas.microsoft.com/office/drawing/2014/main" id="{57F69C52-059D-8841-8A69-1A85115B3BBB}"/>
                  </a:ext>
                </a:extLst>
              </p:cNvPr>
              <p:cNvGrpSpPr/>
              <p:nvPr/>
            </p:nvGrpSpPr>
            <p:grpSpPr>
              <a:xfrm>
                <a:off x="3536204" y="3298162"/>
                <a:ext cx="150985" cy="150985"/>
                <a:chOff x="3536204" y="3298162"/>
                <a:chExt cx="150985" cy="150985"/>
              </a:xfrm>
            </p:grpSpPr>
            <p:pic>
              <p:nvPicPr>
                <p:cNvPr id="430" name="그래픽 429" descr="눈">
                  <a:extLst>
                    <a:ext uri="{FF2B5EF4-FFF2-40B4-BE49-F238E27FC236}">
                      <a16:creationId xmlns="" xmlns:a16="http://schemas.microsoft.com/office/drawing/2014/main" id="{DC2EB824-3F80-A74E-8E1F-CE23B2584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6204" y="3298162"/>
                  <a:ext cx="150985" cy="150985"/>
                </a:xfrm>
                <a:prstGeom prst="rect">
                  <a:avLst/>
                </a:prstGeom>
              </p:spPr>
            </p:pic>
            <p:cxnSp>
              <p:nvCxnSpPr>
                <p:cNvPr id="431" name="직선 연결선[R] 430">
                  <a:extLst>
                    <a:ext uri="{FF2B5EF4-FFF2-40B4-BE49-F238E27FC236}">
                      <a16:creationId xmlns="" xmlns:a16="http://schemas.microsoft.com/office/drawing/2014/main" id="{CC7C4052-6E51-B440-BDE9-F53AA7CB4B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8977" y="3312106"/>
                  <a:ext cx="116114" cy="11611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91" name="그룹 390">
              <a:extLst>
                <a:ext uri="{FF2B5EF4-FFF2-40B4-BE49-F238E27FC236}">
                  <a16:creationId xmlns="" xmlns:a16="http://schemas.microsoft.com/office/drawing/2014/main" id="{98FABE94-0830-F94D-9B85-EDD7386629C1}"/>
                </a:ext>
              </a:extLst>
            </p:cNvPr>
            <p:cNvGrpSpPr/>
            <p:nvPr/>
          </p:nvGrpSpPr>
          <p:grpSpPr>
            <a:xfrm>
              <a:off x="3332327" y="8068177"/>
              <a:ext cx="179200" cy="161686"/>
              <a:chOff x="3515933" y="4048693"/>
              <a:chExt cx="179200" cy="161686"/>
            </a:xfrm>
          </p:grpSpPr>
          <p:sp>
            <p:nvSpPr>
              <p:cNvPr id="424" name="모서리가 둥근 직사각형 423">
                <a:extLst>
                  <a:ext uri="{FF2B5EF4-FFF2-40B4-BE49-F238E27FC236}">
                    <a16:creationId xmlns="" xmlns:a16="http://schemas.microsoft.com/office/drawing/2014/main" id="{5486CE6C-2564-FF44-B549-54569D6A2418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25" name="그래픽 424" descr="눈">
                <a:extLst>
                  <a:ext uri="{FF2B5EF4-FFF2-40B4-BE49-F238E27FC236}">
                    <a16:creationId xmlns="" xmlns:a16="http://schemas.microsoft.com/office/drawing/2014/main" id="{CDECC8B7-A4C5-0043-BD02-D44104B69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392" name="그룹 391">
              <a:extLst>
                <a:ext uri="{FF2B5EF4-FFF2-40B4-BE49-F238E27FC236}">
                  <a16:creationId xmlns="" xmlns:a16="http://schemas.microsoft.com/office/drawing/2014/main" id="{5F636434-53AE-EF4E-B98F-44D5A2C7D58F}"/>
                </a:ext>
              </a:extLst>
            </p:cNvPr>
            <p:cNvGrpSpPr/>
            <p:nvPr/>
          </p:nvGrpSpPr>
          <p:grpSpPr>
            <a:xfrm>
              <a:off x="3332327" y="7879649"/>
              <a:ext cx="179200" cy="161686"/>
              <a:chOff x="3515933" y="4048693"/>
              <a:chExt cx="179200" cy="161686"/>
            </a:xfrm>
          </p:grpSpPr>
          <p:sp>
            <p:nvSpPr>
              <p:cNvPr id="422" name="모서리가 둥근 직사각형 421">
                <a:extLst>
                  <a:ext uri="{FF2B5EF4-FFF2-40B4-BE49-F238E27FC236}">
                    <a16:creationId xmlns="" xmlns:a16="http://schemas.microsoft.com/office/drawing/2014/main" id="{47BE54FE-BE58-EC49-A19E-AAAB887619B9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23" name="그래픽 422" descr="눈">
                <a:extLst>
                  <a:ext uri="{FF2B5EF4-FFF2-40B4-BE49-F238E27FC236}">
                    <a16:creationId xmlns="" xmlns:a16="http://schemas.microsoft.com/office/drawing/2014/main" id="{A669E7E0-65FC-BB40-9FF8-BF9F5326C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393" name="그룹 392">
              <a:extLst>
                <a:ext uri="{FF2B5EF4-FFF2-40B4-BE49-F238E27FC236}">
                  <a16:creationId xmlns="" xmlns:a16="http://schemas.microsoft.com/office/drawing/2014/main" id="{6B3F5750-F097-A746-A492-62AE454F9EB0}"/>
                </a:ext>
              </a:extLst>
            </p:cNvPr>
            <p:cNvGrpSpPr/>
            <p:nvPr/>
          </p:nvGrpSpPr>
          <p:grpSpPr>
            <a:xfrm>
              <a:off x="3332327" y="7691121"/>
              <a:ext cx="179200" cy="161686"/>
              <a:chOff x="3515933" y="4048693"/>
              <a:chExt cx="179200" cy="161686"/>
            </a:xfrm>
          </p:grpSpPr>
          <p:sp>
            <p:nvSpPr>
              <p:cNvPr id="420" name="모서리가 둥근 직사각형 419">
                <a:extLst>
                  <a:ext uri="{FF2B5EF4-FFF2-40B4-BE49-F238E27FC236}">
                    <a16:creationId xmlns="" xmlns:a16="http://schemas.microsoft.com/office/drawing/2014/main" id="{C2BA3C4C-E46E-0043-85D8-B1785FAE883B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21" name="그래픽 420" descr="눈">
                <a:extLst>
                  <a:ext uri="{FF2B5EF4-FFF2-40B4-BE49-F238E27FC236}">
                    <a16:creationId xmlns="" xmlns:a16="http://schemas.microsoft.com/office/drawing/2014/main" id="{31587B7E-4DE4-E945-AEA3-EEC17C635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</p:grpSp>
      <p:sp>
        <p:nvSpPr>
          <p:cNvPr id="433" name="직사각형 432">
            <a:extLst>
              <a:ext uri="{FF2B5EF4-FFF2-40B4-BE49-F238E27FC236}">
                <a16:creationId xmlns="" xmlns:a16="http://schemas.microsoft.com/office/drawing/2014/main" id="{1DC0CC0E-8F0F-2F46-9B4B-20A4D0A77D4E}"/>
              </a:ext>
            </a:extLst>
          </p:cNvPr>
          <p:cNvSpPr/>
          <p:nvPr/>
        </p:nvSpPr>
        <p:spPr>
          <a:xfrm>
            <a:off x="7609612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Absolute / </a:t>
            </a:r>
            <a:r>
              <a:rPr kumimoji="1" lang="en-US" altLang="ko-KR" sz="1000" b="1" dirty="0" err="1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DisContinuous</a:t>
            </a:r>
            <a:endParaRPr kumimoji="1" lang="en-US" altLang="ko-KR" sz="1000" b="1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434" name="모서리가 둥근 직사각형 58">
            <a:extLst>
              <a:ext uri="{FF2B5EF4-FFF2-40B4-BE49-F238E27FC236}">
                <a16:creationId xmlns="" xmlns:a16="http://schemas.microsoft.com/office/drawing/2014/main" id="{07131815-3116-0B49-B872-0707894D887B}"/>
              </a:ext>
            </a:extLst>
          </p:cNvPr>
          <p:cNvSpPr/>
          <p:nvPr/>
        </p:nvSpPr>
        <p:spPr>
          <a:xfrm>
            <a:off x="7645285" y="1023019"/>
            <a:ext cx="3486036" cy="269207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435" name="직선 연결선[R] 434">
            <a:extLst>
              <a:ext uri="{FF2B5EF4-FFF2-40B4-BE49-F238E27FC236}">
                <a16:creationId xmlns="" xmlns:a16="http://schemas.microsoft.com/office/drawing/2014/main" id="{349AB890-A927-4248-8A84-2231EDAA7A68}"/>
              </a:ext>
            </a:extLst>
          </p:cNvPr>
          <p:cNvCxnSpPr/>
          <p:nvPr/>
        </p:nvCxnSpPr>
        <p:spPr>
          <a:xfrm>
            <a:off x="7638605" y="3303300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그룹 436">
            <a:extLst>
              <a:ext uri="{FF2B5EF4-FFF2-40B4-BE49-F238E27FC236}">
                <a16:creationId xmlns="" xmlns:a16="http://schemas.microsoft.com/office/drawing/2014/main" id="{8EE1F801-F235-A74B-9026-D08F247A97FE}"/>
              </a:ext>
            </a:extLst>
          </p:cNvPr>
          <p:cNvGrpSpPr/>
          <p:nvPr/>
        </p:nvGrpSpPr>
        <p:grpSpPr>
          <a:xfrm>
            <a:off x="8067441" y="3383610"/>
            <a:ext cx="2635916" cy="284559"/>
            <a:chOff x="2958860" y="4572000"/>
            <a:chExt cx="3036498" cy="327804"/>
          </a:xfrm>
        </p:grpSpPr>
        <p:pic>
          <p:nvPicPr>
            <p:cNvPr id="438" name="그림 437">
              <a:extLst>
                <a:ext uri="{FF2B5EF4-FFF2-40B4-BE49-F238E27FC236}">
                  <a16:creationId xmlns="" xmlns:a16="http://schemas.microsoft.com/office/drawing/2014/main" id="{5A2D2CB1-CF78-AB4E-AD9D-62D252660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439" name="그룹 438">
              <a:extLst>
                <a:ext uri="{FF2B5EF4-FFF2-40B4-BE49-F238E27FC236}">
                  <a16:creationId xmlns="" xmlns:a16="http://schemas.microsoft.com/office/drawing/2014/main" id="{044B08D5-72AF-D14E-8934-A54AC1501DCE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440" name="직사각형 439">
                <a:extLst>
                  <a:ext uri="{FF2B5EF4-FFF2-40B4-BE49-F238E27FC236}">
                    <a16:creationId xmlns="" xmlns:a16="http://schemas.microsoft.com/office/drawing/2014/main" id="{7BD8AF01-D76E-B944-AD31-4390A1BAAC28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41" name="직사각형 440">
                <a:extLst>
                  <a:ext uri="{FF2B5EF4-FFF2-40B4-BE49-F238E27FC236}">
                    <a16:creationId xmlns="" xmlns:a16="http://schemas.microsoft.com/office/drawing/2014/main" id="{F31B6B0D-393F-4841-A535-37E944D1DC18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452" name="그룹 451">
            <a:extLst>
              <a:ext uri="{FF2B5EF4-FFF2-40B4-BE49-F238E27FC236}">
                <a16:creationId xmlns="" xmlns:a16="http://schemas.microsoft.com/office/drawing/2014/main" id="{2B2336CE-06C4-1641-87C1-F8D20B77CE63}"/>
              </a:ext>
            </a:extLst>
          </p:cNvPr>
          <p:cNvGrpSpPr/>
          <p:nvPr/>
        </p:nvGrpSpPr>
        <p:grpSpPr>
          <a:xfrm>
            <a:off x="7839949" y="1440719"/>
            <a:ext cx="1209992" cy="151261"/>
            <a:chOff x="1301938" y="737303"/>
            <a:chExt cx="981354" cy="151261"/>
          </a:xfrm>
        </p:grpSpPr>
        <p:sp>
          <p:nvSpPr>
            <p:cNvPr id="453" name="직사각형 452">
              <a:extLst>
                <a:ext uri="{FF2B5EF4-FFF2-40B4-BE49-F238E27FC236}">
                  <a16:creationId xmlns="" xmlns:a16="http://schemas.microsoft.com/office/drawing/2014/main" id="{DB7B3C48-4DBF-8146-A3B3-A65A77A4419D}"/>
                </a:ext>
              </a:extLst>
            </p:cNvPr>
            <p:cNvSpPr/>
            <p:nvPr/>
          </p:nvSpPr>
          <p:spPr>
            <a:xfrm>
              <a:off x="1301938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Absolute</a:t>
              </a:r>
            </a:p>
          </p:txBody>
        </p:sp>
        <p:sp>
          <p:nvSpPr>
            <p:cNvPr id="454" name="직사각형 453">
              <a:extLst>
                <a:ext uri="{FF2B5EF4-FFF2-40B4-BE49-F238E27FC236}">
                  <a16:creationId xmlns="" xmlns:a16="http://schemas.microsoft.com/office/drawing/2014/main" id="{E598F258-6196-6947-948E-4B458950D73C}"/>
                </a:ext>
              </a:extLst>
            </p:cNvPr>
            <p:cNvSpPr/>
            <p:nvPr/>
          </p:nvSpPr>
          <p:spPr>
            <a:xfrm>
              <a:off x="179261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Relative</a:t>
              </a:r>
            </a:p>
          </p:txBody>
        </p:sp>
      </p:grpSp>
      <p:sp>
        <p:nvSpPr>
          <p:cNvPr id="455" name="제목 2">
            <a:extLst>
              <a:ext uri="{FF2B5EF4-FFF2-40B4-BE49-F238E27FC236}">
                <a16:creationId xmlns="" xmlns:a16="http://schemas.microsoft.com/office/drawing/2014/main" id="{4CC476F6-1D4F-F04E-8F9D-F1BA1773DCEA}"/>
              </a:ext>
            </a:extLst>
          </p:cNvPr>
          <p:cNvSpPr txBox="1">
            <a:spLocks/>
          </p:cNvSpPr>
          <p:nvPr/>
        </p:nvSpPr>
        <p:spPr bwMode="auto">
          <a:xfrm>
            <a:off x="7846884" y="1317124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</p:txBody>
      </p:sp>
      <p:sp>
        <p:nvSpPr>
          <p:cNvPr id="456" name="제목 2">
            <a:extLst>
              <a:ext uri="{FF2B5EF4-FFF2-40B4-BE49-F238E27FC236}">
                <a16:creationId xmlns="" xmlns:a16="http://schemas.microsoft.com/office/drawing/2014/main" id="{CDC3AE88-D44A-4747-953F-C68B79EE3792}"/>
              </a:ext>
            </a:extLst>
          </p:cNvPr>
          <p:cNvSpPr txBox="1">
            <a:spLocks/>
          </p:cNvSpPr>
          <p:nvPr/>
        </p:nvSpPr>
        <p:spPr bwMode="auto">
          <a:xfrm>
            <a:off x="9200544" y="1317124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Unit</a:t>
            </a:r>
          </a:p>
        </p:txBody>
      </p:sp>
      <p:sp>
        <p:nvSpPr>
          <p:cNvPr id="457" name="제목 2">
            <a:extLst>
              <a:ext uri="{FF2B5EF4-FFF2-40B4-BE49-F238E27FC236}">
                <a16:creationId xmlns="" xmlns:a16="http://schemas.microsoft.com/office/drawing/2014/main" id="{EA697ED9-8C30-8348-9DE0-7FB5173C4511}"/>
              </a:ext>
            </a:extLst>
          </p:cNvPr>
          <p:cNvSpPr txBox="1">
            <a:spLocks/>
          </p:cNvSpPr>
          <p:nvPr/>
        </p:nvSpPr>
        <p:spPr bwMode="auto">
          <a:xfrm>
            <a:off x="10150071" y="1317124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Selection</a:t>
            </a:r>
          </a:p>
        </p:txBody>
      </p:sp>
      <p:sp>
        <p:nvSpPr>
          <p:cNvPr id="458" name="모서리가 둥근 직사각형 58">
            <a:extLst>
              <a:ext uri="{FF2B5EF4-FFF2-40B4-BE49-F238E27FC236}">
                <a16:creationId xmlns="" xmlns:a16="http://schemas.microsoft.com/office/drawing/2014/main" id="{43008869-C326-B642-BD6E-39FE26B97EF8}"/>
              </a:ext>
            </a:extLst>
          </p:cNvPr>
          <p:cNvSpPr/>
          <p:nvPr/>
        </p:nvSpPr>
        <p:spPr>
          <a:xfrm>
            <a:off x="9164296" y="1434118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week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59" name="모서리가 둥근 직사각형 58">
            <a:extLst>
              <a:ext uri="{FF2B5EF4-FFF2-40B4-BE49-F238E27FC236}">
                <a16:creationId xmlns="" xmlns:a16="http://schemas.microsoft.com/office/drawing/2014/main" id="{05C80554-04E9-B44C-B6D1-E4F5699BAB4F}"/>
              </a:ext>
            </a:extLst>
          </p:cNvPr>
          <p:cNvSpPr/>
          <p:nvPr/>
        </p:nvSpPr>
        <p:spPr>
          <a:xfrm>
            <a:off x="10120699" y="1434118"/>
            <a:ext cx="912020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Range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460" name="그룹 459">
            <a:extLst>
              <a:ext uri="{FF2B5EF4-FFF2-40B4-BE49-F238E27FC236}">
                <a16:creationId xmlns="" xmlns:a16="http://schemas.microsoft.com/office/drawing/2014/main" id="{6A73FC2F-FE5F-B44F-B73D-E0B7D3C926CB}"/>
              </a:ext>
            </a:extLst>
          </p:cNvPr>
          <p:cNvGrpSpPr/>
          <p:nvPr/>
        </p:nvGrpSpPr>
        <p:grpSpPr>
          <a:xfrm>
            <a:off x="7667345" y="3910351"/>
            <a:ext cx="912020" cy="300132"/>
            <a:chOff x="3891316" y="1557649"/>
            <a:chExt cx="912020" cy="300132"/>
          </a:xfrm>
        </p:grpSpPr>
        <p:sp>
          <p:nvSpPr>
            <p:cNvPr id="462" name="제목 2">
              <a:extLst>
                <a:ext uri="{FF2B5EF4-FFF2-40B4-BE49-F238E27FC236}">
                  <a16:creationId xmlns="" xmlns:a16="http://schemas.microsoft.com/office/drawing/2014/main" id="{03407512-40EA-3D4D-99FA-C43BBD99EA3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27564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Unit</a:t>
              </a:r>
            </a:p>
          </p:txBody>
        </p:sp>
        <p:sp>
          <p:nvSpPr>
            <p:cNvPr id="463" name="모서리가 둥근 직사각형 58">
              <a:extLst>
                <a:ext uri="{FF2B5EF4-FFF2-40B4-BE49-F238E27FC236}">
                  <a16:creationId xmlns="" xmlns:a16="http://schemas.microsoft.com/office/drawing/2014/main" id="{251333F9-A9F7-1C43-B7AD-C60CAFA0A857}"/>
                </a:ext>
              </a:extLst>
            </p:cNvPr>
            <p:cNvSpPr/>
            <p:nvPr/>
          </p:nvSpPr>
          <p:spPr>
            <a:xfrm>
              <a:off x="3891316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by week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464" name="그룹 463">
            <a:extLst>
              <a:ext uri="{FF2B5EF4-FFF2-40B4-BE49-F238E27FC236}">
                <a16:creationId xmlns="" xmlns:a16="http://schemas.microsoft.com/office/drawing/2014/main" id="{CA6CD8FE-5B4D-9A42-8561-98574E2D0448}"/>
              </a:ext>
            </a:extLst>
          </p:cNvPr>
          <p:cNvGrpSpPr/>
          <p:nvPr/>
        </p:nvGrpSpPr>
        <p:grpSpPr>
          <a:xfrm>
            <a:off x="9019485" y="3910351"/>
            <a:ext cx="1262571" cy="671909"/>
            <a:chOff x="5646790" y="1557649"/>
            <a:chExt cx="1262571" cy="671909"/>
          </a:xfrm>
        </p:grpSpPr>
        <p:sp>
          <p:nvSpPr>
            <p:cNvPr id="465" name="직사각형 464">
              <a:extLst>
                <a:ext uri="{FF2B5EF4-FFF2-40B4-BE49-F238E27FC236}">
                  <a16:creationId xmlns="" xmlns:a16="http://schemas.microsoft.com/office/drawing/2014/main" id="{E52E2466-713A-B045-A9B5-2310169E1284}"/>
                </a:ext>
              </a:extLst>
            </p:cNvPr>
            <p:cNvSpPr/>
            <p:nvPr/>
          </p:nvSpPr>
          <p:spPr>
            <a:xfrm>
              <a:off x="5646790" y="1889397"/>
              <a:ext cx="1262571" cy="3401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○ Range</a:t>
              </a:r>
              <a:endPara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en-US" altLang="ko-KR" sz="700" dirty="0">
                  <a:solidFill>
                    <a:schemeClr val="tx1"/>
                  </a:solidFill>
                  <a:latin typeface="+mn-ea"/>
                </a:rPr>
                <a:t>⦿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List</a:t>
              </a:r>
            </a:p>
          </p:txBody>
        </p:sp>
        <p:sp>
          <p:nvSpPr>
            <p:cNvPr id="466" name="제목 2">
              <a:extLst>
                <a:ext uri="{FF2B5EF4-FFF2-40B4-BE49-F238E27FC236}">
                  <a16:creationId xmlns="" xmlns:a16="http://schemas.microsoft.com/office/drawing/2014/main" id="{1CD44AB4-2D3C-054D-8B53-CF1EB55CC89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676162" y="1557649"/>
              <a:ext cx="307713" cy="11169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Selection</a:t>
              </a:r>
            </a:p>
          </p:txBody>
        </p:sp>
        <p:sp>
          <p:nvSpPr>
            <p:cNvPr id="467" name="모서리가 둥근 직사각형 58">
              <a:extLst>
                <a:ext uri="{FF2B5EF4-FFF2-40B4-BE49-F238E27FC236}">
                  <a16:creationId xmlns="" xmlns:a16="http://schemas.microsoft.com/office/drawing/2014/main" id="{E8241B8D-047E-664D-8C8F-6DBA9A42F9B5}"/>
                </a:ext>
              </a:extLst>
            </p:cNvPr>
            <p:cNvSpPr/>
            <p:nvPr/>
          </p:nvSpPr>
          <p:spPr>
            <a:xfrm>
              <a:off x="5646790" y="1674643"/>
              <a:ext cx="912020" cy="183138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List           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pic>
        <p:nvPicPr>
          <p:cNvPr id="468" name="그림 467">
            <a:extLst>
              <a:ext uri="{FF2B5EF4-FFF2-40B4-BE49-F238E27FC236}">
                <a16:creationId xmlns="" xmlns:a16="http://schemas.microsoft.com/office/drawing/2014/main" id="{2341AE9E-9551-C945-881F-92E603D3A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179" y="1790689"/>
            <a:ext cx="90036" cy="90036"/>
          </a:xfrm>
          <a:prstGeom prst="rect">
            <a:avLst/>
          </a:prstGeom>
        </p:spPr>
      </p:pic>
      <p:grpSp>
        <p:nvGrpSpPr>
          <p:cNvPr id="469" name="그룹 468">
            <a:extLst>
              <a:ext uri="{FF2B5EF4-FFF2-40B4-BE49-F238E27FC236}">
                <a16:creationId xmlns="" xmlns:a16="http://schemas.microsoft.com/office/drawing/2014/main" id="{469C33CF-7639-5D4B-8830-1CFC8BC0AD0E}"/>
              </a:ext>
            </a:extLst>
          </p:cNvPr>
          <p:cNvGrpSpPr/>
          <p:nvPr/>
        </p:nvGrpSpPr>
        <p:grpSpPr>
          <a:xfrm>
            <a:off x="10926684" y="1788011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0" name="아래쪽 화살표[D] 469">
              <a:extLst>
                <a:ext uri="{FF2B5EF4-FFF2-40B4-BE49-F238E27FC236}">
                  <a16:creationId xmlns="" xmlns:a16="http://schemas.microsoft.com/office/drawing/2014/main" id="{2757577E-D795-DA4A-9CF2-EAC0F18A59B9}"/>
                </a:ext>
              </a:extLst>
            </p:cNvPr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1" name="아래쪽 화살표[D] 470">
              <a:extLst>
                <a:ext uri="{FF2B5EF4-FFF2-40B4-BE49-F238E27FC236}">
                  <a16:creationId xmlns="" xmlns:a16="http://schemas.microsoft.com/office/drawing/2014/main" id="{DCCA6EFD-AC3E-3D41-9A87-A2E36973A115}"/>
                </a:ext>
              </a:extLst>
            </p:cNvPr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73" name="그룹 472">
            <a:extLst>
              <a:ext uri="{FF2B5EF4-FFF2-40B4-BE49-F238E27FC236}">
                <a16:creationId xmlns="" xmlns:a16="http://schemas.microsoft.com/office/drawing/2014/main" id="{0ECBD9B3-6518-2647-8B1E-79CE85E01035}"/>
              </a:ext>
            </a:extLst>
          </p:cNvPr>
          <p:cNvGrpSpPr/>
          <p:nvPr/>
        </p:nvGrpSpPr>
        <p:grpSpPr>
          <a:xfrm>
            <a:off x="7880802" y="1778046"/>
            <a:ext cx="979742" cy="123812"/>
            <a:chOff x="2814241" y="3002024"/>
            <a:chExt cx="726244" cy="91777"/>
          </a:xfrm>
        </p:grpSpPr>
        <p:sp>
          <p:nvSpPr>
            <p:cNvPr id="474" name="직사각형 473">
              <a:extLst>
                <a:ext uri="{FF2B5EF4-FFF2-40B4-BE49-F238E27FC236}">
                  <a16:creationId xmlns="" xmlns:a16="http://schemas.microsoft.com/office/drawing/2014/main" id="{AAA119F1-DDEA-C24C-BB3A-14D9EF6D634A}"/>
                </a:ext>
              </a:extLst>
            </p:cNvPr>
            <p:cNvSpPr/>
            <p:nvPr/>
          </p:nvSpPr>
          <p:spPr>
            <a:xfrm>
              <a:off x="292577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475" name="그림 474">
              <a:extLst>
                <a:ext uri="{FF2B5EF4-FFF2-40B4-BE49-F238E27FC236}">
                  <a16:creationId xmlns="" xmlns:a16="http://schemas.microsoft.com/office/drawing/2014/main" id="{0C9412F9-D371-4347-B61C-E3099A980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cxnSp>
        <p:nvCxnSpPr>
          <p:cNvPr id="476" name="직선 연결선[R] 475">
            <a:extLst>
              <a:ext uri="{FF2B5EF4-FFF2-40B4-BE49-F238E27FC236}">
                <a16:creationId xmlns="" xmlns:a16="http://schemas.microsoft.com/office/drawing/2014/main" id="{B49EC19A-4A3C-0C42-97ED-24558AD2101F}"/>
              </a:ext>
            </a:extLst>
          </p:cNvPr>
          <p:cNvCxnSpPr>
            <a:cxnSpLocks/>
          </p:cNvCxnSpPr>
          <p:nvPr/>
        </p:nvCxnSpPr>
        <p:spPr>
          <a:xfrm>
            <a:off x="7884971" y="1929154"/>
            <a:ext cx="267229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8" name="그룹 477">
            <a:extLst>
              <a:ext uri="{FF2B5EF4-FFF2-40B4-BE49-F238E27FC236}">
                <a16:creationId xmlns="" xmlns:a16="http://schemas.microsoft.com/office/drawing/2014/main" id="{DCA15164-F9BE-054D-B673-779CCADF349B}"/>
              </a:ext>
            </a:extLst>
          </p:cNvPr>
          <p:cNvGrpSpPr/>
          <p:nvPr/>
        </p:nvGrpSpPr>
        <p:grpSpPr>
          <a:xfrm>
            <a:off x="10020015" y="1961056"/>
            <a:ext cx="926133" cy="184485"/>
            <a:chOff x="2935087" y="2846868"/>
            <a:chExt cx="926133" cy="184485"/>
          </a:xfrm>
        </p:grpSpPr>
        <p:sp>
          <p:nvSpPr>
            <p:cNvPr id="479" name="모서리가 둥근 직사각형 478">
              <a:extLst>
                <a:ext uri="{FF2B5EF4-FFF2-40B4-BE49-F238E27FC236}">
                  <a16:creationId xmlns="" xmlns:a16="http://schemas.microsoft.com/office/drawing/2014/main" id="{00370FF1-DADD-8E42-963D-98DC973187FF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480" name="모서리가 둥근 직사각형 479">
              <a:extLst>
                <a:ext uri="{FF2B5EF4-FFF2-40B4-BE49-F238E27FC236}">
                  <a16:creationId xmlns="" xmlns:a16="http://schemas.microsoft.com/office/drawing/2014/main" id="{E05D15F8-C108-5F4C-92B2-4473BE95B85B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481" name="그래픽 480" descr="눈">
              <a:extLst>
                <a:ext uri="{FF2B5EF4-FFF2-40B4-BE49-F238E27FC236}">
                  <a16:creationId xmlns="" xmlns:a16="http://schemas.microsoft.com/office/drawing/2014/main" id="{F0278EE1-88FE-7A42-B6A0-D55D4300D7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482" name="그래픽 481" descr="눈">
              <a:extLst>
                <a:ext uri="{FF2B5EF4-FFF2-40B4-BE49-F238E27FC236}">
                  <a16:creationId xmlns="" xmlns:a16="http://schemas.microsoft.com/office/drawing/2014/main" id="{42D4767C-2C28-D74A-B1EC-06FD18663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483" name="직선 연결선[R] 482">
              <a:extLst>
                <a:ext uri="{FF2B5EF4-FFF2-40B4-BE49-F238E27FC236}">
                  <a16:creationId xmlns="" xmlns:a16="http://schemas.microsoft.com/office/drawing/2014/main" id="{80017B5A-6D81-344F-912D-251132EE2C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4" name="그룹 483">
            <a:extLst>
              <a:ext uri="{FF2B5EF4-FFF2-40B4-BE49-F238E27FC236}">
                <a16:creationId xmlns="" xmlns:a16="http://schemas.microsoft.com/office/drawing/2014/main" id="{5634E948-260D-354C-BC93-311E93DD6749}"/>
              </a:ext>
            </a:extLst>
          </p:cNvPr>
          <p:cNvGrpSpPr/>
          <p:nvPr/>
        </p:nvGrpSpPr>
        <p:grpSpPr>
          <a:xfrm>
            <a:off x="10438262" y="3961189"/>
            <a:ext cx="192174" cy="176173"/>
            <a:chOff x="3504099" y="2141242"/>
            <a:chExt cx="192174" cy="176173"/>
          </a:xfrm>
        </p:grpSpPr>
        <p:sp>
          <p:nvSpPr>
            <p:cNvPr id="485" name="직사각형 484">
              <a:extLst>
                <a:ext uri="{FF2B5EF4-FFF2-40B4-BE49-F238E27FC236}">
                  <a16:creationId xmlns="" xmlns:a16="http://schemas.microsoft.com/office/drawing/2014/main" id="{F7726FC0-FD35-2349-9319-DDC7DD2591C8}"/>
                </a:ext>
              </a:extLst>
            </p:cNvPr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486" name="그룹 485">
              <a:extLst>
                <a:ext uri="{FF2B5EF4-FFF2-40B4-BE49-F238E27FC236}">
                  <a16:creationId xmlns="" xmlns:a16="http://schemas.microsoft.com/office/drawing/2014/main" id="{EFAE3AC2-2403-5C41-BD8E-9C7DC48223D2}"/>
                </a:ext>
              </a:extLst>
            </p:cNvPr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87" name="아래쪽 화살표[D] 486">
                <a:extLst>
                  <a:ext uri="{FF2B5EF4-FFF2-40B4-BE49-F238E27FC236}">
                    <a16:creationId xmlns="" xmlns:a16="http://schemas.microsoft.com/office/drawing/2014/main" id="{845CFBAA-211D-4C4D-9B8E-C123E30583DD}"/>
                  </a:ext>
                </a:extLst>
              </p:cNvPr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488" name="아래쪽 화살표[D] 487">
                <a:extLst>
                  <a:ext uri="{FF2B5EF4-FFF2-40B4-BE49-F238E27FC236}">
                    <a16:creationId xmlns="" xmlns:a16="http://schemas.microsoft.com/office/drawing/2014/main" id="{DE97B16A-9428-7C47-A8EC-3086DA89A928}"/>
                  </a:ext>
                </a:extLst>
              </p:cNvPr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489" name="직선 연결선[R] 488">
            <a:extLst>
              <a:ext uri="{FF2B5EF4-FFF2-40B4-BE49-F238E27FC236}">
                <a16:creationId xmlns="" xmlns:a16="http://schemas.microsoft.com/office/drawing/2014/main" id="{E1A5232F-779F-2C49-BFA7-1A0C1BBF1F9C}"/>
              </a:ext>
            </a:extLst>
          </p:cNvPr>
          <p:cNvCxnSpPr/>
          <p:nvPr/>
        </p:nvCxnSpPr>
        <p:spPr>
          <a:xfrm>
            <a:off x="7637835" y="1669693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0" name="그룹 489">
            <a:extLst>
              <a:ext uri="{FF2B5EF4-FFF2-40B4-BE49-F238E27FC236}">
                <a16:creationId xmlns="" xmlns:a16="http://schemas.microsoft.com/office/drawing/2014/main" id="{88E97051-A747-8442-8478-4081B6590C0B}"/>
              </a:ext>
            </a:extLst>
          </p:cNvPr>
          <p:cNvGrpSpPr/>
          <p:nvPr/>
        </p:nvGrpSpPr>
        <p:grpSpPr>
          <a:xfrm>
            <a:off x="7866304" y="1965698"/>
            <a:ext cx="1396465" cy="849370"/>
            <a:chOff x="6006944" y="3287739"/>
            <a:chExt cx="1396465" cy="918239"/>
          </a:xfrm>
        </p:grpSpPr>
        <p:sp>
          <p:nvSpPr>
            <p:cNvPr id="491" name="모서리가 둥근 직사각형 58">
              <a:extLst>
                <a:ext uri="{FF2B5EF4-FFF2-40B4-BE49-F238E27FC236}">
                  <a16:creationId xmlns="" xmlns:a16="http://schemas.microsoft.com/office/drawing/2014/main" id="{17C3454E-FB2A-244A-8A57-FD7B626D98A3}"/>
                </a:ext>
              </a:extLst>
            </p:cNvPr>
            <p:cNvSpPr/>
            <p:nvPr/>
          </p:nvSpPr>
          <p:spPr>
            <a:xfrm>
              <a:off x="6006944" y="3287740"/>
              <a:ext cx="1238345" cy="91823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Monday  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...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Sunday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</p:txBody>
        </p:sp>
        <p:sp>
          <p:nvSpPr>
            <p:cNvPr id="492" name="모서리가 둥근 직사각형 58">
              <a:extLst>
                <a:ext uri="{FF2B5EF4-FFF2-40B4-BE49-F238E27FC236}">
                  <a16:creationId xmlns="" xmlns:a16="http://schemas.microsoft.com/office/drawing/2014/main" id="{AD35B46B-D4B2-6D4A-A224-BDCFD768AF16}"/>
                </a:ext>
              </a:extLst>
            </p:cNvPr>
            <p:cNvSpPr/>
            <p:nvPr/>
          </p:nvSpPr>
          <p:spPr>
            <a:xfrm>
              <a:off x="6604797" y="3287739"/>
              <a:ext cx="798612" cy="848002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493" name="그림 492">
            <a:extLst>
              <a:ext uri="{FF2B5EF4-FFF2-40B4-BE49-F238E27FC236}">
                <a16:creationId xmlns="" xmlns:a16="http://schemas.microsoft.com/office/drawing/2014/main" id="{D7F8266A-FB04-B140-B439-CF238871435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0521159" y="3130553"/>
            <a:ext cx="423619" cy="107523"/>
          </a:xfrm>
          <a:prstGeom prst="rect">
            <a:avLst/>
          </a:prstGeom>
        </p:spPr>
      </p:pic>
      <p:grpSp>
        <p:nvGrpSpPr>
          <p:cNvPr id="494" name="그룹 493">
            <a:extLst>
              <a:ext uri="{FF2B5EF4-FFF2-40B4-BE49-F238E27FC236}">
                <a16:creationId xmlns="" xmlns:a16="http://schemas.microsoft.com/office/drawing/2014/main" id="{A878B07A-484D-794E-B8E9-05FB45181D1F}"/>
              </a:ext>
            </a:extLst>
          </p:cNvPr>
          <p:cNvGrpSpPr/>
          <p:nvPr/>
        </p:nvGrpSpPr>
        <p:grpSpPr>
          <a:xfrm rot="10800000" flipV="1">
            <a:off x="7830084" y="3148850"/>
            <a:ext cx="151148" cy="76099"/>
            <a:chOff x="4465188" y="1361650"/>
            <a:chExt cx="335526" cy="132138"/>
          </a:xfrm>
        </p:grpSpPr>
        <p:sp>
          <p:nvSpPr>
            <p:cNvPr id="495" name="직사각형 494">
              <a:extLst>
                <a:ext uri="{FF2B5EF4-FFF2-40B4-BE49-F238E27FC236}">
                  <a16:creationId xmlns="" xmlns:a16="http://schemas.microsoft.com/office/drawing/2014/main" id="{957D7A23-C40D-E649-B595-FB0DD4054755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496" name="직사각형 495">
              <a:extLst>
                <a:ext uri="{FF2B5EF4-FFF2-40B4-BE49-F238E27FC236}">
                  <a16:creationId xmlns="" xmlns:a16="http://schemas.microsoft.com/office/drawing/2014/main" id="{BE7B1A6A-D143-2C43-A42F-28CC26EBD902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497" name="모서리가 둥근 직사각형 58">
            <a:extLst>
              <a:ext uri="{FF2B5EF4-FFF2-40B4-BE49-F238E27FC236}">
                <a16:creationId xmlns="" xmlns:a16="http://schemas.microsoft.com/office/drawing/2014/main" id="{BF026CF7-B68D-1840-A129-4657AC6FCC19}"/>
              </a:ext>
            </a:extLst>
          </p:cNvPr>
          <p:cNvSpPr/>
          <p:nvPr/>
        </p:nvSpPr>
        <p:spPr>
          <a:xfrm>
            <a:off x="7903686" y="3071687"/>
            <a:ext cx="65457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endParaRPr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498" name="그룹 497">
            <a:extLst>
              <a:ext uri="{FF2B5EF4-FFF2-40B4-BE49-F238E27FC236}">
                <a16:creationId xmlns="" xmlns:a16="http://schemas.microsoft.com/office/drawing/2014/main" id="{8A41A258-8AFF-2344-B078-04B65878F07D}"/>
              </a:ext>
            </a:extLst>
          </p:cNvPr>
          <p:cNvGrpSpPr/>
          <p:nvPr/>
        </p:nvGrpSpPr>
        <p:grpSpPr>
          <a:xfrm>
            <a:off x="10641781" y="2180477"/>
            <a:ext cx="182374" cy="735742"/>
            <a:chOff x="3329153" y="7691121"/>
            <a:chExt cx="182374" cy="735742"/>
          </a:xfrm>
        </p:grpSpPr>
        <p:grpSp>
          <p:nvGrpSpPr>
            <p:cNvPr id="499" name="그룹 498">
              <a:extLst>
                <a:ext uri="{FF2B5EF4-FFF2-40B4-BE49-F238E27FC236}">
                  <a16:creationId xmlns="" xmlns:a16="http://schemas.microsoft.com/office/drawing/2014/main" id="{A62B6884-AD16-F940-9AC3-7777B4A69663}"/>
                </a:ext>
              </a:extLst>
            </p:cNvPr>
            <p:cNvGrpSpPr/>
            <p:nvPr/>
          </p:nvGrpSpPr>
          <p:grpSpPr>
            <a:xfrm>
              <a:off x="3329153" y="8265177"/>
              <a:ext cx="179200" cy="161686"/>
              <a:chOff x="3521263" y="3289925"/>
              <a:chExt cx="179200" cy="161686"/>
            </a:xfrm>
          </p:grpSpPr>
          <p:sp>
            <p:nvSpPr>
              <p:cNvPr id="509" name="모서리가 둥근 직사각형 508">
                <a:extLst>
                  <a:ext uri="{FF2B5EF4-FFF2-40B4-BE49-F238E27FC236}">
                    <a16:creationId xmlns="" xmlns:a16="http://schemas.microsoft.com/office/drawing/2014/main" id="{A82D9621-1035-244B-A950-99CA775A6B27}"/>
                  </a:ext>
                </a:extLst>
              </p:cNvPr>
              <p:cNvSpPr/>
              <p:nvPr/>
            </p:nvSpPr>
            <p:spPr>
              <a:xfrm>
                <a:off x="3521263" y="3289925"/>
                <a:ext cx="179200" cy="161686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510" name="그룹 509">
                <a:extLst>
                  <a:ext uri="{FF2B5EF4-FFF2-40B4-BE49-F238E27FC236}">
                    <a16:creationId xmlns="" xmlns:a16="http://schemas.microsoft.com/office/drawing/2014/main" id="{DBC54E83-11C4-E347-9971-16506A2DD8A7}"/>
                  </a:ext>
                </a:extLst>
              </p:cNvPr>
              <p:cNvGrpSpPr/>
              <p:nvPr/>
            </p:nvGrpSpPr>
            <p:grpSpPr>
              <a:xfrm>
                <a:off x="3536204" y="3298162"/>
                <a:ext cx="150985" cy="150985"/>
                <a:chOff x="3536204" y="3298162"/>
                <a:chExt cx="150985" cy="150985"/>
              </a:xfrm>
            </p:grpSpPr>
            <p:pic>
              <p:nvPicPr>
                <p:cNvPr id="511" name="그래픽 510" descr="눈">
                  <a:extLst>
                    <a:ext uri="{FF2B5EF4-FFF2-40B4-BE49-F238E27FC236}">
                      <a16:creationId xmlns="" xmlns:a16="http://schemas.microsoft.com/office/drawing/2014/main" id="{79EDFC97-ED76-7D44-9D61-AB17B4C72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=""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6204" y="3298162"/>
                  <a:ext cx="150985" cy="150985"/>
                </a:xfrm>
                <a:prstGeom prst="rect">
                  <a:avLst/>
                </a:prstGeom>
              </p:spPr>
            </p:pic>
            <p:cxnSp>
              <p:nvCxnSpPr>
                <p:cNvPr id="512" name="직선 연결선[R] 511">
                  <a:extLst>
                    <a:ext uri="{FF2B5EF4-FFF2-40B4-BE49-F238E27FC236}">
                      <a16:creationId xmlns="" xmlns:a16="http://schemas.microsoft.com/office/drawing/2014/main" id="{6299004C-11BA-8B4C-A0C2-008B5C1612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48977" y="3312106"/>
                  <a:ext cx="116114" cy="116114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0" name="그룹 499">
              <a:extLst>
                <a:ext uri="{FF2B5EF4-FFF2-40B4-BE49-F238E27FC236}">
                  <a16:creationId xmlns="" xmlns:a16="http://schemas.microsoft.com/office/drawing/2014/main" id="{954D74D1-58D6-EA4E-9BFE-C88678525803}"/>
                </a:ext>
              </a:extLst>
            </p:cNvPr>
            <p:cNvGrpSpPr/>
            <p:nvPr/>
          </p:nvGrpSpPr>
          <p:grpSpPr>
            <a:xfrm>
              <a:off x="3332327" y="8068177"/>
              <a:ext cx="179200" cy="161686"/>
              <a:chOff x="3515933" y="4048693"/>
              <a:chExt cx="179200" cy="161686"/>
            </a:xfrm>
          </p:grpSpPr>
          <p:sp>
            <p:nvSpPr>
              <p:cNvPr id="507" name="모서리가 둥근 직사각형 506">
                <a:extLst>
                  <a:ext uri="{FF2B5EF4-FFF2-40B4-BE49-F238E27FC236}">
                    <a16:creationId xmlns="" xmlns:a16="http://schemas.microsoft.com/office/drawing/2014/main" id="{D7A0E7BC-0EBB-5743-B911-32BD2DB45A8F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08" name="그래픽 507" descr="눈">
                <a:extLst>
                  <a:ext uri="{FF2B5EF4-FFF2-40B4-BE49-F238E27FC236}">
                    <a16:creationId xmlns="" xmlns:a16="http://schemas.microsoft.com/office/drawing/2014/main" id="{0B3AB647-064F-B649-868F-BD945177D6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501" name="그룹 500">
              <a:extLst>
                <a:ext uri="{FF2B5EF4-FFF2-40B4-BE49-F238E27FC236}">
                  <a16:creationId xmlns="" xmlns:a16="http://schemas.microsoft.com/office/drawing/2014/main" id="{650BF0F3-073E-9048-95E9-6D53F57265DA}"/>
                </a:ext>
              </a:extLst>
            </p:cNvPr>
            <p:cNvGrpSpPr/>
            <p:nvPr/>
          </p:nvGrpSpPr>
          <p:grpSpPr>
            <a:xfrm>
              <a:off x="3332327" y="7879649"/>
              <a:ext cx="179200" cy="161686"/>
              <a:chOff x="3515933" y="4048693"/>
              <a:chExt cx="179200" cy="161686"/>
            </a:xfrm>
          </p:grpSpPr>
          <p:sp>
            <p:nvSpPr>
              <p:cNvPr id="505" name="모서리가 둥근 직사각형 504">
                <a:extLst>
                  <a:ext uri="{FF2B5EF4-FFF2-40B4-BE49-F238E27FC236}">
                    <a16:creationId xmlns="" xmlns:a16="http://schemas.microsoft.com/office/drawing/2014/main" id="{2FCA21E2-C34A-0C43-B7B2-DAE96DE9CF43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06" name="그래픽 505" descr="눈">
                <a:extLst>
                  <a:ext uri="{FF2B5EF4-FFF2-40B4-BE49-F238E27FC236}">
                    <a16:creationId xmlns="" xmlns:a16="http://schemas.microsoft.com/office/drawing/2014/main" id="{32EBDF3C-11E8-3145-91BC-627080350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  <p:grpSp>
          <p:nvGrpSpPr>
            <p:cNvPr id="502" name="그룹 501">
              <a:extLst>
                <a:ext uri="{FF2B5EF4-FFF2-40B4-BE49-F238E27FC236}">
                  <a16:creationId xmlns="" xmlns:a16="http://schemas.microsoft.com/office/drawing/2014/main" id="{7AD52652-5B62-B148-A491-424B76B712D6}"/>
                </a:ext>
              </a:extLst>
            </p:cNvPr>
            <p:cNvGrpSpPr/>
            <p:nvPr/>
          </p:nvGrpSpPr>
          <p:grpSpPr>
            <a:xfrm>
              <a:off x="3332327" y="7691121"/>
              <a:ext cx="179200" cy="161686"/>
              <a:chOff x="3515933" y="4048693"/>
              <a:chExt cx="179200" cy="161686"/>
            </a:xfrm>
          </p:grpSpPr>
          <p:sp>
            <p:nvSpPr>
              <p:cNvPr id="503" name="모서리가 둥근 직사각형 502">
                <a:extLst>
                  <a:ext uri="{FF2B5EF4-FFF2-40B4-BE49-F238E27FC236}">
                    <a16:creationId xmlns="" xmlns:a16="http://schemas.microsoft.com/office/drawing/2014/main" id="{39DC56A0-15A2-D14B-BEF6-3242068CFD99}"/>
                  </a:ext>
                </a:extLst>
              </p:cNvPr>
              <p:cNvSpPr/>
              <p:nvPr/>
            </p:nvSpPr>
            <p:spPr>
              <a:xfrm>
                <a:off x="3515933" y="4048693"/>
                <a:ext cx="179200" cy="16168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504" name="그래픽 503" descr="눈">
                <a:extLst>
                  <a:ext uri="{FF2B5EF4-FFF2-40B4-BE49-F238E27FC236}">
                    <a16:creationId xmlns="" xmlns:a16="http://schemas.microsoft.com/office/drawing/2014/main" id="{2F53C947-B9B9-1E4B-AED1-0C705AB081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lum bright="70000" contrast="-70000"/>
                <a:extLst>
                  <a:ext uri="{96DAC541-7B7A-43D3-8B79-37D633B846F1}">
                    <asvg:svgBlip xmlns=""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536204" y="4050264"/>
                <a:ext cx="150985" cy="150985"/>
              </a:xfrm>
              <a:prstGeom prst="rect">
                <a:avLst/>
              </a:prstGeom>
            </p:spPr>
          </p:pic>
        </p:grpSp>
      </p:grpSp>
      <p:sp>
        <p:nvSpPr>
          <p:cNvPr id="534" name="직사각형 533">
            <a:extLst>
              <a:ext uri="{FF2B5EF4-FFF2-40B4-BE49-F238E27FC236}">
                <a16:creationId xmlns="" xmlns:a16="http://schemas.microsoft.com/office/drawing/2014/main" id="{917F7A0F-C502-E948-988A-12C1DA209519}"/>
              </a:ext>
            </a:extLst>
          </p:cNvPr>
          <p:cNvSpPr/>
          <p:nvPr/>
        </p:nvSpPr>
        <p:spPr>
          <a:xfrm>
            <a:off x="7676164" y="4261924"/>
            <a:ext cx="1262571" cy="183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bIns="0" rtlCol="0" anchor="t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Continuous type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</a:p>
          <a:p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Discontinuous type</a:t>
            </a:r>
            <a:endParaRPr lang="en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⦿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week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month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by year</a:t>
            </a:r>
          </a:p>
          <a:p>
            <a:r>
              <a:rPr lang="en-US" altLang="ko-KR" sz="700" dirty="0">
                <a:solidFill>
                  <a:schemeClr val="tx1"/>
                </a:solidFill>
                <a:latin typeface="+mn-ea"/>
              </a:rPr>
              <a:t>○ </a:t>
            </a:r>
            <a:r>
              <a:rPr lang="en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535" name="그룹 534">
            <a:extLst>
              <a:ext uri="{FF2B5EF4-FFF2-40B4-BE49-F238E27FC236}">
                <a16:creationId xmlns="" xmlns:a16="http://schemas.microsoft.com/office/drawing/2014/main" id="{6EC5A3FF-D220-C14D-9E4C-96D72304C191}"/>
              </a:ext>
            </a:extLst>
          </p:cNvPr>
          <p:cNvGrpSpPr/>
          <p:nvPr/>
        </p:nvGrpSpPr>
        <p:grpSpPr>
          <a:xfrm>
            <a:off x="10437658" y="4143990"/>
            <a:ext cx="1263175" cy="2369180"/>
            <a:chOff x="10404487" y="2744866"/>
            <a:chExt cx="1263175" cy="2369180"/>
          </a:xfrm>
        </p:grpSpPr>
        <p:sp>
          <p:nvSpPr>
            <p:cNvPr id="536" name="직사각형 535">
              <a:extLst>
                <a:ext uri="{FF2B5EF4-FFF2-40B4-BE49-F238E27FC236}">
                  <a16:creationId xmlns="" xmlns:a16="http://schemas.microsoft.com/office/drawing/2014/main" id="{1649DEAC-72C2-E04A-99C0-5B7DA7032143}"/>
                </a:ext>
              </a:extLst>
            </p:cNvPr>
            <p:cNvSpPr/>
            <p:nvPr/>
          </p:nvSpPr>
          <p:spPr>
            <a:xfrm>
              <a:off x="10405090" y="4383190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ko-KR" altLang="en-US" sz="600" dirty="0">
                  <a:solidFill>
                    <a:schemeClr val="bg1"/>
                  </a:solidFill>
                  <a:latin typeface="+mn-ea"/>
                </a:rPr>
                <a:t>그 이외</a:t>
              </a:r>
              <a:endParaRPr lang="en-US" altLang="ko-KR" sz="6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37" name="직사각형 536">
              <a:extLst>
                <a:ext uri="{FF2B5EF4-FFF2-40B4-BE49-F238E27FC236}">
                  <a16:creationId xmlns="" xmlns:a16="http://schemas.microsoft.com/office/drawing/2014/main" id="{41C3146B-E3E3-3C48-92CF-AEB1083FB389}"/>
                </a:ext>
              </a:extLst>
            </p:cNvPr>
            <p:cNvSpPr/>
            <p:nvPr/>
          </p:nvSpPr>
          <p:spPr>
            <a:xfrm>
              <a:off x="10404487" y="372217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● JAN → DEC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DEC → JAN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High Frequency → low </a:t>
              </a:r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Low Frequency → high</a:t>
              </a:r>
              <a:endParaRPr lang="en" altLang="ko-KR" sz="700" dirty="0">
                <a:solidFill>
                  <a:srgbClr val="333333"/>
                </a:solidFill>
                <a:latin typeface="+mn-ea"/>
              </a:endParaRPr>
            </a:p>
          </p:txBody>
        </p:sp>
        <p:sp>
          <p:nvSpPr>
            <p:cNvPr id="538" name="직사각형 537">
              <a:extLst>
                <a:ext uri="{FF2B5EF4-FFF2-40B4-BE49-F238E27FC236}">
                  <a16:creationId xmlns="" xmlns:a16="http://schemas.microsoft.com/office/drawing/2014/main" id="{70B0188A-B4EB-0D41-95CB-3F298D789299}"/>
                </a:ext>
              </a:extLst>
            </p:cNvPr>
            <p:cNvSpPr/>
            <p:nvPr/>
          </p:nvSpPr>
          <p:spPr>
            <a:xfrm>
              <a:off x="10404487" y="290021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● MON → SUN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SUN → MON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High Frequency → low </a:t>
              </a:r>
              <a:endParaRPr lang="ko-KR" altLang="en-US" sz="700" dirty="0">
                <a:solidFill>
                  <a:srgbClr val="333333"/>
                </a:solidFill>
                <a:latin typeface="+mn-ea"/>
              </a:endParaRPr>
            </a:p>
            <a:p>
              <a:r>
                <a:rPr lang="ko-KR" altLang="en-US" sz="700" dirty="0">
                  <a:solidFill>
                    <a:srgbClr val="333333"/>
                  </a:solidFill>
                  <a:latin typeface="+mn-ea"/>
                </a:rPr>
                <a:t>◎ </a:t>
              </a:r>
              <a:r>
                <a:rPr lang="en-US" altLang="ko-KR" sz="700" dirty="0">
                  <a:solidFill>
                    <a:srgbClr val="333333"/>
                  </a:solidFill>
                  <a:latin typeface="+mn-ea"/>
                </a:rPr>
                <a:t>Low Frequency → high</a:t>
              </a:r>
              <a:endParaRPr lang="en" altLang="ko-KR" sz="700" dirty="0">
                <a:solidFill>
                  <a:srgbClr val="333333"/>
                </a:solidFill>
                <a:latin typeface="+mn-ea"/>
              </a:endParaRPr>
            </a:p>
          </p:txBody>
        </p:sp>
        <p:sp>
          <p:nvSpPr>
            <p:cNvPr id="539" name="직사각형 538">
              <a:extLst>
                <a:ext uri="{FF2B5EF4-FFF2-40B4-BE49-F238E27FC236}">
                  <a16:creationId xmlns="" xmlns:a16="http://schemas.microsoft.com/office/drawing/2014/main" id="{95159596-D7D0-6641-BE8A-8447F0DE7643}"/>
                </a:ext>
              </a:extLst>
            </p:cNvPr>
            <p:cNvSpPr/>
            <p:nvPr/>
          </p:nvSpPr>
          <p:spPr>
            <a:xfrm>
              <a:off x="10404487" y="4544133"/>
              <a:ext cx="1262571" cy="5699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bIns="0" rtlCol="0" anchor="t"/>
            <a:lstStyle/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● A-z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Z-A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High Frequency → low</a:t>
              </a:r>
            </a:p>
            <a:p>
              <a:r>
                <a:rPr lang="en" altLang="ko-KR" sz="700" dirty="0">
                  <a:solidFill>
                    <a:srgbClr val="333333"/>
                  </a:solidFill>
                  <a:latin typeface="+mn-ea"/>
                </a:rPr>
                <a:t>◎ Low Frequency → high</a:t>
              </a: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="" xmlns:a16="http://schemas.microsoft.com/office/drawing/2014/main" id="{539153F1-25CD-C447-B85E-765E7805E1DD}"/>
                </a:ext>
              </a:extLst>
            </p:cNvPr>
            <p:cNvSpPr/>
            <p:nvPr/>
          </p:nvSpPr>
          <p:spPr>
            <a:xfrm>
              <a:off x="10405090" y="2744866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en-US" altLang="ko-KR" sz="600" dirty="0">
                  <a:solidFill>
                    <a:schemeClr val="bg1"/>
                  </a:solidFill>
                  <a:latin typeface="+mn-ea"/>
                </a:rPr>
                <a:t>Day by week</a:t>
              </a:r>
            </a:p>
          </p:txBody>
        </p:sp>
        <p:sp>
          <p:nvSpPr>
            <p:cNvPr id="541" name="직사각형 540">
              <a:extLst>
                <a:ext uri="{FF2B5EF4-FFF2-40B4-BE49-F238E27FC236}">
                  <a16:creationId xmlns="" xmlns:a16="http://schemas.microsoft.com/office/drawing/2014/main" id="{EB285F31-9C12-6342-99AD-02429159B4B1}"/>
                </a:ext>
              </a:extLst>
            </p:cNvPr>
            <p:cNvSpPr/>
            <p:nvPr/>
          </p:nvSpPr>
          <p:spPr>
            <a:xfrm>
              <a:off x="10405090" y="3563013"/>
              <a:ext cx="1262572" cy="165036"/>
            </a:xfrm>
            <a:prstGeom prst="rect">
              <a:avLst/>
            </a:prstGeom>
            <a:solidFill>
              <a:srgbClr val="7030A0"/>
            </a:solidFill>
          </p:spPr>
          <p:txBody>
            <a:bodyPr wrap="square" lIns="0" tIns="36000" rIns="36000" bIns="36000">
              <a:spAutoFit/>
            </a:bodyPr>
            <a:lstStyle/>
            <a:p>
              <a:pPr marL="6350" lvl="1" fontAlgn="ctr"/>
              <a:r>
                <a:rPr lang="en-US" altLang="ko-KR" sz="600" dirty="0">
                  <a:solidFill>
                    <a:schemeClr val="bg1"/>
                  </a:solidFill>
                  <a:latin typeface="+mn-ea"/>
                </a:rPr>
                <a:t>Month by year</a:t>
              </a:r>
            </a:p>
          </p:txBody>
        </p:sp>
      </p:grpSp>
      <p:sp>
        <p:nvSpPr>
          <p:cNvPr id="230" name="모서리가 둥근 직사각형 58">
            <a:extLst>
              <a:ext uri="{FF2B5EF4-FFF2-40B4-BE49-F238E27FC236}">
                <a16:creationId xmlns="" xmlns:a16="http://schemas.microsoft.com/office/drawing/2014/main" id="{63E3A194-E014-FD4D-B7F0-B0F3E4CB09EA}"/>
              </a:ext>
            </a:extLst>
          </p:cNvPr>
          <p:cNvSpPr/>
          <p:nvPr/>
        </p:nvSpPr>
        <p:spPr>
          <a:xfrm>
            <a:off x="354035" y="4038714"/>
            <a:ext cx="3486036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31" name="모서리가 둥근 직사각형 58">
            <a:extLst>
              <a:ext uri="{FF2B5EF4-FFF2-40B4-BE49-F238E27FC236}">
                <a16:creationId xmlns="" xmlns:a16="http://schemas.microsoft.com/office/drawing/2014/main" id="{2E55FFBE-12C2-044E-B6BD-285CBF9BDE96}"/>
              </a:ext>
            </a:extLst>
          </p:cNvPr>
          <p:cNvSpPr/>
          <p:nvPr/>
        </p:nvSpPr>
        <p:spPr>
          <a:xfrm>
            <a:off x="354035" y="1024926"/>
            <a:ext cx="3486036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32" name="모서리가 둥근 직사각형 58">
            <a:extLst>
              <a:ext uri="{FF2B5EF4-FFF2-40B4-BE49-F238E27FC236}">
                <a16:creationId xmlns="" xmlns:a16="http://schemas.microsoft.com/office/drawing/2014/main" id="{52CFECB9-3A37-394F-ABC8-E74E96FDB5BC}"/>
              </a:ext>
            </a:extLst>
          </p:cNvPr>
          <p:cNvSpPr/>
          <p:nvPr/>
        </p:nvSpPr>
        <p:spPr>
          <a:xfrm>
            <a:off x="7641244" y="1024926"/>
            <a:ext cx="3486036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6216" y="-14"/>
            <a:ext cx="12175784" cy="6858014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4100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</a:rPr>
              <a:t>일반 필터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차원값</a:t>
            </a:r>
            <a:r>
              <a:rPr lang="ko-KR" altLang="en-US" dirty="0">
                <a:latin typeface="+mn-ea"/>
              </a:rPr>
              <a:t> 시간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일반 필터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측정값</a:t>
            </a:r>
            <a:endParaRPr lang="en-US" altLang="ko-KR" dirty="0"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(3)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33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58" name="모서리가 둥근 직사각형 58"/>
          <p:cNvSpPr/>
          <p:nvPr/>
        </p:nvSpPr>
        <p:spPr>
          <a:xfrm>
            <a:off x="354035" y="1284195"/>
            <a:ext cx="3486036" cy="25469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59" name="직선 연결선[R] 158"/>
          <p:cNvCxnSpPr/>
          <p:nvPr/>
        </p:nvCxnSpPr>
        <p:spPr>
          <a:xfrm>
            <a:off x="344656" y="3441707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그룹 160"/>
          <p:cNvGrpSpPr/>
          <p:nvPr/>
        </p:nvGrpSpPr>
        <p:grpSpPr>
          <a:xfrm>
            <a:off x="776191" y="3495324"/>
            <a:ext cx="2635916" cy="284559"/>
            <a:chOff x="2958860" y="4572000"/>
            <a:chExt cx="3036498" cy="327804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63" name="그룹 162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4E9ED1D6-76D9-BD4C-AB64-905B3995B319}"/>
              </a:ext>
            </a:extLst>
          </p:cNvPr>
          <p:cNvSpPr/>
          <p:nvPr/>
        </p:nvSpPr>
        <p:spPr>
          <a:xfrm>
            <a:off x="159336" y="762016"/>
            <a:ext cx="4065592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10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차원값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&gt;</a:t>
            </a:r>
            <a:r>
              <a:rPr kumimoji="1" lang="ko-KR" altLang="en-US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</a:t>
            </a:r>
            <a:r>
              <a:rPr kumimoji="1" lang="en-US" altLang="ko-KR" sz="10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Relative</a:t>
            </a:r>
          </a:p>
        </p:txBody>
      </p:sp>
      <p:sp>
        <p:nvSpPr>
          <p:cNvPr id="224" name="제목 2">
            <a:extLst>
              <a:ext uri="{FF2B5EF4-FFF2-40B4-BE49-F238E27FC236}">
                <a16:creationId xmlns="" xmlns:a16="http://schemas.microsoft.com/office/drawing/2014/main" id="{B4653992-FCC2-AC4B-9BF2-FB8DB16C968B}"/>
              </a:ext>
            </a:extLst>
          </p:cNvPr>
          <p:cNvSpPr txBox="1">
            <a:spLocks/>
          </p:cNvSpPr>
          <p:nvPr/>
        </p:nvSpPr>
        <p:spPr bwMode="auto">
          <a:xfrm>
            <a:off x="555634" y="1333427"/>
            <a:ext cx="307713" cy="11169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</p:txBody>
      </p:sp>
      <p:cxnSp>
        <p:nvCxnSpPr>
          <p:cNvPr id="266" name="직선 연결선[R] 265">
            <a:extLst>
              <a:ext uri="{FF2B5EF4-FFF2-40B4-BE49-F238E27FC236}">
                <a16:creationId xmlns="" xmlns:a16="http://schemas.microsoft.com/office/drawing/2014/main" id="{D9B34ED2-D713-5345-8461-305AAEE41936}"/>
              </a:ext>
            </a:extLst>
          </p:cNvPr>
          <p:cNvCxnSpPr/>
          <p:nvPr/>
        </p:nvCxnSpPr>
        <p:spPr>
          <a:xfrm>
            <a:off x="347355" y="1664621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그룹 229">
            <a:extLst>
              <a:ext uri="{FF2B5EF4-FFF2-40B4-BE49-F238E27FC236}">
                <a16:creationId xmlns="" xmlns:a16="http://schemas.microsoft.com/office/drawing/2014/main" id="{FD1F7021-361C-B140-8666-F5F9E993AAA6}"/>
              </a:ext>
            </a:extLst>
          </p:cNvPr>
          <p:cNvGrpSpPr/>
          <p:nvPr/>
        </p:nvGrpSpPr>
        <p:grpSpPr>
          <a:xfrm>
            <a:off x="552659" y="1473381"/>
            <a:ext cx="1206604" cy="151261"/>
            <a:chOff x="808635" y="737303"/>
            <a:chExt cx="978606" cy="151261"/>
          </a:xfrm>
        </p:grpSpPr>
        <p:sp>
          <p:nvSpPr>
            <p:cNvPr id="231" name="직사각형 230">
              <a:extLst>
                <a:ext uri="{FF2B5EF4-FFF2-40B4-BE49-F238E27FC236}">
                  <a16:creationId xmlns="" xmlns:a16="http://schemas.microsoft.com/office/drawing/2014/main" id="{B351AB37-2683-864A-9F0E-B517863B64E9}"/>
                </a:ext>
              </a:extLst>
            </p:cNvPr>
            <p:cNvSpPr/>
            <p:nvPr/>
          </p:nvSpPr>
          <p:spPr>
            <a:xfrm>
              <a:off x="1296564" y="737303"/>
              <a:ext cx="490677" cy="15126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 Relative</a:t>
              </a: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="" xmlns:a16="http://schemas.microsoft.com/office/drawing/2014/main" id="{E5F37B2A-8C1C-8042-84CF-9F7B1C53746C}"/>
                </a:ext>
              </a:extLst>
            </p:cNvPr>
            <p:cNvSpPr/>
            <p:nvPr/>
          </p:nvSpPr>
          <p:spPr>
            <a:xfrm>
              <a:off x="808635" y="737303"/>
              <a:ext cx="490677" cy="151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Absolute</a:t>
              </a:r>
            </a:p>
          </p:txBody>
        </p:sp>
      </p:grpSp>
      <p:sp>
        <p:nvSpPr>
          <p:cNvPr id="233" name="직사각형 232">
            <a:extLst>
              <a:ext uri="{FF2B5EF4-FFF2-40B4-BE49-F238E27FC236}">
                <a16:creationId xmlns="" xmlns:a16="http://schemas.microsoft.com/office/drawing/2014/main" id="{EB99AD1E-6717-DE47-AE5F-0F3A1DA57EE7}"/>
              </a:ext>
            </a:extLst>
          </p:cNvPr>
          <p:cNvSpPr/>
          <p:nvPr/>
        </p:nvSpPr>
        <p:spPr>
          <a:xfrm>
            <a:off x="552659" y="1783246"/>
            <a:ext cx="3068232" cy="23971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234" name="모서리가 둥근 직사각형 233">
            <a:extLst>
              <a:ext uri="{FF2B5EF4-FFF2-40B4-BE49-F238E27FC236}">
                <a16:creationId xmlns="" xmlns:a16="http://schemas.microsoft.com/office/drawing/2014/main" id="{379D3773-C74B-0043-B24D-2636E930C62A}"/>
              </a:ext>
            </a:extLst>
          </p:cNvPr>
          <p:cNvSpPr/>
          <p:nvPr/>
        </p:nvSpPr>
        <p:spPr>
          <a:xfrm>
            <a:off x="552659" y="210104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⦿ Yesterday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어제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~24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endParaRPr lang="ko-KR" altLang="en-US" sz="600" kern="12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5" name="모서리가 둥근 직사각형 234">
            <a:extLst>
              <a:ext uri="{FF2B5EF4-FFF2-40B4-BE49-F238E27FC236}">
                <a16:creationId xmlns="" xmlns:a16="http://schemas.microsoft.com/office/drawing/2014/main" id="{94A74745-2F7A-0E45-8385-1A89A957CC80}"/>
              </a:ext>
            </a:extLst>
          </p:cNvPr>
          <p:cNvSpPr/>
          <p:nvPr/>
        </p:nvSpPr>
        <p:spPr>
          <a:xfrm>
            <a:off x="552659" y="2315872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week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지난주 일요일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월요일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6" name="모서리가 둥근 직사각형 235">
            <a:extLst>
              <a:ext uri="{FF2B5EF4-FFF2-40B4-BE49-F238E27FC236}">
                <a16:creationId xmlns="" xmlns:a16="http://schemas.microsoft.com/office/drawing/2014/main" id="{2C63BB06-4CF9-A244-B692-403969A96498}"/>
              </a:ext>
            </a:extLst>
          </p:cNvPr>
          <p:cNvSpPr/>
          <p:nvPr/>
        </p:nvSpPr>
        <p:spPr>
          <a:xfrm>
            <a:off x="2094394" y="210104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Today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오늘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~24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 </a:t>
            </a:r>
            <a:endParaRPr lang="ko-KR" altLang="en-US" sz="600" kern="12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7" name="모서리가 둥근 직사각형 236">
            <a:extLst>
              <a:ext uri="{FF2B5EF4-FFF2-40B4-BE49-F238E27FC236}">
                <a16:creationId xmlns="" xmlns:a16="http://schemas.microsoft.com/office/drawing/2014/main" id="{D61A8C0A-CF81-5E41-8A79-6ACAB1D8C1D1}"/>
              </a:ext>
            </a:extLst>
          </p:cNvPr>
          <p:cNvSpPr/>
          <p:nvPr/>
        </p:nvSpPr>
        <p:spPr>
          <a:xfrm>
            <a:off x="2094394" y="2315872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week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이번주 일요일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월요일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8" name="모서리가 둥근 직사각형 237">
            <a:extLst>
              <a:ext uri="{FF2B5EF4-FFF2-40B4-BE49-F238E27FC236}">
                <a16:creationId xmlns="" xmlns:a16="http://schemas.microsoft.com/office/drawing/2014/main" id="{E5B764A3-D1F2-DB49-BC89-103569D6EB8F}"/>
              </a:ext>
            </a:extLst>
          </p:cNvPr>
          <p:cNvSpPr/>
          <p:nvPr/>
        </p:nvSpPr>
        <p:spPr>
          <a:xfrm>
            <a:off x="552659" y="2519684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month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지난달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말일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9" name="모서리가 둥근 직사각형 238">
            <a:extLst>
              <a:ext uri="{FF2B5EF4-FFF2-40B4-BE49-F238E27FC236}">
                <a16:creationId xmlns="" xmlns:a16="http://schemas.microsoft.com/office/drawing/2014/main" id="{A71E6B71-7D79-A54B-86F5-02180A9C1F37}"/>
              </a:ext>
            </a:extLst>
          </p:cNvPr>
          <p:cNvSpPr/>
          <p:nvPr/>
        </p:nvSpPr>
        <p:spPr>
          <a:xfrm>
            <a:off x="552659" y="273451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quarter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(...)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49" name="모서리가 둥근 직사각형 248">
            <a:extLst>
              <a:ext uri="{FF2B5EF4-FFF2-40B4-BE49-F238E27FC236}">
                <a16:creationId xmlns="" xmlns:a16="http://schemas.microsoft.com/office/drawing/2014/main" id="{EB951448-FA0A-9643-B4D0-B74FCC0F7E24}"/>
              </a:ext>
            </a:extLst>
          </p:cNvPr>
          <p:cNvSpPr/>
          <p:nvPr/>
        </p:nvSpPr>
        <p:spPr>
          <a:xfrm>
            <a:off x="2094394" y="2519684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month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오늘이 속해 있는 달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0" name="모서리가 둥근 직사각형 249">
            <a:extLst>
              <a:ext uri="{FF2B5EF4-FFF2-40B4-BE49-F238E27FC236}">
                <a16:creationId xmlns="" xmlns:a16="http://schemas.microsoft.com/office/drawing/2014/main" id="{A58F13C1-87B6-124C-B0E7-8FF714FFA389}"/>
              </a:ext>
            </a:extLst>
          </p:cNvPr>
          <p:cNvSpPr/>
          <p:nvPr/>
        </p:nvSpPr>
        <p:spPr>
          <a:xfrm>
            <a:off x="2094394" y="273451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quarter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오늘이 속해 있는 분기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1" name="모서리가 둥근 직사각형 250">
            <a:extLst>
              <a:ext uri="{FF2B5EF4-FFF2-40B4-BE49-F238E27FC236}">
                <a16:creationId xmlns="" xmlns:a16="http://schemas.microsoft.com/office/drawing/2014/main" id="{AF14A655-9371-FB4F-A42F-03F2F51206DF}"/>
              </a:ext>
            </a:extLst>
          </p:cNvPr>
          <p:cNvSpPr/>
          <p:nvPr/>
        </p:nvSpPr>
        <p:spPr>
          <a:xfrm>
            <a:off x="552659" y="294383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Previous year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(..)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2" name="모서리가 둥근 직사각형 251">
            <a:extLst>
              <a:ext uri="{FF2B5EF4-FFF2-40B4-BE49-F238E27FC236}">
                <a16:creationId xmlns="" xmlns:a16="http://schemas.microsoft.com/office/drawing/2014/main" id="{E5750057-E7D5-0141-9C9A-504146F9D6AA}"/>
              </a:ext>
            </a:extLst>
          </p:cNvPr>
          <p:cNvSpPr/>
          <p:nvPr/>
        </p:nvSpPr>
        <p:spPr>
          <a:xfrm>
            <a:off x="2094394" y="2943833"/>
            <a:ext cx="152649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This year</a:t>
            </a:r>
            <a:r>
              <a:rPr lang="ko-KR" altLang="en-US" sz="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올해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~12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월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3" name="모서리가 둥근 직사각형 252">
            <a:extLst>
              <a:ext uri="{FF2B5EF4-FFF2-40B4-BE49-F238E27FC236}">
                <a16:creationId xmlns="" xmlns:a16="http://schemas.microsoft.com/office/drawing/2014/main" id="{2B01A91B-CD47-1B4F-8D0F-ED4D3D165D54}"/>
              </a:ext>
            </a:extLst>
          </p:cNvPr>
          <p:cNvSpPr/>
          <p:nvPr/>
        </p:nvSpPr>
        <p:spPr>
          <a:xfrm>
            <a:off x="552660" y="3153153"/>
            <a:ext cx="3084436" cy="182003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○ 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4" name="제목 2">
            <a:extLst>
              <a:ext uri="{FF2B5EF4-FFF2-40B4-BE49-F238E27FC236}">
                <a16:creationId xmlns="" xmlns:a16="http://schemas.microsoft.com/office/drawing/2014/main" id="{1DC524E7-22AF-8548-B57C-954FF12CD130}"/>
              </a:ext>
            </a:extLst>
          </p:cNvPr>
          <p:cNvSpPr txBox="1">
            <a:spLocks/>
          </p:cNvSpPr>
          <p:nvPr/>
        </p:nvSpPr>
        <p:spPr bwMode="auto">
          <a:xfrm>
            <a:off x="2235847" y="1476132"/>
            <a:ext cx="615397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Anchor relative to</a:t>
            </a:r>
          </a:p>
        </p:txBody>
      </p:sp>
      <p:sp>
        <p:nvSpPr>
          <p:cNvPr id="255" name="모서리가 둥근 직사각형 58">
            <a:extLst>
              <a:ext uri="{FF2B5EF4-FFF2-40B4-BE49-F238E27FC236}">
                <a16:creationId xmlns="" xmlns:a16="http://schemas.microsoft.com/office/drawing/2014/main" id="{4F244E72-2F15-594D-90BA-F6FEEDBFDD33}"/>
              </a:ext>
            </a:extLst>
          </p:cNvPr>
          <p:cNvSpPr/>
          <p:nvPr/>
        </p:nvSpPr>
        <p:spPr>
          <a:xfrm>
            <a:off x="2893789" y="1462269"/>
            <a:ext cx="490677" cy="15802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2018-03-27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6" name="제목 2">
            <a:extLst>
              <a:ext uri="{FF2B5EF4-FFF2-40B4-BE49-F238E27FC236}">
                <a16:creationId xmlns="" xmlns:a16="http://schemas.microsoft.com/office/drawing/2014/main" id="{5B1FF6BE-E189-ED49-A575-95E40E2DBEFA}"/>
              </a:ext>
            </a:extLst>
          </p:cNvPr>
          <p:cNvSpPr txBox="1">
            <a:spLocks/>
          </p:cNvSpPr>
          <p:nvPr/>
        </p:nvSpPr>
        <p:spPr bwMode="auto">
          <a:xfrm>
            <a:off x="3406912" y="1481918"/>
            <a:ext cx="298122" cy="1236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☑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Today</a:t>
            </a:r>
          </a:p>
        </p:txBody>
      </p:sp>
      <p:sp>
        <p:nvSpPr>
          <p:cNvPr id="257" name="모서리가 둥근 직사각형 58">
            <a:extLst>
              <a:ext uri="{FF2B5EF4-FFF2-40B4-BE49-F238E27FC236}">
                <a16:creationId xmlns="" xmlns:a16="http://schemas.microsoft.com/office/drawing/2014/main" id="{D1C09532-EBC1-234F-A348-382B10C80480}"/>
              </a:ext>
            </a:extLst>
          </p:cNvPr>
          <p:cNvSpPr/>
          <p:nvPr/>
        </p:nvSpPr>
        <p:spPr>
          <a:xfrm>
            <a:off x="855157" y="3170874"/>
            <a:ext cx="371383" cy="155242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8" name="모서리가 둥근 직사각형 58">
            <a:extLst>
              <a:ext uri="{FF2B5EF4-FFF2-40B4-BE49-F238E27FC236}">
                <a16:creationId xmlns="" xmlns:a16="http://schemas.microsoft.com/office/drawing/2014/main" id="{AC88C2B5-D882-D840-A5B9-EFCD8AC864D6}"/>
              </a:ext>
            </a:extLst>
          </p:cNvPr>
          <p:cNvSpPr/>
          <p:nvPr/>
        </p:nvSpPr>
        <p:spPr>
          <a:xfrm>
            <a:off x="1239102" y="3170874"/>
            <a:ext cx="2360803" cy="155242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day(s)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(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오늘로 </a:t>
            </a:r>
            <a:r>
              <a:rPr lang="ko-KR" altLang="en-US" sz="500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부터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지난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일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0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~24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시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. 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지난 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1</a:t>
            </a:r>
            <a:r>
              <a:rPr lang="ko-KR" altLang="en-US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일은 오늘을 포함함</a:t>
            </a:r>
            <a:r>
              <a:rPr lang="en-US" altLang="ko-KR" sz="5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)</a:t>
            </a:r>
            <a:endParaRPr lang="ko-KR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262" name="그룹 261">
            <a:extLst>
              <a:ext uri="{FF2B5EF4-FFF2-40B4-BE49-F238E27FC236}">
                <a16:creationId xmlns="" xmlns:a16="http://schemas.microsoft.com/office/drawing/2014/main" id="{B290FC56-516E-2F40-BD55-96CA58142B47}"/>
              </a:ext>
            </a:extLst>
          </p:cNvPr>
          <p:cNvGrpSpPr/>
          <p:nvPr/>
        </p:nvGrpSpPr>
        <p:grpSpPr>
          <a:xfrm>
            <a:off x="354035" y="4190219"/>
            <a:ext cx="3483337" cy="1765772"/>
            <a:chOff x="4536562" y="4068861"/>
            <a:chExt cx="1593703" cy="1765772"/>
          </a:xfrm>
        </p:grpSpPr>
        <p:sp>
          <p:nvSpPr>
            <p:cNvPr id="263" name="직사각형 262">
              <a:extLst>
                <a:ext uri="{FF2B5EF4-FFF2-40B4-BE49-F238E27FC236}">
                  <a16:creationId xmlns="" xmlns:a16="http://schemas.microsoft.com/office/drawing/2014/main" id="{2D300ECB-2ACA-1642-948B-63936D8BC89C}"/>
                </a:ext>
              </a:extLst>
            </p:cNvPr>
            <p:cNvSpPr/>
            <p:nvPr/>
          </p:nvSpPr>
          <p:spPr>
            <a:xfrm>
              <a:off x="4536562" y="4068861"/>
              <a:ext cx="1593703" cy="1765772"/>
            </a:xfrm>
            <a:prstGeom prst="rect">
              <a:avLst/>
            </a:prstGeom>
            <a:solidFill>
              <a:schemeClr val="bg1">
                <a:alpha val="17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51999" tIns="36000" bIns="36000" rtlCol="0" anchor="t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kumimoji="1" lang="ko-KR" altLang="en-US" sz="5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4" name="직사각형 263">
              <a:extLst>
                <a:ext uri="{FF2B5EF4-FFF2-40B4-BE49-F238E27FC236}">
                  <a16:creationId xmlns="" xmlns:a16="http://schemas.microsoft.com/office/drawing/2014/main" id="{D1364598-2298-9A4F-B676-8AEEC0F81D3D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2017-12-31</a:t>
              </a:r>
            </a:p>
          </p:txBody>
        </p:sp>
        <p:sp>
          <p:nvSpPr>
            <p:cNvPr id="265" name="모서리가 둥근 직사각형 264">
              <a:extLst>
                <a:ext uri="{FF2B5EF4-FFF2-40B4-BE49-F238E27FC236}">
                  <a16:creationId xmlns="" xmlns:a16="http://schemas.microsoft.com/office/drawing/2014/main" id="{33DC48EE-0BEA-B440-9D6C-7E521788850A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⦿ Previous day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74" name="모서리가 둥근 직사각형 273">
              <a:extLst>
                <a:ext uri="{FF2B5EF4-FFF2-40B4-BE49-F238E27FC236}">
                  <a16:creationId xmlns="" xmlns:a16="http://schemas.microsoft.com/office/drawing/2014/main" id="{581EEA9C-3911-404D-97CD-8CC3E0427BE7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7" name="모서리가 둥근 직사각형 276">
              <a:extLst>
                <a:ext uri="{FF2B5EF4-FFF2-40B4-BE49-F238E27FC236}">
                  <a16:creationId xmlns="" xmlns:a16="http://schemas.microsoft.com/office/drawing/2014/main" id="{47B163BE-7DE4-8048-B08F-3698A64BB731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day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78" name="모서리가 둥근 직사각형 277">
              <a:extLst>
                <a:ext uri="{FF2B5EF4-FFF2-40B4-BE49-F238E27FC236}">
                  <a16:creationId xmlns="" xmlns:a16="http://schemas.microsoft.com/office/drawing/2014/main" id="{4F975813-077E-7D43-8104-E47E6F572D8B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week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79" name="모서리가 둥근 직사각형 278">
              <a:extLst>
                <a:ext uri="{FF2B5EF4-FFF2-40B4-BE49-F238E27FC236}">
                  <a16:creationId xmlns="" xmlns:a16="http://schemas.microsoft.com/office/drawing/2014/main" id="{8CC3FE99-5D14-164B-8FE1-A1A28B68528C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0" name="모서리가 둥근 직사각형 279">
              <a:extLst>
                <a:ext uri="{FF2B5EF4-FFF2-40B4-BE49-F238E27FC236}">
                  <a16:creationId xmlns="" xmlns:a16="http://schemas.microsoft.com/office/drawing/2014/main" id="{F46513AE-FC29-9F41-8005-932F0CE3D9BE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1" name="모서리가 둥근 직사각형 280">
              <a:extLst>
                <a:ext uri="{FF2B5EF4-FFF2-40B4-BE49-F238E27FC236}">
                  <a16:creationId xmlns="" xmlns:a16="http://schemas.microsoft.com/office/drawing/2014/main" id="{23997304-53BF-154D-831A-CFC7F574DB19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month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82" name="모서리가 둥근 직사각형 281">
              <a:extLst>
                <a:ext uri="{FF2B5EF4-FFF2-40B4-BE49-F238E27FC236}">
                  <a16:creationId xmlns="" xmlns:a16="http://schemas.microsoft.com/office/drawing/2014/main" id="{2FEA77A4-736B-4E45-94B5-29CB1F43FED3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quarter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83" name="모서리가 둥근 직사각형 282">
              <a:extLst>
                <a:ext uri="{FF2B5EF4-FFF2-40B4-BE49-F238E27FC236}">
                  <a16:creationId xmlns="" xmlns:a16="http://schemas.microsoft.com/office/drawing/2014/main" id="{37474A96-44F9-0441-B69F-EE605001487C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r>
                <a:rPr lang="ko-KR" altLang="en-US" sz="600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5" name="모서리가 둥근 직사각형 284">
              <a:extLst>
                <a:ext uri="{FF2B5EF4-FFF2-40B4-BE49-F238E27FC236}">
                  <a16:creationId xmlns="" xmlns:a16="http://schemas.microsoft.com/office/drawing/2014/main" id="{8390CC38-724E-7A4B-8987-B0B727B57916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○ Anchor year</a:t>
              </a:r>
              <a:r>
                <a:rPr lang="ko-KR" altLang="en-US" sz="600" dirty="0">
                  <a:solidFill>
                    <a:schemeClr val="tx1"/>
                  </a:solidFill>
                  <a:highlight>
                    <a:srgbClr val="FFFF00"/>
                  </a:highlight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highlight>
                    <a:srgbClr val="FFFF00"/>
                  </a:highlight>
                  <a:latin typeface="+mn-ea"/>
                </a:rPr>
                <a:t>(...)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n-ea"/>
                <a:cs typeface="Nanum Gothic" charset="-127"/>
              </a:endParaRPr>
            </a:p>
          </p:txBody>
        </p:sp>
        <p:sp>
          <p:nvSpPr>
            <p:cNvPr id="287" name="모서리가 둥근 직사각형 286">
              <a:extLst>
                <a:ext uri="{FF2B5EF4-FFF2-40B4-BE49-F238E27FC236}">
                  <a16:creationId xmlns="" xmlns:a16="http://schemas.microsoft.com/office/drawing/2014/main" id="{0AF62691-1272-9040-8DE3-F4884592181E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1" name="제목 2">
              <a:extLst>
                <a:ext uri="{FF2B5EF4-FFF2-40B4-BE49-F238E27FC236}">
                  <a16:creationId xmlns="" xmlns:a16="http://schemas.microsoft.com/office/drawing/2014/main" id="{A9F6A67B-56A5-BE42-AFFF-C56255EDCB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908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292" name="모서리가 둥근 직사각형 58">
              <a:extLst>
                <a:ext uri="{FF2B5EF4-FFF2-40B4-BE49-F238E27FC236}">
                  <a16:creationId xmlns="" xmlns:a16="http://schemas.microsoft.com/office/drawing/2014/main" id="{AE03368B-5BD8-3A40-B548-74952D0CA19B}"/>
                </a:ext>
              </a:extLst>
            </p:cNvPr>
            <p:cNvSpPr/>
            <p:nvPr/>
          </p:nvSpPr>
          <p:spPr>
            <a:xfrm>
              <a:off x="5690725" y="4128347"/>
              <a:ext cx="223114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2018-01-01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3" name="제목 2">
              <a:extLst>
                <a:ext uri="{FF2B5EF4-FFF2-40B4-BE49-F238E27FC236}">
                  <a16:creationId xmlns="" xmlns:a16="http://schemas.microsoft.com/office/drawing/2014/main" id="{BEC89269-24B0-B840-BFBD-5622354DFE2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highlight>
                    <a:srgbClr val="FFFF00"/>
                  </a:highlight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294" name="모서리가 둥근 직사각형 58">
              <a:extLst>
                <a:ext uri="{FF2B5EF4-FFF2-40B4-BE49-F238E27FC236}">
                  <a16:creationId xmlns="" xmlns:a16="http://schemas.microsoft.com/office/drawing/2014/main" id="{4FF96EB9-8AD9-4547-AA13-44B6FAF7ABB5}"/>
                </a:ext>
              </a:extLst>
            </p:cNvPr>
            <p:cNvSpPr/>
            <p:nvPr/>
          </p:nvSpPr>
          <p:spPr>
            <a:xfrm>
              <a:off x="4756475" y="5594943"/>
              <a:ext cx="179277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5" name="모서리가 둥근 직사각형 58">
              <a:extLst>
                <a:ext uri="{FF2B5EF4-FFF2-40B4-BE49-F238E27FC236}">
                  <a16:creationId xmlns="" xmlns:a16="http://schemas.microsoft.com/office/drawing/2014/main" id="{2734774C-0048-D442-B38A-5829A80F925F}"/>
                </a:ext>
              </a:extLst>
            </p:cNvPr>
            <p:cNvSpPr/>
            <p:nvPr/>
          </p:nvSpPr>
          <p:spPr>
            <a:xfrm>
              <a:off x="4941500" y="5594943"/>
              <a:ext cx="1128217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lvl="0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34" charset="-127"/>
                  <a:cs typeface="Nanum Gothic" charset="-127"/>
                </a:rPr>
                <a:t> 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(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기준일로 </a:t>
              </a:r>
              <a:r>
                <a:rPr lang="ko-KR" altLang="en-US" sz="500" dirty="0" err="1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부터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 지난 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1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일 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0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시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~24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시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. 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지난 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1</a:t>
              </a:r>
              <a:r>
                <a:rPr lang="ko-KR" altLang="en-US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일은 오늘을 포함함</a:t>
              </a:r>
              <a:r>
                <a:rPr lang="en-US" altLang="ko-KR" sz="500" dirty="0">
                  <a:solidFill>
                    <a:prstClr val="white">
                      <a:lumMod val="75000"/>
                    </a:prstClr>
                  </a:solidFill>
                  <a:latin typeface="맑은 고딕" panose="020B0503020000020004" pitchFamily="34" charset="-127"/>
                </a:rPr>
                <a:t>)</a:t>
              </a:r>
              <a:endParaRPr lang="ko-KR" altLang="en-US" sz="5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34" charset="-127"/>
                <a:cs typeface="Nanum Gothic" charset="-127"/>
              </a:endParaRPr>
            </a:p>
          </p:txBody>
        </p:sp>
      </p:grpSp>
      <p:sp>
        <p:nvSpPr>
          <p:cNvPr id="296" name="직사각형 295">
            <a:extLst>
              <a:ext uri="{FF2B5EF4-FFF2-40B4-BE49-F238E27FC236}">
                <a16:creationId xmlns="" xmlns:a16="http://schemas.microsoft.com/office/drawing/2014/main" id="{483CC1A5-5BCA-C347-945E-496F8F976F27}"/>
              </a:ext>
            </a:extLst>
          </p:cNvPr>
          <p:cNvSpPr/>
          <p:nvPr/>
        </p:nvSpPr>
        <p:spPr>
          <a:xfrm>
            <a:off x="322815" y="3853234"/>
            <a:ext cx="1081063" cy="17698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↑’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오늘 선택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’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297" name="직사각형 296">
            <a:extLst>
              <a:ext uri="{FF2B5EF4-FFF2-40B4-BE49-F238E27FC236}">
                <a16:creationId xmlns="" xmlns:a16="http://schemas.microsoft.com/office/drawing/2014/main" id="{F92F46A0-0300-8B49-9C8D-82F39EF970BD}"/>
              </a:ext>
            </a:extLst>
          </p:cNvPr>
          <p:cNvSpPr/>
          <p:nvPr/>
        </p:nvSpPr>
        <p:spPr>
          <a:xfrm>
            <a:off x="283428" y="6034081"/>
            <a:ext cx="1592242" cy="1416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↑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오늘 이외의 날짜 선택 시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레이블 변경됨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sp>
        <p:nvSpPr>
          <p:cNvPr id="70" name="모서리가 둥근 직사각형 58">
            <a:extLst>
              <a:ext uri="{FF2B5EF4-FFF2-40B4-BE49-F238E27FC236}">
                <a16:creationId xmlns="" xmlns:a16="http://schemas.microsoft.com/office/drawing/2014/main" id="{42EC3BF0-577C-3747-B783-75739B4F9933}"/>
              </a:ext>
            </a:extLst>
          </p:cNvPr>
          <p:cNvSpPr/>
          <p:nvPr/>
        </p:nvSpPr>
        <p:spPr>
          <a:xfrm>
            <a:off x="354035" y="995084"/>
            <a:ext cx="3486036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37122A5B-A544-CB4E-8DEF-4ADB4DDCDB5B}"/>
              </a:ext>
            </a:extLst>
          </p:cNvPr>
          <p:cNvSpPr/>
          <p:nvPr/>
        </p:nvSpPr>
        <p:spPr>
          <a:xfrm>
            <a:off x="7580790" y="1287654"/>
            <a:ext cx="3458263" cy="1626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2" name="모서리가 둥근 직사각형 58">
            <a:extLst>
              <a:ext uri="{FF2B5EF4-FFF2-40B4-BE49-F238E27FC236}">
                <a16:creationId xmlns="" xmlns:a16="http://schemas.microsoft.com/office/drawing/2014/main" id="{877F46BE-AFAE-BB4C-8489-F4AAA5C48798}"/>
              </a:ext>
            </a:extLst>
          </p:cNvPr>
          <p:cNvSpPr/>
          <p:nvPr/>
        </p:nvSpPr>
        <p:spPr>
          <a:xfrm>
            <a:off x="7473960" y="5163616"/>
            <a:ext cx="169770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필터링할 값이 없을 경우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C2134C19-C776-4349-927B-2224D9602685}"/>
              </a:ext>
            </a:extLst>
          </p:cNvPr>
          <p:cNvGrpSpPr/>
          <p:nvPr/>
        </p:nvGrpSpPr>
        <p:grpSpPr>
          <a:xfrm>
            <a:off x="7867992" y="1783835"/>
            <a:ext cx="2801800" cy="359982"/>
            <a:chOff x="349351" y="3726440"/>
            <a:chExt cx="1302015" cy="255793"/>
          </a:xfrm>
        </p:grpSpPr>
        <p:grpSp>
          <p:nvGrpSpPr>
            <p:cNvPr id="74" name="그룹 73">
              <a:extLst>
                <a:ext uri="{FF2B5EF4-FFF2-40B4-BE49-F238E27FC236}">
                  <a16:creationId xmlns="" xmlns:a16="http://schemas.microsoft.com/office/drawing/2014/main" id="{0562FAED-0394-A24A-911F-A141940B9660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77" name="Track">
                <a:extLst>
                  <a:ext uri="{FF2B5EF4-FFF2-40B4-BE49-F238E27FC236}">
                    <a16:creationId xmlns="" xmlns:a16="http://schemas.microsoft.com/office/drawing/2014/main" id="{BF08D20B-AAD1-FD48-8F91-B6EC483ECD60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8" name="Track">
                <a:extLst>
                  <a:ext uri="{FF2B5EF4-FFF2-40B4-BE49-F238E27FC236}">
                    <a16:creationId xmlns="" xmlns:a16="http://schemas.microsoft.com/office/drawing/2014/main" id="{9D3FF383-4AD2-6346-8A21-28CC32A82CDD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79" name="Slider Thumb">
                <a:extLst>
                  <a:ext uri="{FF2B5EF4-FFF2-40B4-BE49-F238E27FC236}">
                    <a16:creationId xmlns="" xmlns:a16="http://schemas.microsoft.com/office/drawing/2014/main" id="{AE8A5496-B1C3-F94F-AF6B-EB958BF4ED96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80" name="Slider Thumb">
                <a:extLst>
                  <a:ext uri="{FF2B5EF4-FFF2-40B4-BE49-F238E27FC236}">
                    <a16:creationId xmlns="" xmlns:a16="http://schemas.microsoft.com/office/drawing/2014/main" id="{92F7D1BF-20FE-2E4A-9110-4E1EFE866044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75" name="모서리가 둥근 직사각형 45">
              <a:extLst>
                <a:ext uri="{FF2B5EF4-FFF2-40B4-BE49-F238E27FC236}">
                  <a16:creationId xmlns="" xmlns:a16="http://schemas.microsoft.com/office/drawing/2014/main" id="{7697E716-8CE7-A742-A2FF-C3AA00678DF0}"/>
                </a:ext>
              </a:extLst>
            </p:cNvPr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76" name="모서리가 둥근 직사각형 45">
              <a:extLst>
                <a:ext uri="{FF2B5EF4-FFF2-40B4-BE49-F238E27FC236}">
                  <a16:creationId xmlns="" xmlns:a16="http://schemas.microsoft.com/office/drawing/2014/main" id="{8B6DDE35-80EC-4244-8907-5B706D34C87C}"/>
                </a:ext>
              </a:extLst>
            </p:cNvPr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81" name="제목 2">
            <a:extLst>
              <a:ext uri="{FF2B5EF4-FFF2-40B4-BE49-F238E27FC236}">
                <a16:creationId xmlns="" xmlns:a16="http://schemas.microsoft.com/office/drawing/2014/main" id="{B35F5BBD-CF05-1E49-9E89-A5B1EB32FDC5}"/>
              </a:ext>
            </a:extLst>
          </p:cNvPr>
          <p:cNvSpPr txBox="1">
            <a:spLocks/>
          </p:cNvSpPr>
          <p:nvPr/>
        </p:nvSpPr>
        <p:spPr bwMode="auto">
          <a:xfrm>
            <a:off x="10301158" y="1633563"/>
            <a:ext cx="359347" cy="139989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Maximum</a:t>
            </a:r>
          </a:p>
        </p:txBody>
      </p:sp>
      <p:sp>
        <p:nvSpPr>
          <p:cNvPr id="82" name="제목 2">
            <a:extLst>
              <a:ext uri="{FF2B5EF4-FFF2-40B4-BE49-F238E27FC236}">
                <a16:creationId xmlns="" xmlns:a16="http://schemas.microsoft.com/office/drawing/2014/main" id="{51AA463F-319C-7B43-8F0D-03517DA40C60}"/>
              </a:ext>
            </a:extLst>
          </p:cNvPr>
          <p:cNvSpPr txBox="1">
            <a:spLocks/>
          </p:cNvSpPr>
          <p:nvPr/>
        </p:nvSpPr>
        <p:spPr bwMode="auto">
          <a:xfrm>
            <a:off x="7885721" y="1643843"/>
            <a:ext cx="359347" cy="139989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Minimum</a:t>
            </a:r>
          </a:p>
        </p:txBody>
      </p:sp>
      <p:sp>
        <p:nvSpPr>
          <p:cNvPr id="83" name="제목 2">
            <a:extLst>
              <a:ext uri="{FF2B5EF4-FFF2-40B4-BE49-F238E27FC236}">
                <a16:creationId xmlns="" xmlns:a16="http://schemas.microsoft.com/office/drawing/2014/main" id="{B1EAF1A7-15F4-3A41-B8F1-B8EFD4A3D93A}"/>
              </a:ext>
            </a:extLst>
          </p:cNvPr>
          <p:cNvSpPr txBox="1">
            <a:spLocks/>
          </p:cNvSpPr>
          <p:nvPr/>
        </p:nvSpPr>
        <p:spPr bwMode="auto">
          <a:xfrm>
            <a:off x="7847499" y="2201111"/>
            <a:ext cx="2090565" cy="20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6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84" name="모서리가 둥근 직사각형 58">
            <a:extLst>
              <a:ext uri="{FF2B5EF4-FFF2-40B4-BE49-F238E27FC236}">
                <a16:creationId xmlns="" xmlns:a16="http://schemas.microsoft.com/office/drawing/2014/main" id="{F1CF5DD9-AA89-E541-B8FE-0B4E8A039BB1}"/>
              </a:ext>
            </a:extLst>
          </p:cNvPr>
          <p:cNvSpPr/>
          <p:nvPr/>
        </p:nvSpPr>
        <p:spPr>
          <a:xfrm>
            <a:off x="7700989" y="1406566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 range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="" xmlns:a16="http://schemas.microsoft.com/office/drawing/2014/main" id="{0F055EDF-F54F-4449-9052-4DF39E7E85EE}"/>
              </a:ext>
            </a:extLst>
          </p:cNvPr>
          <p:cNvSpPr/>
          <p:nvPr/>
        </p:nvSpPr>
        <p:spPr>
          <a:xfrm>
            <a:off x="7580790" y="3482781"/>
            <a:ext cx="3458263" cy="162621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="" xmlns:a16="http://schemas.microsoft.com/office/drawing/2014/main" id="{872885FD-74BE-6A4D-AB32-BF698DB2BFDF}"/>
              </a:ext>
            </a:extLst>
          </p:cNvPr>
          <p:cNvGrpSpPr/>
          <p:nvPr/>
        </p:nvGrpSpPr>
        <p:grpSpPr>
          <a:xfrm>
            <a:off x="7828276" y="4008325"/>
            <a:ext cx="2801800" cy="320293"/>
            <a:chOff x="349351" y="3726440"/>
            <a:chExt cx="1302015" cy="227591"/>
          </a:xfrm>
        </p:grpSpPr>
        <p:sp>
          <p:nvSpPr>
            <p:cNvPr id="87" name="Track">
              <a:extLst>
                <a:ext uri="{FF2B5EF4-FFF2-40B4-BE49-F238E27FC236}">
                  <a16:creationId xmlns="" xmlns:a16="http://schemas.microsoft.com/office/drawing/2014/main" id="{07233A76-1938-0249-86BA-0CCF05A1DF37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10800000">
              <a:off x="352636" y="3921235"/>
              <a:ext cx="1298730" cy="32796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8" name="모서리가 둥근 직사각형 45">
              <a:extLst>
                <a:ext uri="{FF2B5EF4-FFF2-40B4-BE49-F238E27FC236}">
                  <a16:creationId xmlns="" xmlns:a16="http://schemas.microsoft.com/office/drawing/2014/main" id="{39F83922-FC2D-F84E-AF5E-5D52F5977167}"/>
                </a:ext>
              </a:extLst>
            </p:cNvPr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89" name="모서리가 둥근 직사각형 45">
              <a:extLst>
                <a:ext uri="{FF2B5EF4-FFF2-40B4-BE49-F238E27FC236}">
                  <a16:creationId xmlns="" xmlns:a16="http://schemas.microsoft.com/office/drawing/2014/main" id="{47DCDB16-5C59-CE4F-960C-E3D1664A2F05}"/>
                </a:ext>
              </a:extLst>
            </p:cNvPr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90" name="제목 2">
            <a:extLst>
              <a:ext uri="{FF2B5EF4-FFF2-40B4-BE49-F238E27FC236}">
                <a16:creationId xmlns="" xmlns:a16="http://schemas.microsoft.com/office/drawing/2014/main" id="{BCAF0A52-3A6A-8742-9EC7-9C3F152C32DC}"/>
              </a:ext>
            </a:extLst>
          </p:cNvPr>
          <p:cNvSpPr txBox="1">
            <a:spLocks/>
          </p:cNvSpPr>
          <p:nvPr/>
        </p:nvSpPr>
        <p:spPr bwMode="auto">
          <a:xfrm>
            <a:off x="10261442" y="3858050"/>
            <a:ext cx="359347" cy="139989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Maximum</a:t>
            </a:r>
          </a:p>
        </p:txBody>
      </p:sp>
      <p:sp>
        <p:nvSpPr>
          <p:cNvPr id="91" name="제목 2">
            <a:extLst>
              <a:ext uri="{FF2B5EF4-FFF2-40B4-BE49-F238E27FC236}">
                <a16:creationId xmlns="" xmlns:a16="http://schemas.microsoft.com/office/drawing/2014/main" id="{59378E8A-9875-C449-9DEE-B9EF2C0C7718}"/>
              </a:ext>
            </a:extLst>
          </p:cNvPr>
          <p:cNvSpPr txBox="1">
            <a:spLocks/>
          </p:cNvSpPr>
          <p:nvPr/>
        </p:nvSpPr>
        <p:spPr bwMode="auto">
          <a:xfrm>
            <a:off x="7846005" y="3868330"/>
            <a:ext cx="359347" cy="139989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Minimum</a:t>
            </a:r>
          </a:p>
        </p:txBody>
      </p:sp>
      <p:sp>
        <p:nvSpPr>
          <p:cNvPr id="92" name="제목 2">
            <a:extLst>
              <a:ext uri="{FF2B5EF4-FFF2-40B4-BE49-F238E27FC236}">
                <a16:creationId xmlns="" xmlns:a16="http://schemas.microsoft.com/office/drawing/2014/main" id="{57AA2EB3-C3D9-9F4F-A81F-F4D9D231C546}"/>
              </a:ext>
            </a:extLst>
          </p:cNvPr>
          <p:cNvSpPr txBox="1">
            <a:spLocks/>
          </p:cNvSpPr>
          <p:nvPr/>
        </p:nvSpPr>
        <p:spPr bwMode="auto">
          <a:xfrm>
            <a:off x="7807783" y="4425598"/>
            <a:ext cx="2090565" cy="2063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None</a:t>
            </a:r>
            <a:endParaRPr lang="en-US" altLang="ko-KR" sz="6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3" name="모서리가 둥근 직사각형 58">
            <a:extLst>
              <a:ext uri="{FF2B5EF4-FFF2-40B4-BE49-F238E27FC236}">
                <a16:creationId xmlns="" xmlns:a16="http://schemas.microsoft.com/office/drawing/2014/main" id="{04D7F552-2256-CD49-B393-B25CAE87701A}"/>
              </a:ext>
            </a:extLst>
          </p:cNvPr>
          <p:cNvSpPr/>
          <p:nvPr/>
        </p:nvSpPr>
        <p:spPr>
          <a:xfrm>
            <a:off x="7661273" y="3631053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 range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7E51881D-6FF8-FE4B-BEC6-CEEC04C38CAC}"/>
              </a:ext>
            </a:extLst>
          </p:cNvPr>
          <p:cNvSpPr/>
          <p:nvPr/>
        </p:nvSpPr>
        <p:spPr>
          <a:xfrm>
            <a:off x="7243101" y="780704"/>
            <a:ext cx="1592376" cy="20014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일반 필터</a:t>
            </a:r>
            <a:r>
              <a:rPr kumimoji="1" lang="en-US" altLang="ko-KR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 &gt; </a:t>
            </a:r>
            <a:r>
              <a:rPr kumimoji="1" lang="ko-KR" altLang="en-US" sz="1000" b="1" dirty="0">
                <a:solidFill>
                  <a:schemeClr val="tx1"/>
                </a:solidFill>
                <a:latin typeface="+mn-ea"/>
                <a:cs typeface="Nanum Gothic" charset="-127"/>
              </a:rPr>
              <a:t>측정값 필터</a:t>
            </a:r>
          </a:p>
        </p:txBody>
      </p:sp>
      <p:sp>
        <p:nvSpPr>
          <p:cNvPr id="95" name="모서리가 둥근 직사각형 58">
            <a:extLst>
              <a:ext uri="{FF2B5EF4-FFF2-40B4-BE49-F238E27FC236}">
                <a16:creationId xmlns="" xmlns:a16="http://schemas.microsoft.com/office/drawing/2014/main" id="{BAB72748-9875-414C-BC9A-CE64DBEE4098}"/>
              </a:ext>
            </a:extLst>
          </p:cNvPr>
          <p:cNvSpPr/>
          <p:nvPr/>
        </p:nvSpPr>
        <p:spPr>
          <a:xfrm>
            <a:off x="7580790" y="995084"/>
            <a:ext cx="3458263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="" xmlns:a16="http://schemas.microsoft.com/office/drawing/2014/main" id="{C0B2F179-CB1A-144D-9333-2D3735B2AF42}"/>
              </a:ext>
            </a:extLst>
          </p:cNvPr>
          <p:cNvSpPr/>
          <p:nvPr/>
        </p:nvSpPr>
        <p:spPr>
          <a:xfrm>
            <a:off x="7580790" y="3192637"/>
            <a:ext cx="3458263" cy="286796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공통 정의 참조</a:t>
            </a: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97" name="직선 연결선[R] 96">
            <a:extLst>
              <a:ext uri="{FF2B5EF4-FFF2-40B4-BE49-F238E27FC236}">
                <a16:creationId xmlns="" xmlns:a16="http://schemas.microsoft.com/office/drawing/2014/main" id="{563299C3-3153-0A4F-A3FD-F94651F5ED6E}"/>
              </a:ext>
            </a:extLst>
          </p:cNvPr>
          <p:cNvCxnSpPr/>
          <p:nvPr/>
        </p:nvCxnSpPr>
        <p:spPr>
          <a:xfrm>
            <a:off x="7574110" y="2537597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C94DA26F-F8E9-1249-8EB4-5B8068E008D5}"/>
              </a:ext>
            </a:extLst>
          </p:cNvPr>
          <p:cNvGrpSpPr/>
          <p:nvPr/>
        </p:nvGrpSpPr>
        <p:grpSpPr>
          <a:xfrm>
            <a:off x="8005645" y="2591214"/>
            <a:ext cx="2635916" cy="284559"/>
            <a:chOff x="2958860" y="4572000"/>
            <a:chExt cx="3036498" cy="327804"/>
          </a:xfrm>
        </p:grpSpPr>
        <p:pic>
          <p:nvPicPr>
            <p:cNvPr id="99" name="그림 98">
              <a:extLst>
                <a:ext uri="{FF2B5EF4-FFF2-40B4-BE49-F238E27FC236}">
                  <a16:creationId xmlns="" xmlns:a16="http://schemas.microsoft.com/office/drawing/2014/main" id="{EFD374C4-F5A5-CF45-B643-9EF66543E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00" name="그룹 99">
              <a:extLst>
                <a:ext uri="{FF2B5EF4-FFF2-40B4-BE49-F238E27FC236}">
                  <a16:creationId xmlns="" xmlns:a16="http://schemas.microsoft.com/office/drawing/2014/main" id="{E09FAAE2-3927-8342-B430-CCD67FED477C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01" name="직사각형 100">
                <a:extLst>
                  <a:ext uri="{FF2B5EF4-FFF2-40B4-BE49-F238E27FC236}">
                    <a16:creationId xmlns="" xmlns:a16="http://schemas.microsoft.com/office/drawing/2014/main" id="{BB84F662-A3C0-CF45-A58F-A7EDCB946E95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="" xmlns:a16="http://schemas.microsoft.com/office/drawing/2014/main" id="{DFC3A800-6E84-0F42-8C37-F082BFDB22F5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103" name="직선 연결선[R] 102">
            <a:extLst>
              <a:ext uri="{FF2B5EF4-FFF2-40B4-BE49-F238E27FC236}">
                <a16:creationId xmlns="" xmlns:a16="http://schemas.microsoft.com/office/drawing/2014/main" id="{6AE9F842-0F27-B545-A280-CA0EEC679898}"/>
              </a:ext>
            </a:extLst>
          </p:cNvPr>
          <p:cNvCxnSpPr/>
          <p:nvPr/>
        </p:nvCxnSpPr>
        <p:spPr>
          <a:xfrm>
            <a:off x="7574110" y="4729467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9350E0F1-191B-F948-A9E0-9BA55C984009}"/>
              </a:ext>
            </a:extLst>
          </p:cNvPr>
          <p:cNvGrpSpPr/>
          <p:nvPr/>
        </p:nvGrpSpPr>
        <p:grpSpPr>
          <a:xfrm>
            <a:off x="8005645" y="4783084"/>
            <a:ext cx="2635916" cy="284559"/>
            <a:chOff x="2958860" y="4572000"/>
            <a:chExt cx="3036498" cy="327804"/>
          </a:xfrm>
        </p:grpSpPr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1C82868B-882E-6D46-AE53-67B97BBB0F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06" name="그룹 105">
              <a:extLst>
                <a:ext uri="{FF2B5EF4-FFF2-40B4-BE49-F238E27FC236}">
                  <a16:creationId xmlns="" xmlns:a16="http://schemas.microsoft.com/office/drawing/2014/main" id="{BB79CAE5-AB8B-344E-B1F8-5987228E9491}"/>
                </a:ext>
              </a:extLst>
            </p:cNvPr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07" name="직사각형 106">
                <a:extLst>
                  <a:ext uri="{FF2B5EF4-FFF2-40B4-BE49-F238E27FC236}">
                    <a16:creationId xmlns="" xmlns:a16="http://schemas.microsoft.com/office/drawing/2014/main" id="{26F24B35-5919-9F4B-8567-74BFA4D6DE71}"/>
                  </a:ext>
                </a:extLst>
              </p:cNvPr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8" name="직사각형 107">
                <a:extLst>
                  <a:ext uri="{FF2B5EF4-FFF2-40B4-BE49-F238E27FC236}">
                    <a16:creationId xmlns="" xmlns:a16="http://schemas.microsoft.com/office/drawing/2014/main" id="{07BE8609-586E-0647-825E-12DA08BDD360}"/>
                  </a:ext>
                </a:extLst>
              </p:cNvPr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16216" y="-14"/>
            <a:ext cx="12175784" cy="6858014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766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B48002E5-A233-E04A-91B1-044DFC534D87}"/>
              </a:ext>
            </a:extLst>
          </p:cNvPr>
          <p:cNvSpPr txBox="1">
            <a:spLocks/>
          </p:cNvSpPr>
          <p:nvPr/>
        </p:nvSpPr>
        <p:spPr>
          <a:xfrm>
            <a:off x="908166" y="784870"/>
            <a:ext cx="10445634" cy="244600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>
                <a:solidFill>
                  <a:schemeClr val="bg1"/>
                </a:solidFill>
              </a:rPr>
              <a:t>#944</a:t>
            </a:r>
          </a:p>
          <a:p>
            <a:r>
              <a:rPr lang="ko-KR" altLang="en-US" sz="1600" dirty="0">
                <a:solidFill>
                  <a:schemeClr val="bg1"/>
                </a:solidFill>
              </a:rPr>
              <a:t>초기 요구사항 </a:t>
            </a:r>
            <a:r>
              <a:rPr lang="en-US" altLang="ko-KR" sz="1600" dirty="0">
                <a:solidFill>
                  <a:schemeClr val="bg1"/>
                </a:solidFill>
              </a:rPr>
              <a:t>: </a:t>
            </a:r>
            <a:r>
              <a:rPr lang="ko-KR" altLang="en-US" sz="1600" dirty="0">
                <a:solidFill>
                  <a:schemeClr val="bg1"/>
                </a:solidFill>
              </a:rPr>
              <a:t>필터 패널에 </a:t>
            </a:r>
            <a:r>
              <a:rPr lang="en-US" altLang="ko-KR" sz="1600" dirty="0">
                <a:solidFill>
                  <a:schemeClr val="bg1"/>
                </a:solidFill>
              </a:rPr>
              <a:t>Value</a:t>
            </a:r>
            <a:r>
              <a:rPr lang="ko-KR" altLang="en-US" sz="1600" dirty="0">
                <a:solidFill>
                  <a:schemeClr val="bg1"/>
                </a:solidFill>
              </a:rPr>
              <a:t> 검색 기능 추가</a:t>
            </a:r>
            <a:endParaRPr lang="en-US" altLang="ko-KR" sz="1600" dirty="0">
              <a:solidFill>
                <a:schemeClr val="bg1"/>
              </a:solidFill>
            </a:endParaRPr>
          </a:p>
          <a:p>
            <a:endParaRPr lang="en-US" altLang="ko-KR" sz="1600" dirty="0">
              <a:solidFill>
                <a:schemeClr val="bg1"/>
              </a:solidFill>
            </a:endParaRPr>
          </a:p>
          <a:p>
            <a:r>
              <a:rPr lang="ko-KR" altLang="en-US" sz="1600" dirty="0">
                <a:solidFill>
                  <a:schemeClr val="bg1"/>
                </a:solidFill>
              </a:rPr>
              <a:t>상세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제약 사항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: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 필터의 값 목록은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1000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개 정도로 유지되어야 함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 </a:t>
            </a:r>
            <a:endParaRPr lang="en-US" altLang="ko-KR" sz="1600" dirty="0">
              <a:solidFill>
                <a:schemeClr val="bg1"/>
              </a:solidFill>
              <a:highlight>
                <a:srgbClr val="800080"/>
              </a:highlight>
            </a:endParaRPr>
          </a:p>
          <a:p>
            <a:pPr marL="800100" lvl="1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필터 패널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팝업에서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‘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눈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’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이 켜진 목록만 표시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.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Default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 최대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800080"/>
                </a:highlight>
              </a:rPr>
              <a:t>1000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800080"/>
                </a:highlight>
              </a:rPr>
              <a:t>개</a:t>
            </a:r>
            <a:endParaRPr lang="en-US" altLang="ko-KR" sz="1600" dirty="0">
              <a:solidFill>
                <a:schemeClr val="bg1"/>
              </a:solidFill>
              <a:highlight>
                <a:srgbClr val="800080"/>
              </a:highlight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요구 사항 </a:t>
            </a:r>
            <a:r>
              <a:rPr lang="en-US" altLang="ko-KR" sz="1600" dirty="0">
                <a:solidFill>
                  <a:schemeClr val="bg1"/>
                </a:solidFill>
              </a:rPr>
              <a:t>:</a:t>
            </a:r>
            <a:r>
              <a:rPr lang="ko-KR" altLang="en-US" sz="1600" dirty="0">
                <a:solidFill>
                  <a:schemeClr val="bg1"/>
                </a:solidFill>
              </a:rPr>
              <a:t> 화면 목록 내에 있는 값 및 서버에 있는 값을 검색할 수 있어야 함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800100" lvl="1" indent="-342900">
              <a:buFontTx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</a:rPr>
              <a:t>목록 내 검색 </a:t>
            </a:r>
            <a:r>
              <a:rPr lang="en-US" altLang="ko-KR" sz="16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ko-KR" altLang="en-US" sz="1600" dirty="0">
                <a:solidFill>
                  <a:schemeClr val="bg1"/>
                </a:solidFill>
                <a:sym typeface="Wingdings" pitchFamily="2" charset="2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sym typeface="Wingdings" pitchFamily="2" charset="2"/>
              </a:rPr>
              <a:t>검색어</a:t>
            </a:r>
            <a:r>
              <a:rPr lang="ko-KR" altLang="en-US" sz="1600" dirty="0">
                <a:solidFill>
                  <a:schemeClr val="bg1"/>
                </a:solidFill>
                <a:sym typeface="Wingdings" pitchFamily="2" charset="2"/>
              </a:rPr>
              <a:t> 입력 즉시 검색</a:t>
            </a:r>
            <a:endParaRPr lang="en-US" altLang="ko-KR" sz="1600" dirty="0">
              <a:solidFill>
                <a:schemeClr val="bg1"/>
              </a:solidFill>
              <a:sym typeface="Wingdings" pitchFamily="2" charset="2"/>
            </a:endParaRPr>
          </a:p>
          <a:p>
            <a:pPr marL="800100" lvl="1" indent="-342900">
              <a:buFontTx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sym typeface="Wingdings" pitchFamily="2" charset="2"/>
              </a:rPr>
              <a:t>서버 검색 </a:t>
            </a:r>
            <a:r>
              <a:rPr lang="en-US" altLang="ko-KR" sz="1600" dirty="0">
                <a:solidFill>
                  <a:schemeClr val="bg1"/>
                </a:solidFill>
                <a:sym typeface="Wingdings" pitchFamily="2" charset="2"/>
              </a:rPr>
              <a:t></a:t>
            </a:r>
            <a:r>
              <a:rPr lang="ko-KR" altLang="en-US" sz="1600" dirty="0">
                <a:solidFill>
                  <a:schemeClr val="bg1"/>
                </a:solidFill>
                <a:sym typeface="Wingdings" pitchFamily="2" charset="2"/>
              </a:rPr>
              <a:t> 검색 버튼 클릭으로 결과 호출</a:t>
            </a:r>
          </a:p>
          <a:p>
            <a:pPr marL="800100" lvl="1" indent="-342900">
              <a:buFontTx/>
              <a:buAutoNum type="arabicPeriod"/>
            </a:pPr>
            <a:r>
              <a:rPr lang="ko-KR" altLang="en-US" sz="1600" strike="sngStrike" dirty="0">
                <a:solidFill>
                  <a:schemeClr val="bg1"/>
                </a:solidFill>
                <a:highlight>
                  <a:srgbClr val="800080"/>
                </a:highlight>
                <a:sym typeface="Wingdings" pitchFamily="2" charset="2"/>
              </a:rPr>
              <a:t>필터 패널에서는 서버 검색 시도 시</a:t>
            </a:r>
            <a:r>
              <a:rPr lang="en-US" altLang="ko-KR" sz="1600" strike="sngStrike" dirty="0">
                <a:solidFill>
                  <a:schemeClr val="bg1"/>
                </a:solidFill>
                <a:highlight>
                  <a:srgbClr val="800080"/>
                </a:highlight>
                <a:sym typeface="Wingdings" pitchFamily="2" charset="2"/>
              </a:rPr>
              <a:t>,</a:t>
            </a:r>
            <a:r>
              <a:rPr lang="ko-KR" altLang="en-US" sz="1600" strike="sngStrike" dirty="0">
                <a:solidFill>
                  <a:schemeClr val="bg1"/>
                </a:solidFill>
                <a:highlight>
                  <a:srgbClr val="800080"/>
                </a:highlight>
                <a:sym typeface="Wingdings" pitchFamily="2" charset="2"/>
              </a:rPr>
              <a:t> 필터 팝업을 출력함</a:t>
            </a:r>
            <a:endParaRPr lang="en-US" altLang="ko-KR" sz="1600" strike="sngStrike" dirty="0">
              <a:solidFill>
                <a:schemeClr val="bg1"/>
              </a:solidFill>
              <a:highlight>
                <a:srgbClr val="800080"/>
              </a:highlight>
              <a:sym typeface="Wingdings" pitchFamily="2" charset="2"/>
            </a:endParaRPr>
          </a:p>
        </p:txBody>
      </p:sp>
      <p:sp>
        <p:nvSpPr>
          <p:cNvPr id="3" name="제목 3">
            <a:extLst>
              <a:ext uri="{FF2B5EF4-FFF2-40B4-BE49-F238E27FC236}">
                <a16:creationId xmlns="" xmlns:a16="http://schemas.microsoft.com/office/drawing/2014/main" id="{4EA2B313-0427-544D-9EAA-B35E82991FFC}"/>
              </a:ext>
            </a:extLst>
          </p:cNvPr>
          <p:cNvSpPr txBox="1">
            <a:spLocks/>
          </p:cNvSpPr>
          <p:nvPr/>
        </p:nvSpPr>
        <p:spPr>
          <a:xfrm>
            <a:off x="908166" y="3848111"/>
            <a:ext cx="10445634" cy="76721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highlight>
                  <a:srgbClr val="800080"/>
                </a:highlight>
              </a:rPr>
              <a:t>D</a:t>
            </a:r>
            <a:r>
              <a:rPr lang="ko-KR" altLang="en-US" dirty="0">
                <a:solidFill>
                  <a:schemeClr val="bg1"/>
                </a:solidFill>
                <a:highlight>
                  <a:srgbClr val="800080"/>
                </a:highlight>
              </a:rPr>
              <a:t>안</a:t>
            </a:r>
          </a:p>
        </p:txBody>
      </p:sp>
      <p:sp>
        <p:nvSpPr>
          <p:cNvPr id="5" name="제목 3">
            <a:extLst>
              <a:ext uri="{FF2B5EF4-FFF2-40B4-BE49-F238E27FC236}">
                <a16:creationId xmlns="" xmlns:a16="http://schemas.microsoft.com/office/drawing/2014/main" id="{0A01C8BC-83E0-B84D-BB1D-6DA0405D3C54}"/>
              </a:ext>
            </a:extLst>
          </p:cNvPr>
          <p:cNvSpPr txBox="1">
            <a:spLocks/>
          </p:cNvSpPr>
          <p:nvPr/>
        </p:nvSpPr>
        <p:spPr>
          <a:xfrm>
            <a:off x="10508246" y="92648"/>
            <a:ext cx="1551176" cy="76721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57150">
            <a:solidFill>
              <a:srgbClr val="FF0000"/>
            </a:solidFill>
          </a:ln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</a:rPr>
              <a:t>Pick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0C53BE4F-B884-D44B-A50B-FB2B87FFF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205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그림 58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2550DEFB-6F14-BA43-834F-E33CC86858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0" t="8826" r="17909" b="18732"/>
          <a:stretch/>
        </p:blipFill>
        <p:spPr>
          <a:xfrm>
            <a:off x="6536987" y="752622"/>
            <a:ext cx="2038278" cy="41921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0" name="모서리가 둥근 직사각형 58">
            <a:extLst>
              <a:ext uri="{FF2B5EF4-FFF2-40B4-BE49-F238E27FC236}">
                <a16:creationId xmlns="" xmlns:a16="http://schemas.microsoft.com/office/drawing/2014/main" id="{042C1E7F-2E3A-7547-BFC7-408F905F8320}"/>
              </a:ext>
            </a:extLst>
          </p:cNvPr>
          <p:cNvSpPr/>
          <p:nvPr/>
        </p:nvSpPr>
        <p:spPr>
          <a:xfrm>
            <a:off x="6806101" y="1182296"/>
            <a:ext cx="1467052" cy="1901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/>
                </a:solidFill>
                <a:cs typeface="Nanum Gothic" charset="-127"/>
                <a:sym typeface="Wingdings"/>
              </a:rPr>
              <a:t>Wafer</a:t>
            </a:r>
          </a:p>
        </p:txBody>
      </p:sp>
      <p:sp>
        <p:nvSpPr>
          <p:cNvPr id="67" name="십자형[C] 66">
            <a:extLst>
              <a:ext uri="{FF2B5EF4-FFF2-40B4-BE49-F238E27FC236}">
                <a16:creationId xmlns="" xmlns:a16="http://schemas.microsoft.com/office/drawing/2014/main" id="{6D9B65D0-3E5C-634B-8ED7-FD6836496714}"/>
              </a:ext>
            </a:extLst>
          </p:cNvPr>
          <p:cNvSpPr/>
          <p:nvPr/>
        </p:nvSpPr>
        <p:spPr>
          <a:xfrm rot="2700000">
            <a:off x="7933165" y="1248489"/>
            <a:ext cx="79090" cy="79090"/>
          </a:xfrm>
          <a:prstGeom prst="plus">
            <a:avLst>
              <a:gd name="adj" fmla="val 44469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ea typeface="+mj-ea"/>
              <a:cs typeface="Nanum Gothic" charset="-127"/>
            </a:endParaRPr>
          </a:p>
        </p:txBody>
      </p:sp>
      <p:sp>
        <p:nvSpPr>
          <p:cNvPr id="77" name="모서리가 둥근 직사각형 76">
            <a:extLst>
              <a:ext uri="{FF2B5EF4-FFF2-40B4-BE49-F238E27FC236}">
                <a16:creationId xmlns="" xmlns:a16="http://schemas.microsoft.com/office/drawing/2014/main" id="{101C0B41-2524-E247-A685-48650A023E28}"/>
              </a:ext>
            </a:extLst>
          </p:cNvPr>
          <p:cNvSpPr/>
          <p:nvPr/>
        </p:nvSpPr>
        <p:spPr>
          <a:xfrm>
            <a:off x="8058131" y="1189236"/>
            <a:ext cx="426262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Search </a:t>
            </a:r>
            <a:r>
              <a:rPr lang="ko-KR" altLang="en-US" sz="500" dirty="0">
                <a:solidFill>
                  <a:schemeClr val="bg1"/>
                </a:solidFill>
                <a:ea typeface="Nanum Gothic Regular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all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sp>
        <p:nvSpPr>
          <p:cNvPr id="78" name="모서리가 둥근 직사각형 58">
            <a:extLst>
              <a:ext uri="{FF2B5EF4-FFF2-40B4-BE49-F238E27FC236}">
                <a16:creationId xmlns="" xmlns:a16="http://schemas.microsoft.com/office/drawing/2014/main" id="{D849E5C1-8662-834C-A71C-1207109FD325}"/>
              </a:ext>
            </a:extLst>
          </p:cNvPr>
          <p:cNvSpPr/>
          <p:nvPr/>
        </p:nvSpPr>
        <p:spPr>
          <a:xfrm>
            <a:off x="6570364" y="1464254"/>
            <a:ext cx="1929263" cy="38505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rgbClr val="00FA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전체 데이터에서 검색하면 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더 많은 검색 결과를 확인할 수 있습니다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 ↑</a:t>
            </a:r>
          </a:p>
        </p:txBody>
      </p:sp>
      <p:pic>
        <p:nvPicPr>
          <p:cNvPr id="94" name="그림 93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A0A90880-CA8E-3647-82BF-F257066C5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0" t="41832" r="17909" b="54980"/>
          <a:stretch/>
        </p:blipFill>
        <p:spPr>
          <a:xfrm>
            <a:off x="6536987" y="1928814"/>
            <a:ext cx="2038278" cy="184485"/>
          </a:xfrm>
          <a:prstGeom prst="rect">
            <a:avLst/>
          </a:prstGeom>
          <a:ln>
            <a:noFill/>
          </a:ln>
        </p:spPr>
      </p:pic>
      <p:sp>
        <p:nvSpPr>
          <p:cNvPr id="95" name="모서리가 둥근 직사각형 58">
            <a:extLst>
              <a:ext uri="{FF2B5EF4-FFF2-40B4-BE49-F238E27FC236}">
                <a16:creationId xmlns="" xmlns:a16="http://schemas.microsoft.com/office/drawing/2014/main" id="{630B1F14-1898-9F43-BE4C-905D9E0F5303}"/>
              </a:ext>
            </a:extLst>
          </p:cNvPr>
          <p:cNvSpPr/>
          <p:nvPr/>
        </p:nvSpPr>
        <p:spPr>
          <a:xfrm>
            <a:off x="6570364" y="2422487"/>
            <a:ext cx="1929263" cy="2354488"/>
          </a:xfrm>
          <a:prstGeom prst="roundRect">
            <a:avLst>
              <a:gd name="adj" fmla="val 0"/>
            </a:avLst>
          </a:prstGeom>
          <a:solidFill>
            <a:srgbClr val="F7F7F8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</p:txBody>
      </p:sp>
      <p:sp>
        <p:nvSpPr>
          <p:cNvPr id="96" name="모서리가 둥근 직사각형 58">
            <a:extLst>
              <a:ext uri="{FF2B5EF4-FFF2-40B4-BE49-F238E27FC236}">
                <a16:creationId xmlns="" xmlns:a16="http://schemas.microsoft.com/office/drawing/2014/main" id="{DDAE1E33-74BD-5244-BB44-5F58185412B1}"/>
              </a:ext>
            </a:extLst>
          </p:cNvPr>
          <p:cNvSpPr/>
          <p:nvPr/>
        </p:nvSpPr>
        <p:spPr>
          <a:xfrm>
            <a:off x="6570364" y="1938189"/>
            <a:ext cx="1929263" cy="404791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00FA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</p:txBody>
      </p:sp>
      <p:cxnSp>
        <p:nvCxnSpPr>
          <p:cNvPr id="97" name="직선 연결선[R] 96">
            <a:extLst>
              <a:ext uri="{FF2B5EF4-FFF2-40B4-BE49-F238E27FC236}">
                <a16:creationId xmlns="" xmlns:a16="http://schemas.microsoft.com/office/drawing/2014/main" id="{EB2BC1B8-95CC-4D4B-A565-4CA4A42C3799}"/>
              </a:ext>
            </a:extLst>
          </p:cNvPr>
          <p:cNvCxnSpPr>
            <a:cxnSpLocks/>
          </p:cNvCxnSpPr>
          <p:nvPr/>
        </p:nvCxnSpPr>
        <p:spPr>
          <a:xfrm>
            <a:off x="8412593" y="1860939"/>
            <a:ext cx="0" cy="3490768"/>
          </a:xfrm>
          <a:prstGeom prst="line">
            <a:avLst/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B7A67A7C-9E08-8249-A3B4-1EC7A956AEF2}"/>
              </a:ext>
            </a:extLst>
          </p:cNvPr>
          <p:cNvSpPr/>
          <p:nvPr/>
        </p:nvSpPr>
        <p:spPr>
          <a:xfrm>
            <a:off x="6575075" y="2347584"/>
            <a:ext cx="1358288" cy="167819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 err="1">
                <a:solidFill>
                  <a:schemeClr val="tx1"/>
                </a:solidFill>
                <a:cs typeface="Nanum Gothic" charset="-127"/>
              </a:rPr>
              <a:t>검색어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입력 즉시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목록 </a:t>
            </a:r>
            <a:r>
              <a:rPr kumimoji="1" lang="ko-KR" altLang="en-US" sz="600" b="1" dirty="0" err="1">
                <a:solidFill>
                  <a:schemeClr val="tx1"/>
                </a:solidFill>
                <a:cs typeface="Nanum Gothic" charset="-127"/>
              </a:rPr>
              <a:t>필터링</a:t>
            </a:r>
            <a:endParaRPr kumimoji="1" lang="en-US" altLang="ko-KR" sz="6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="" xmlns:a16="http://schemas.microsoft.com/office/drawing/2014/main" id="{C2F643B7-60DA-BF4C-97AC-60A44BBD1913}"/>
              </a:ext>
            </a:extLst>
          </p:cNvPr>
          <p:cNvSpPr/>
          <p:nvPr/>
        </p:nvSpPr>
        <p:spPr>
          <a:xfrm>
            <a:off x="8031716" y="1157025"/>
            <a:ext cx="467911" cy="240174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0" name="모서리가 둥근 직사각형 99">
            <a:extLst>
              <a:ext uri="{FF2B5EF4-FFF2-40B4-BE49-F238E27FC236}">
                <a16:creationId xmlns="" xmlns:a16="http://schemas.microsoft.com/office/drawing/2014/main" id="{A9A3A863-B4A4-8043-8519-970DB6A65BE0}"/>
              </a:ext>
            </a:extLst>
          </p:cNvPr>
          <p:cNvSpPr/>
          <p:nvPr/>
        </p:nvSpPr>
        <p:spPr>
          <a:xfrm>
            <a:off x="6531103" y="5351707"/>
            <a:ext cx="1929263" cy="1766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FA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검색 결과가 없습니다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 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="" xmlns:a16="http://schemas.microsoft.com/office/drawing/2014/main" id="{856BA4E6-0296-4D4E-825E-747635FF4907}"/>
              </a:ext>
            </a:extLst>
          </p:cNvPr>
          <p:cNvSpPr/>
          <p:nvPr/>
        </p:nvSpPr>
        <p:spPr>
          <a:xfrm>
            <a:off x="6535814" y="5090631"/>
            <a:ext cx="1358288" cy="26107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화면에서 모든 값을 다 보여주고 있는 경우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검색 결과가 없을 때 문구</a:t>
            </a:r>
            <a:endParaRPr kumimoji="1" lang="en-US" altLang="ko-KR" sz="600" dirty="0">
              <a:solidFill>
                <a:schemeClr val="tx1"/>
              </a:solidFill>
              <a:cs typeface="Nanum Gothic" charset="-127"/>
            </a:endParaRPr>
          </a:p>
        </p:txBody>
      </p:sp>
      <p:pic>
        <p:nvPicPr>
          <p:cNvPr id="40" name="그림 39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5570D575-D016-4D45-B6FA-A6331B33C5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9" t="8826" r="16402" b="18732"/>
          <a:stretch/>
        </p:blipFill>
        <p:spPr>
          <a:xfrm>
            <a:off x="3630317" y="752622"/>
            <a:ext cx="2137137" cy="41921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" name="텍스트 개체 틀 26">
            <a:extLst>
              <a:ext uri="{FF2B5EF4-FFF2-40B4-BE49-F238E27FC236}">
                <a16:creationId xmlns="" xmlns:a16="http://schemas.microsoft.com/office/drawing/2014/main" id="{78E1B735-D00E-2549-831C-7DC669290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</a:rPr>
              <a:t>[</a:t>
            </a:r>
            <a:r>
              <a:rPr kumimoji="1" lang="ko-KR" altLang="en-US" dirty="0">
                <a:latin typeface="+mn-lt"/>
              </a:rPr>
              <a:t>대시보드</a:t>
            </a:r>
            <a:r>
              <a:rPr kumimoji="1" lang="en-US" altLang="ko-KR" dirty="0">
                <a:latin typeface="+mn-lt"/>
              </a:rPr>
              <a:t>]</a:t>
            </a:r>
            <a:r>
              <a:rPr kumimoji="1" lang="ko-KR" altLang="en-US" dirty="0">
                <a:latin typeface="+mn-lt"/>
              </a:rPr>
              <a:t> 필터 </a:t>
            </a:r>
            <a:r>
              <a:rPr kumimoji="1" lang="ko-KR" altLang="en-US" b="1" dirty="0">
                <a:latin typeface="+mn-lt"/>
              </a:rPr>
              <a:t>패널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="" xmlns:a16="http://schemas.microsoft.com/office/drawing/2014/main" id="{A751EB6D-48B4-7847-B673-A373D25ACE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998" y="1209715"/>
            <a:ext cx="132234" cy="132234"/>
          </a:xfrm>
          <a:prstGeom prst="rect">
            <a:avLst/>
          </a:prstGeom>
        </p:spPr>
      </p:pic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EE2ECF15-5499-CB40-B5F8-1CB09210C285}"/>
              </a:ext>
            </a:extLst>
          </p:cNvPr>
          <p:cNvGrpSpPr/>
          <p:nvPr/>
        </p:nvGrpSpPr>
        <p:grpSpPr>
          <a:xfrm>
            <a:off x="3656005" y="5060261"/>
            <a:ext cx="2111450" cy="318836"/>
            <a:chOff x="6114430" y="2625403"/>
            <a:chExt cx="2111450" cy="318836"/>
          </a:xfrm>
        </p:grpSpPr>
        <p:grpSp>
          <p:nvGrpSpPr>
            <p:cNvPr id="63" name="그룹 62">
              <a:extLst>
                <a:ext uri="{FF2B5EF4-FFF2-40B4-BE49-F238E27FC236}">
                  <a16:creationId xmlns="" xmlns:a16="http://schemas.microsoft.com/office/drawing/2014/main" id="{50C4D0EA-CDF0-B043-AF11-71F945C7E431}"/>
                </a:ext>
              </a:extLst>
            </p:cNvPr>
            <p:cNvGrpSpPr/>
            <p:nvPr/>
          </p:nvGrpSpPr>
          <p:grpSpPr>
            <a:xfrm>
              <a:off x="6114430" y="2625403"/>
              <a:ext cx="2111450" cy="318836"/>
              <a:chOff x="6143402" y="2625403"/>
              <a:chExt cx="2087757" cy="318836"/>
            </a:xfrm>
          </p:grpSpPr>
          <p:sp>
            <p:nvSpPr>
              <p:cNvPr id="65" name="모서리가 둥근 직사각형 64">
                <a:extLst>
                  <a:ext uri="{FF2B5EF4-FFF2-40B4-BE49-F238E27FC236}">
                    <a16:creationId xmlns="" xmlns:a16="http://schemas.microsoft.com/office/drawing/2014/main" id="{AC78024F-4D28-3848-B952-CF8618578996}"/>
                  </a:ext>
                </a:extLst>
              </p:cNvPr>
              <p:cNvSpPr/>
              <p:nvPr/>
            </p:nvSpPr>
            <p:spPr>
              <a:xfrm>
                <a:off x="6143402" y="2625403"/>
                <a:ext cx="2087757" cy="318836"/>
              </a:xfrm>
              <a:prstGeom prst="roundRect">
                <a:avLst>
                  <a:gd name="adj" fmla="val 7865"/>
                </a:avLst>
              </a:prstGeom>
              <a:solidFill>
                <a:schemeClr val="tx1">
                  <a:alpha val="49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kumimoji="1" lang="en-US" altLang="ko-KR" sz="700" dirty="0" smtClean="0">
                    <a:solidFill>
                      <a:srgbClr val="FF0000"/>
                    </a:solidFill>
                    <a:ea typeface="Nanum Gothic" charset="-127"/>
                    <a:cs typeface="Nanum Gothic" charset="-127"/>
                  </a:rPr>
                  <a:t>100</a:t>
                </a:r>
                <a:r>
                  <a:rPr kumimoji="1" lang="ko-KR" altLang="en-US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건의 데이터를 표시하고 있습니다</a:t>
                </a:r>
                <a:endParaRPr kumimoji="1" lang="en-US" altLang="ko-KR" sz="700" dirty="0">
                  <a:solidFill>
                    <a:schemeClr val="bg1"/>
                  </a:solidFill>
                  <a:ea typeface="Nanum Gothic" charset="-127"/>
                  <a:cs typeface="Nanum Gothic" charset="-127"/>
                </a:endParaRPr>
              </a:p>
              <a:p>
                <a:r>
                  <a:rPr kumimoji="1" lang="ko-KR" altLang="en-US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검색을 이용해 보세요</a:t>
                </a:r>
                <a:endParaRPr kumimoji="1" lang="en-US" altLang="ko-KR" sz="700" dirty="0">
                  <a:solidFill>
                    <a:schemeClr val="bg1"/>
                  </a:solidFill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66" name="십자형[C] 65">
                <a:extLst>
                  <a:ext uri="{FF2B5EF4-FFF2-40B4-BE49-F238E27FC236}">
                    <a16:creationId xmlns="" xmlns:a16="http://schemas.microsoft.com/office/drawing/2014/main" id="{AAC8B0BF-CE52-124F-9B21-AE3DF7BB9F9D}"/>
                  </a:ext>
                </a:extLst>
              </p:cNvPr>
              <p:cNvSpPr/>
              <p:nvPr/>
            </p:nvSpPr>
            <p:spPr>
              <a:xfrm rot="2700000">
                <a:off x="8081820" y="2731918"/>
                <a:ext cx="107190" cy="107190"/>
              </a:xfrm>
              <a:prstGeom prst="plus">
                <a:avLst>
                  <a:gd name="adj" fmla="val 43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0" i="0" dirty="0">
                  <a:ea typeface="Nanum Gothic Regular" charset="-127"/>
                </a:endParaRP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="" xmlns:a16="http://schemas.microsoft.com/office/drawing/2014/main" id="{F44308E3-8009-9344-AF42-9DB2BD288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18" y="2739489"/>
              <a:ext cx="98858" cy="98858"/>
            </a:xfrm>
            <a:prstGeom prst="rect">
              <a:avLst/>
            </a:prstGeom>
          </p:spPr>
        </p:pic>
      </p:grp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4266F05E-9F04-564A-B73B-8283AD619A86}"/>
              </a:ext>
            </a:extLst>
          </p:cNvPr>
          <p:cNvSpPr/>
          <p:nvPr/>
        </p:nvSpPr>
        <p:spPr>
          <a:xfrm>
            <a:off x="5462252" y="1157025"/>
            <a:ext cx="221291" cy="240174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D0F761B8-AE21-FB43-BDD8-4850B463D8CC}"/>
              </a:ext>
            </a:extLst>
          </p:cNvPr>
          <p:cNvSpPr/>
          <p:nvPr/>
        </p:nvSpPr>
        <p:spPr>
          <a:xfrm>
            <a:off x="3615219" y="533353"/>
            <a:ext cx="2348173" cy="2121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Value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가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 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모두 보이지 않을 때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25" name="모서리가 둥근 직사각형 58">
            <a:extLst>
              <a:ext uri="{FF2B5EF4-FFF2-40B4-BE49-F238E27FC236}">
                <a16:creationId xmlns="" xmlns:a16="http://schemas.microsoft.com/office/drawing/2014/main" id="{797FE7C9-2AD5-194A-A447-C88C58A55497}"/>
              </a:ext>
            </a:extLst>
          </p:cNvPr>
          <p:cNvSpPr/>
          <p:nvPr/>
        </p:nvSpPr>
        <p:spPr>
          <a:xfrm>
            <a:off x="3942179" y="1182296"/>
            <a:ext cx="1467052" cy="1901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Search for values</a:t>
            </a:r>
          </a:p>
        </p:txBody>
      </p:sp>
      <p:cxnSp>
        <p:nvCxnSpPr>
          <p:cNvPr id="29" name="직선 연결선[R] 28">
            <a:extLst>
              <a:ext uri="{FF2B5EF4-FFF2-40B4-BE49-F238E27FC236}">
                <a16:creationId xmlns="" xmlns:a16="http://schemas.microsoft.com/office/drawing/2014/main" id="{871980B7-1314-DA40-95D1-DDFC71B51B05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5572898" y="1397199"/>
            <a:ext cx="0" cy="3619393"/>
          </a:xfrm>
          <a:prstGeom prst="line">
            <a:avLst/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F04BA9E8-7AE6-F74B-B306-C1C182DCC74D}"/>
              </a:ext>
            </a:extLst>
          </p:cNvPr>
          <p:cNvSpPr/>
          <p:nvPr/>
        </p:nvSpPr>
        <p:spPr>
          <a:xfrm>
            <a:off x="3623986" y="5030868"/>
            <a:ext cx="2152234" cy="390516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ea typeface="Nanum Gothic" charset="-127"/>
              <a:cs typeface="Nanum Gothic" charset="-127"/>
            </a:endParaRPr>
          </a:p>
        </p:txBody>
      </p:sp>
      <p:cxnSp>
        <p:nvCxnSpPr>
          <p:cNvPr id="42" name="직선 연결선[R] 41">
            <a:extLst>
              <a:ext uri="{FF2B5EF4-FFF2-40B4-BE49-F238E27FC236}">
                <a16:creationId xmlns="" xmlns:a16="http://schemas.microsoft.com/office/drawing/2014/main" id="{A01137A1-DFCD-5748-963B-C10988AA6FC9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5683543" y="1277112"/>
            <a:ext cx="2348173" cy="0"/>
          </a:xfrm>
          <a:prstGeom prst="line">
            <a:avLst/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B1945927-C19D-C242-9FF8-3B79E85C21ED}"/>
              </a:ext>
            </a:extLst>
          </p:cNvPr>
          <p:cNvSpPr/>
          <p:nvPr/>
        </p:nvSpPr>
        <p:spPr>
          <a:xfrm>
            <a:off x="266707" y="754355"/>
            <a:ext cx="3137136" cy="179913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초기 상태는 필터 하나당 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100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건의 값만 보여줌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.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 나머지는 서버에서 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‘search all’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로 찾아야 함</a:t>
            </a:r>
            <a:endParaRPr kumimoji="1" lang="en-US" altLang="ko-KR" sz="800" dirty="0">
              <a:solidFill>
                <a:schemeClr val="tx1"/>
              </a:solidFill>
              <a:highlight>
                <a:srgbClr val="FFFF00"/>
              </a:highlight>
              <a:cs typeface="Nanum Gothic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rgbClr val="00B050"/>
                </a:solidFill>
                <a:highlight>
                  <a:srgbClr val="FFFF00"/>
                </a:highlight>
                <a:cs typeface="Nanum Gothic" charset="-127"/>
              </a:rPr>
              <a:t>숨김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 값이 있을 때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cs typeface="Nanum Gothic" charset="-127"/>
              </a:rPr>
              <a:t> 우측과 같이 알림      아이콘이 표시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되고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 ‘Search all’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버튼을 클릭하여 서버의 전체 데이터를 검색 할 수 있음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‘search all’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선택 시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편집 팝업 출력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이때 검색 결과가 반영된 화면이 보임</a:t>
            </a:r>
            <a:endParaRPr kumimoji="1" lang="en-US" altLang="ko-KR" sz="800" u="sng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86" name="모서리가 둥근 직사각형 85">
            <a:extLst>
              <a:ext uri="{FF2B5EF4-FFF2-40B4-BE49-F238E27FC236}">
                <a16:creationId xmlns="" xmlns:a16="http://schemas.microsoft.com/office/drawing/2014/main" id="{BD8E9CBC-8ED8-D247-9EAE-338215F00AA4}"/>
              </a:ext>
            </a:extLst>
          </p:cNvPr>
          <p:cNvSpPr/>
          <p:nvPr/>
        </p:nvSpPr>
        <p:spPr>
          <a:xfrm>
            <a:off x="498287" y="1367673"/>
            <a:ext cx="532417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Search </a:t>
            </a:r>
            <a:r>
              <a:rPr lang="ko-KR" altLang="en-US" sz="500" dirty="0">
                <a:solidFill>
                  <a:schemeClr val="bg1"/>
                </a:solidFill>
                <a:ea typeface="Nanum Gothic Regular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all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="" xmlns:a16="http://schemas.microsoft.com/office/drawing/2014/main" id="{AFFF3332-CB5E-4546-8F0B-0575394D07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313" y="1195647"/>
            <a:ext cx="132234" cy="132234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44344186-DC93-754E-A53D-DF53B0504A74}"/>
              </a:ext>
            </a:extLst>
          </p:cNvPr>
          <p:cNvSpPr/>
          <p:nvPr/>
        </p:nvSpPr>
        <p:spPr>
          <a:xfrm>
            <a:off x="5689208" y="989098"/>
            <a:ext cx="1011621" cy="292620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검색 박스 포커스 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Search all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버튼으로 바뀜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</a:p>
        </p:txBody>
      </p:sp>
      <p:cxnSp>
        <p:nvCxnSpPr>
          <p:cNvPr id="88" name="직선 연결선[R] 87">
            <a:extLst>
              <a:ext uri="{FF2B5EF4-FFF2-40B4-BE49-F238E27FC236}">
                <a16:creationId xmlns="" xmlns:a16="http://schemas.microsoft.com/office/drawing/2014/main" id="{925F8D33-D782-BF47-9C98-D86EA48FBBE4}"/>
              </a:ext>
            </a:extLst>
          </p:cNvPr>
          <p:cNvCxnSpPr>
            <a:cxnSpLocks/>
            <a:endCxn id="89" idx="1"/>
          </p:cNvCxnSpPr>
          <p:nvPr/>
        </p:nvCxnSpPr>
        <p:spPr>
          <a:xfrm>
            <a:off x="8490047" y="1284146"/>
            <a:ext cx="387978" cy="6931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805A5130-ECBB-3C48-9580-6B7DE88BB8FF}"/>
              </a:ext>
            </a:extLst>
          </p:cNvPr>
          <p:cNvSpPr/>
          <p:nvPr/>
        </p:nvSpPr>
        <p:spPr>
          <a:xfrm>
            <a:off x="8878025" y="1207148"/>
            <a:ext cx="1011621" cy="2926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strike="sngStrike" dirty="0">
                <a:solidFill>
                  <a:schemeClr val="bg1"/>
                </a:solidFill>
                <a:latin typeface="+mn-ea"/>
                <a:cs typeface="Nanum Gothic" charset="-127"/>
              </a:rPr>
              <a:t>필터 팝업 출력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서버 검색 결과 호출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90" name="직선 연결선[R] 89">
            <a:extLst>
              <a:ext uri="{FF2B5EF4-FFF2-40B4-BE49-F238E27FC236}">
                <a16:creationId xmlns="" xmlns:a16="http://schemas.microsoft.com/office/drawing/2014/main" id="{2E4FEEF7-462F-3D42-8148-7E1AAA901B7C}"/>
              </a:ext>
            </a:extLst>
          </p:cNvPr>
          <p:cNvCxnSpPr>
            <a:cxnSpLocks/>
            <a:stCxn id="103" idx="3"/>
          </p:cNvCxnSpPr>
          <p:nvPr/>
        </p:nvCxnSpPr>
        <p:spPr>
          <a:xfrm flipV="1">
            <a:off x="2450376" y="5174347"/>
            <a:ext cx="1363775" cy="116054"/>
          </a:xfrm>
          <a:prstGeom prst="line">
            <a:avLst/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5B01A1A2-CABC-0142-B77B-34C6E51D91F4}"/>
              </a:ext>
            </a:extLst>
          </p:cNvPr>
          <p:cNvSpPr/>
          <p:nvPr/>
        </p:nvSpPr>
        <p:spPr>
          <a:xfrm>
            <a:off x="1438755" y="5144091"/>
            <a:ext cx="1011621" cy="292620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화면에 보이는 목록 수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C1198179-57CF-0B44-8922-31EBA4F79B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61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모니터, 벽이(가) 표시된 사진&#10;&#10;&#10;&#10;자동 생성된 설명">
            <a:extLst>
              <a:ext uri="{FF2B5EF4-FFF2-40B4-BE49-F238E27FC236}">
                <a16:creationId xmlns="" xmlns:a16="http://schemas.microsoft.com/office/drawing/2014/main" id="{8253287E-2FBE-2248-83DA-F527448E1D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7" t="9469" r="9760" b="6148"/>
          <a:stretch/>
        </p:blipFill>
        <p:spPr>
          <a:xfrm>
            <a:off x="12304597" y="2987141"/>
            <a:ext cx="4307168" cy="57869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DDD04D99-BD77-C948-8C9E-46C5B038C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1" t="9048" r="29291" b="17146"/>
          <a:stretch/>
        </p:blipFill>
        <p:spPr>
          <a:xfrm>
            <a:off x="158110" y="1734428"/>
            <a:ext cx="3790060" cy="42180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2" name="그림 101">
            <a:extLst>
              <a:ext uri="{FF2B5EF4-FFF2-40B4-BE49-F238E27FC236}">
                <a16:creationId xmlns="" xmlns:a16="http://schemas.microsoft.com/office/drawing/2014/main" id="{7832B6AE-1A37-6440-AFCB-45A936FBC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009" y="2660567"/>
            <a:ext cx="132234" cy="132234"/>
          </a:xfrm>
          <a:prstGeom prst="rect">
            <a:avLst/>
          </a:prstGeom>
        </p:spPr>
      </p:pic>
      <p:sp>
        <p:nvSpPr>
          <p:cNvPr id="27" name="텍스트 개체 틀 26">
            <a:extLst>
              <a:ext uri="{FF2B5EF4-FFF2-40B4-BE49-F238E27FC236}">
                <a16:creationId xmlns="" xmlns:a16="http://schemas.microsoft.com/office/drawing/2014/main" id="{78E1B735-D00E-2549-831C-7DC669290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대시보드</a:t>
            </a:r>
            <a:r>
              <a:rPr kumimoji="1" lang="en-US" altLang="ko-KR" dirty="0"/>
              <a:t>]</a:t>
            </a:r>
            <a:r>
              <a:rPr kumimoji="1" lang="ko-KR" altLang="en-US" dirty="0"/>
              <a:t> 필터 편집 </a:t>
            </a:r>
            <a:r>
              <a:rPr kumimoji="1" lang="ko-KR" altLang="en-US" b="1" dirty="0"/>
              <a:t>팝업</a:t>
            </a:r>
          </a:p>
        </p:txBody>
      </p:sp>
      <p:sp>
        <p:nvSpPr>
          <p:cNvPr id="121" name="모서리가 둥근 직사각형 58">
            <a:extLst>
              <a:ext uri="{FF2B5EF4-FFF2-40B4-BE49-F238E27FC236}">
                <a16:creationId xmlns="" xmlns:a16="http://schemas.microsoft.com/office/drawing/2014/main" id="{459734FC-06AF-7746-91CD-EBEA848C673D}"/>
              </a:ext>
            </a:extLst>
          </p:cNvPr>
          <p:cNvSpPr/>
          <p:nvPr/>
        </p:nvSpPr>
        <p:spPr>
          <a:xfrm>
            <a:off x="405859" y="2602611"/>
            <a:ext cx="2493521" cy="1901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Search for values</a:t>
            </a:r>
          </a:p>
        </p:txBody>
      </p:sp>
      <p:pic>
        <p:nvPicPr>
          <p:cNvPr id="123" name="그림 122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24856EED-D828-FB4A-B903-B8C35252A8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1" t="9048" r="29291" b="17146"/>
          <a:stretch/>
        </p:blipFill>
        <p:spPr>
          <a:xfrm>
            <a:off x="4198076" y="1734428"/>
            <a:ext cx="3790060" cy="42180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5" name="모서리가 둥근 직사각형 58">
            <a:extLst>
              <a:ext uri="{FF2B5EF4-FFF2-40B4-BE49-F238E27FC236}">
                <a16:creationId xmlns="" xmlns:a16="http://schemas.microsoft.com/office/drawing/2014/main" id="{B492F469-3A1C-0E43-8E22-F729D946F98A}"/>
              </a:ext>
            </a:extLst>
          </p:cNvPr>
          <p:cNvSpPr/>
          <p:nvPr/>
        </p:nvSpPr>
        <p:spPr>
          <a:xfrm>
            <a:off x="4445825" y="2602611"/>
            <a:ext cx="2493521" cy="1901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  <a:sym typeface="Wingdings"/>
              </a:rPr>
              <a:t>yyyy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  <a:sym typeface="Wingdings"/>
              </a:rPr>
              <a:t>_</a:t>
            </a:r>
          </a:p>
        </p:txBody>
      </p:sp>
      <p:sp>
        <p:nvSpPr>
          <p:cNvPr id="127" name="모서리가 둥근 직사각형 58">
            <a:extLst>
              <a:ext uri="{FF2B5EF4-FFF2-40B4-BE49-F238E27FC236}">
                <a16:creationId xmlns="" xmlns:a16="http://schemas.microsoft.com/office/drawing/2014/main" id="{5524959A-4BE8-9943-9778-A7DAAF65FE42}"/>
              </a:ext>
            </a:extLst>
          </p:cNvPr>
          <p:cNvSpPr/>
          <p:nvPr/>
        </p:nvSpPr>
        <p:spPr>
          <a:xfrm>
            <a:off x="4257261" y="3513527"/>
            <a:ext cx="3677478" cy="20744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="" xmlns:a16="http://schemas.microsoft.com/office/drawing/2014/main" id="{57BA482B-94F7-7C46-891D-0897B7DADFC3}"/>
              </a:ext>
            </a:extLst>
          </p:cNvPr>
          <p:cNvSpPr/>
          <p:nvPr/>
        </p:nvSpPr>
        <p:spPr>
          <a:xfrm>
            <a:off x="4500911" y="2562071"/>
            <a:ext cx="2155333" cy="292620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="" xmlns:a16="http://schemas.microsoft.com/office/drawing/2014/main" id="{895E76D2-A440-1149-B675-EB40FC7932DB}"/>
              </a:ext>
            </a:extLst>
          </p:cNvPr>
          <p:cNvSpPr/>
          <p:nvPr/>
        </p:nvSpPr>
        <p:spPr>
          <a:xfrm>
            <a:off x="4476503" y="3536024"/>
            <a:ext cx="1839659" cy="212131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인풋 텍스트에 대해 리스트 내에서 즉시 </a:t>
            </a:r>
            <a:r>
              <a:rPr kumimoji="1" lang="ko-KR" altLang="en-US" sz="6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필터링됨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0" name="모서리가 둥근 직사각형 159">
            <a:extLst>
              <a:ext uri="{FF2B5EF4-FFF2-40B4-BE49-F238E27FC236}">
                <a16:creationId xmlns="" xmlns:a16="http://schemas.microsoft.com/office/drawing/2014/main" id="{E7923AF6-55C3-8042-855D-79983C61DC7D}"/>
              </a:ext>
            </a:extLst>
          </p:cNvPr>
          <p:cNvSpPr/>
          <p:nvPr/>
        </p:nvSpPr>
        <p:spPr>
          <a:xfrm>
            <a:off x="6813604" y="2607385"/>
            <a:ext cx="427444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 all</a:t>
            </a:r>
            <a:endParaRPr lang="ko-KR" altLang="en-US" sz="5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9BAFCA45-ACB1-9744-8E58-3F06D7FFC6FD}"/>
              </a:ext>
            </a:extLst>
          </p:cNvPr>
          <p:cNvSpPr/>
          <p:nvPr/>
        </p:nvSpPr>
        <p:spPr>
          <a:xfrm>
            <a:off x="1997561" y="6112245"/>
            <a:ext cx="1502953" cy="292620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서버에 목록이 있을 경우</a:t>
            </a:r>
            <a:r>
              <a:rPr kumimoji="1" lang="en-US" altLang="ko-KR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</a:rPr>
              <a:t> 아이콘 표시</a:t>
            </a:r>
            <a:endParaRPr kumimoji="1" lang="en-US" altLang="ko-KR" sz="600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</a:endParaRP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="" xmlns:a16="http://schemas.microsoft.com/office/drawing/2014/main" id="{396CCDAE-3AD4-814E-96E9-E42CA3D42DFC}"/>
              </a:ext>
            </a:extLst>
          </p:cNvPr>
          <p:cNvCxnSpPr>
            <a:cxnSpLocks/>
          </p:cNvCxnSpPr>
          <p:nvPr/>
        </p:nvCxnSpPr>
        <p:spPr>
          <a:xfrm>
            <a:off x="3256427" y="2851302"/>
            <a:ext cx="0" cy="3260943"/>
          </a:xfrm>
          <a:prstGeom prst="straightConnector1">
            <a:avLst/>
          </a:prstGeom>
          <a:ln w="3175">
            <a:solidFill>
              <a:srgbClr val="00FA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>
            <a:extLst>
              <a:ext uri="{FF2B5EF4-FFF2-40B4-BE49-F238E27FC236}">
                <a16:creationId xmlns="" xmlns:a16="http://schemas.microsoft.com/office/drawing/2014/main" id="{3EFF444D-9BE3-CF4A-9FEE-386BB8828B89}"/>
              </a:ext>
            </a:extLst>
          </p:cNvPr>
          <p:cNvSpPr/>
          <p:nvPr/>
        </p:nvSpPr>
        <p:spPr>
          <a:xfrm>
            <a:off x="6748239" y="2562071"/>
            <a:ext cx="546366" cy="292620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84" name="그림 183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80A94375-F21D-BC4C-ABD3-5A760AD84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1" t="9048" r="29291" b="17146"/>
          <a:stretch/>
        </p:blipFill>
        <p:spPr>
          <a:xfrm>
            <a:off x="8100605" y="1734428"/>
            <a:ext cx="3790060" cy="42180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5" name="모서리가 둥근 직사각형 58">
            <a:extLst>
              <a:ext uri="{FF2B5EF4-FFF2-40B4-BE49-F238E27FC236}">
                <a16:creationId xmlns="" xmlns:a16="http://schemas.microsoft.com/office/drawing/2014/main" id="{FAF48E01-90AB-374C-9F45-4BF56CB99F17}"/>
              </a:ext>
            </a:extLst>
          </p:cNvPr>
          <p:cNvSpPr/>
          <p:nvPr/>
        </p:nvSpPr>
        <p:spPr>
          <a:xfrm>
            <a:off x="8348354" y="2602611"/>
            <a:ext cx="2493521" cy="1901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  <a:sym typeface="Wingdings"/>
              </a:rPr>
              <a:t>yyyy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  <a:sym typeface="Wingdings"/>
              </a:rPr>
              <a:t>_</a:t>
            </a:r>
          </a:p>
        </p:txBody>
      </p:sp>
      <p:sp>
        <p:nvSpPr>
          <p:cNvPr id="191" name="모서리가 둥근 직사각형 58">
            <a:extLst>
              <a:ext uri="{FF2B5EF4-FFF2-40B4-BE49-F238E27FC236}">
                <a16:creationId xmlns="" xmlns:a16="http://schemas.microsoft.com/office/drawing/2014/main" id="{28829409-8C4C-AE46-86FD-5FB0274968F5}"/>
              </a:ext>
            </a:extLst>
          </p:cNvPr>
          <p:cNvSpPr/>
          <p:nvPr/>
        </p:nvSpPr>
        <p:spPr>
          <a:xfrm>
            <a:off x="8159790" y="4589189"/>
            <a:ext cx="3677478" cy="9987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201" name="직사각형 200">
            <a:extLst>
              <a:ext uri="{FF2B5EF4-FFF2-40B4-BE49-F238E27FC236}">
                <a16:creationId xmlns="" xmlns:a16="http://schemas.microsoft.com/office/drawing/2014/main" id="{366078B4-5563-8947-AE16-394581CF04DA}"/>
              </a:ext>
            </a:extLst>
          </p:cNvPr>
          <p:cNvSpPr/>
          <p:nvPr/>
        </p:nvSpPr>
        <p:spPr>
          <a:xfrm>
            <a:off x="10418803" y="6112246"/>
            <a:ext cx="1769373" cy="176098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클릭 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필터 목록에 체크 상태로 추가됨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</a:p>
        </p:txBody>
      </p:sp>
      <p:sp>
        <p:nvSpPr>
          <p:cNvPr id="206" name="직사각형 205">
            <a:extLst>
              <a:ext uri="{FF2B5EF4-FFF2-40B4-BE49-F238E27FC236}">
                <a16:creationId xmlns="" xmlns:a16="http://schemas.microsoft.com/office/drawing/2014/main" id="{B0473900-372E-764D-B7C4-E58784F9FE66}"/>
              </a:ext>
            </a:extLst>
          </p:cNvPr>
          <p:cNvSpPr/>
          <p:nvPr/>
        </p:nvSpPr>
        <p:spPr>
          <a:xfrm>
            <a:off x="9621230" y="3473031"/>
            <a:ext cx="1006445" cy="187953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서버에서 더 검색된 결과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4" name="직선 연결선[R] 33">
            <a:extLst>
              <a:ext uri="{FF2B5EF4-FFF2-40B4-BE49-F238E27FC236}">
                <a16:creationId xmlns="" xmlns:a16="http://schemas.microsoft.com/office/drawing/2014/main" id="{6947EE67-DD16-CC43-B982-CA35946F7E98}"/>
              </a:ext>
            </a:extLst>
          </p:cNvPr>
          <p:cNvCxnSpPr/>
          <p:nvPr/>
        </p:nvCxnSpPr>
        <p:spPr>
          <a:xfrm>
            <a:off x="3201356" y="5787211"/>
            <a:ext cx="6788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직선 연결선[R] 206">
            <a:extLst>
              <a:ext uri="{FF2B5EF4-FFF2-40B4-BE49-F238E27FC236}">
                <a16:creationId xmlns="" xmlns:a16="http://schemas.microsoft.com/office/drawing/2014/main" id="{7CDD2F9D-1209-8148-B050-DF72AB8451CF}"/>
              </a:ext>
            </a:extLst>
          </p:cNvPr>
          <p:cNvCxnSpPr/>
          <p:nvPr/>
        </p:nvCxnSpPr>
        <p:spPr>
          <a:xfrm>
            <a:off x="7232667" y="5787211"/>
            <a:ext cx="6788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>
            <a:extLst>
              <a:ext uri="{FF2B5EF4-FFF2-40B4-BE49-F238E27FC236}">
                <a16:creationId xmlns="" xmlns:a16="http://schemas.microsoft.com/office/drawing/2014/main" id="{7052064E-A8CC-164A-B179-2AF41ECE8243}"/>
              </a:ext>
            </a:extLst>
          </p:cNvPr>
          <p:cNvCxnSpPr/>
          <p:nvPr/>
        </p:nvCxnSpPr>
        <p:spPr>
          <a:xfrm>
            <a:off x="11144708" y="5787211"/>
            <a:ext cx="6788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직사각형 208">
            <a:extLst>
              <a:ext uri="{FF2B5EF4-FFF2-40B4-BE49-F238E27FC236}">
                <a16:creationId xmlns="" xmlns:a16="http://schemas.microsoft.com/office/drawing/2014/main" id="{B6E147E6-9CDE-064C-9E71-F344E7A0EBA6}"/>
              </a:ext>
            </a:extLst>
          </p:cNvPr>
          <p:cNvSpPr/>
          <p:nvPr/>
        </p:nvSpPr>
        <p:spPr>
          <a:xfrm>
            <a:off x="11152877" y="5821713"/>
            <a:ext cx="841394" cy="176097"/>
          </a:xfrm>
          <a:prstGeom prst="rect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스크롤로 변경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17" name="십자형[C] 216">
            <a:extLst>
              <a:ext uri="{FF2B5EF4-FFF2-40B4-BE49-F238E27FC236}">
                <a16:creationId xmlns="" xmlns:a16="http://schemas.microsoft.com/office/drawing/2014/main" id="{F5BB3D28-3BF8-BA42-98EA-651FB649F6B2}"/>
              </a:ext>
            </a:extLst>
          </p:cNvPr>
          <p:cNvSpPr/>
          <p:nvPr/>
        </p:nvSpPr>
        <p:spPr>
          <a:xfrm rot="2700000">
            <a:off x="6528900" y="2678992"/>
            <a:ext cx="79090" cy="79090"/>
          </a:xfrm>
          <a:prstGeom prst="plus">
            <a:avLst>
              <a:gd name="adj" fmla="val 44469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ea typeface="+mj-ea"/>
              <a:cs typeface="Nanum Gothic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B312D77D-4752-2C4F-801C-7C013579AB8A}"/>
              </a:ext>
            </a:extLst>
          </p:cNvPr>
          <p:cNvSpPr/>
          <p:nvPr/>
        </p:nvSpPr>
        <p:spPr>
          <a:xfrm>
            <a:off x="8203164" y="3472707"/>
            <a:ext cx="3590730" cy="1189961"/>
          </a:xfrm>
          <a:prstGeom prst="rect">
            <a:avLst/>
          </a:prstGeom>
          <a:noFill/>
          <a:ln w="3175">
            <a:solidFill>
              <a:srgbClr val="00FA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14" name="그림 213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9AB6E370-FFAF-4D4C-B7A0-8339AB80D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0" t="36800" r="30969" b="61389"/>
          <a:stretch/>
        </p:blipFill>
        <p:spPr>
          <a:xfrm>
            <a:off x="8348354" y="4084846"/>
            <a:ext cx="3397023" cy="103465"/>
          </a:xfrm>
          <a:prstGeom prst="rect">
            <a:avLst/>
          </a:prstGeom>
          <a:ln>
            <a:noFill/>
          </a:ln>
        </p:spPr>
      </p:pic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5AA22C86-353F-404C-A4B1-61752625A632}"/>
              </a:ext>
            </a:extLst>
          </p:cNvPr>
          <p:cNvSpPr/>
          <p:nvPr/>
        </p:nvSpPr>
        <p:spPr>
          <a:xfrm>
            <a:off x="266706" y="390593"/>
            <a:ext cx="6570909" cy="61510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초기 상태에는 서버에서 주는 </a:t>
            </a:r>
            <a:r>
              <a:rPr kumimoji="1" lang="en-US" altLang="ko-KR" sz="800" dirty="0" smtClean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100</a:t>
            </a:r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개의 값을 가져옴</a:t>
            </a:r>
            <a:r>
              <a:rPr kumimoji="1" lang="en-US" altLang="ko-KR" sz="800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.</a:t>
            </a:r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 </a:t>
            </a:r>
            <a:r>
              <a:rPr kumimoji="1" lang="en-US" altLang="ko-KR" sz="800" dirty="0" smtClean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(</a:t>
            </a:r>
            <a:r>
              <a:rPr kumimoji="1" lang="ko-KR" altLang="en-US" sz="800" dirty="0" smtClean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보임 상태임</a:t>
            </a:r>
            <a:r>
              <a:rPr kumimoji="1" lang="en-US" altLang="ko-KR" sz="800" dirty="0" smtClean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</a:rPr>
              <a:t>)</a:t>
            </a:r>
            <a:endParaRPr kumimoji="1" lang="en-US" altLang="ko-KR" sz="800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목록에서 숨김 가능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숨김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(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 아이콘 클릭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)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시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체크박스가 사라지고 숨김 상태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(</a:t>
            </a: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눈끔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아이콘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)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가 됨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초기 </a:t>
            </a: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오더링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순으로 앞의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100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개가 초기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’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’ 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상태임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 </a:t>
            </a:r>
            <a:r>
              <a:rPr kumimoji="1" lang="en-US" altLang="ko-KR" sz="800" dirty="0" smtClean="0">
                <a:solidFill>
                  <a:srgbClr val="FF0000"/>
                </a:solidFill>
                <a:cs typeface="Nanum Gothic" charset="-127"/>
              </a:rPr>
              <a:t>Search all</a:t>
            </a:r>
            <a:r>
              <a:rPr kumimoji="1" lang="ko-KR" altLang="en-US" sz="800" dirty="0" smtClean="0">
                <a:solidFill>
                  <a:srgbClr val="FF0000"/>
                </a:solidFill>
                <a:cs typeface="Nanum Gothic" charset="-127"/>
              </a:rPr>
              <a:t>을 사용하여 최대 </a:t>
            </a:r>
            <a:r>
              <a:rPr kumimoji="1" lang="en-US" altLang="ko-KR" sz="800" dirty="0" smtClean="0">
                <a:solidFill>
                  <a:srgbClr val="FF0000"/>
                </a:solidFill>
                <a:cs typeface="Nanum Gothic" charset="-127"/>
              </a:rPr>
              <a:t>1000</a:t>
            </a:r>
            <a:r>
              <a:rPr kumimoji="1" lang="ko-KR" altLang="en-US" sz="800" dirty="0">
                <a:solidFill>
                  <a:srgbClr val="FF0000"/>
                </a:solidFill>
                <a:cs typeface="Nanum Gothic" charset="-127"/>
              </a:rPr>
              <a:t>개까지 </a:t>
            </a:r>
            <a:r>
              <a:rPr kumimoji="1" lang="ko-KR" altLang="en-US" sz="800" dirty="0" smtClean="0">
                <a:solidFill>
                  <a:srgbClr val="FF0000"/>
                </a:solidFill>
                <a:cs typeface="Nanum Gothic" charset="-127"/>
              </a:rPr>
              <a:t>보임 설정할 </a:t>
            </a:r>
            <a:r>
              <a:rPr kumimoji="1" lang="ko-KR" altLang="en-US" sz="800" dirty="0">
                <a:solidFill>
                  <a:srgbClr val="FF0000"/>
                </a:solidFill>
                <a:cs typeface="Nanum Gothic" charset="-127"/>
              </a:rPr>
              <a:t>수 있음</a:t>
            </a:r>
            <a:endParaRPr kumimoji="1" lang="en-US" altLang="ko-KR" sz="800" dirty="0">
              <a:solidFill>
                <a:srgbClr val="FF0000"/>
              </a:solidFill>
              <a:cs typeface="Nanum Gothic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1000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개를 초과하여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’ 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체크 시도 시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 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메시지 출력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 </a:t>
            </a:r>
            <a:r>
              <a:rPr kumimoji="1" lang="en-US" altLang="ko-KR" sz="800" dirty="0">
                <a:solidFill>
                  <a:srgbClr val="FF0000"/>
                </a:solidFill>
                <a:cs typeface="Nanum Gothic" charset="-127"/>
              </a:rPr>
              <a:t>‘1000</a:t>
            </a:r>
            <a:r>
              <a:rPr kumimoji="1" lang="ko-KR" altLang="en-US" sz="800" dirty="0" smtClean="0">
                <a:solidFill>
                  <a:srgbClr val="FF0000"/>
                </a:solidFill>
                <a:cs typeface="Nanum Gothic" charset="-127"/>
              </a:rPr>
              <a:t>개까지 </a:t>
            </a:r>
            <a:r>
              <a:rPr kumimoji="1" lang="ko-KR" altLang="en-US" sz="800" dirty="0">
                <a:solidFill>
                  <a:srgbClr val="FF0000"/>
                </a:solidFill>
                <a:cs typeface="Nanum Gothic" charset="-127"/>
              </a:rPr>
              <a:t>보임으로 설정할 수 있습니다</a:t>
            </a:r>
            <a:r>
              <a:rPr kumimoji="1" lang="en-US" altLang="ko-KR" sz="800" dirty="0">
                <a:solidFill>
                  <a:srgbClr val="FF0000"/>
                </a:solidFill>
                <a:cs typeface="Nanum Gothic" charset="-127"/>
              </a:rPr>
              <a:t>’</a:t>
            </a:r>
          </a:p>
        </p:txBody>
      </p:sp>
      <p:sp>
        <p:nvSpPr>
          <p:cNvPr id="62" name="모서리가 둥근 직사각형 58">
            <a:extLst>
              <a:ext uri="{FF2B5EF4-FFF2-40B4-BE49-F238E27FC236}">
                <a16:creationId xmlns="" xmlns:a16="http://schemas.microsoft.com/office/drawing/2014/main" id="{4A616C07-D548-1B49-B7B3-523E98018F71}"/>
              </a:ext>
            </a:extLst>
          </p:cNvPr>
          <p:cNvSpPr/>
          <p:nvPr/>
        </p:nvSpPr>
        <p:spPr>
          <a:xfrm>
            <a:off x="197729" y="5675497"/>
            <a:ext cx="2768888" cy="2234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1,100 Value(s)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모서리가 둥근 직사각형 58">
            <a:extLst>
              <a:ext uri="{FF2B5EF4-FFF2-40B4-BE49-F238E27FC236}">
                <a16:creationId xmlns="" xmlns:a16="http://schemas.microsoft.com/office/drawing/2014/main" id="{53D27967-BCBB-2D45-BB84-AEFE3C46858B}"/>
              </a:ext>
            </a:extLst>
          </p:cNvPr>
          <p:cNvSpPr/>
          <p:nvPr/>
        </p:nvSpPr>
        <p:spPr>
          <a:xfrm>
            <a:off x="4239237" y="5675497"/>
            <a:ext cx="2768888" cy="2234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1,100 Value(s)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모서리가 둥근 직사각형 58">
            <a:extLst>
              <a:ext uri="{FF2B5EF4-FFF2-40B4-BE49-F238E27FC236}">
                <a16:creationId xmlns="" xmlns:a16="http://schemas.microsoft.com/office/drawing/2014/main" id="{C3065A15-5489-E249-ACE0-585B23873FFB}"/>
              </a:ext>
            </a:extLst>
          </p:cNvPr>
          <p:cNvSpPr/>
          <p:nvPr/>
        </p:nvSpPr>
        <p:spPr>
          <a:xfrm>
            <a:off x="8148122" y="5675497"/>
            <a:ext cx="2393225" cy="22342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1,100 Value(s)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68" name="그림 67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8F168E8C-465B-C541-96D6-594E02E4C7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61" t="32608" r="29291" b="63895"/>
          <a:stretch/>
        </p:blipFill>
        <p:spPr>
          <a:xfrm>
            <a:off x="8099982" y="2880853"/>
            <a:ext cx="3790060" cy="199875"/>
          </a:xfrm>
          <a:prstGeom prst="rect">
            <a:avLst/>
          </a:prstGeom>
          <a:ln>
            <a:noFill/>
          </a:ln>
        </p:spPr>
      </p:pic>
      <p:pic>
        <p:nvPicPr>
          <p:cNvPr id="81" name="그림 80">
            <a:extLst>
              <a:ext uri="{FF2B5EF4-FFF2-40B4-BE49-F238E27FC236}">
                <a16:creationId xmlns="" xmlns:a16="http://schemas.microsoft.com/office/drawing/2014/main" id="{FCFE5681-D74A-AD46-A996-E968485397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1" y="7320211"/>
            <a:ext cx="123365" cy="12336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C34AD516-37C4-6344-A0B4-8771D655F4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1" y="7510578"/>
            <a:ext cx="123365" cy="123365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="" xmlns:a16="http://schemas.microsoft.com/office/drawing/2014/main" id="{52792933-C194-3146-927F-CA858B4CB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1" y="7700945"/>
            <a:ext cx="123365" cy="123365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="" xmlns:a16="http://schemas.microsoft.com/office/drawing/2014/main" id="{2F224E0D-E277-EF49-84F3-95EE4674E7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571" y="7891312"/>
            <a:ext cx="123365" cy="12336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22575410-228F-284F-9C48-0581BC62776E}"/>
              </a:ext>
            </a:extLst>
          </p:cNvPr>
          <p:cNvGrpSpPr/>
          <p:nvPr/>
        </p:nvGrpSpPr>
        <p:grpSpPr>
          <a:xfrm>
            <a:off x="3639563" y="8045388"/>
            <a:ext cx="164174" cy="730759"/>
            <a:chOff x="3639563" y="3810765"/>
            <a:chExt cx="164174" cy="730759"/>
          </a:xfrm>
        </p:grpSpPr>
        <p:pic>
          <p:nvPicPr>
            <p:cNvPr id="85" name="그림 84">
              <a:extLst>
                <a:ext uri="{FF2B5EF4-FFF2-40B4-BE49-F238E27FC236}">
                  <a16:creationId xmlns="" xmlns:a16="http://schemas.microsoft.com/office/drawing/2014/main" id="{223BF8DC-3DB4-F244-A54C-5F731E90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3847056"/>
              <a:ext cx="123365" cy="123365"/>
            </a:xfrm>
            <a:prstGeom prst="rect">
              <a:avLst/>
            </a:prstGeom>
          </p:spPr>
        </p:pic>
        <p:pic>
          <p:nvPicPr>
            <p:cNvPr id="86" name="그림 85">
              <a:extLst>
                <a:ext uri="{FF2B5EF4-FFF2-40B4-BE49-F238E27FC236}">
                  <a16:creationId xmlns="" xmlns:a16="http://schemas.microsoft.com/office/drawing/2014/main" id="{8D65777E-DA7E-5447-A319-E65676FF4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037423"/>
              <a:ext cx="123365" cy="123365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="" xmlns:a16="http://schemas.microsoft.com/office/drawing/2014/main" id="{9421DBFC-4D62-7749-B030-BCFB2F009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227790"/>
              <a:ext cx="123365" cy="123365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="" xmlns:a16="http://schemas.microsoft.com/office/drawing/2014/main" id="{DCB90952-DDB9-6A4B-B4C0-80AC9B98D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418159"/>
              <a:ext cx="123365" cy="123365"/>
            </a:xfrm>
            <a:prstGeom prst="rect">
              <a:avLst/>
            </a:prstGeom>
          </p:spPr>
        </p:pic>
        <p:sp>
          <p:nvSpPr>
            <p:cNvPr id="94" name="모서리가 둥근 직사각형 93">
              <a:extLst>
                <a:ext uri="{FF2B5EF4-FFF2-40B4-BE49-F238E27FC236}">
                  <a16:creationId xmlns="" xmlns:a16="http://schemas.microsoft.com/office/drawing/2014/main" id="{9518B8F1-E397-CF45-8249-E6B315C615C6}"/>
                </a:ext>
              </a:extLst>
            </p:cNvPr>
            <p:cNvSpPr/>
            <p:nvPr/>
          </p:nvSpPr>
          <p:spPr>
            <a:xfrm>
              <a:off x="3639563" y="3810765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5" name="모서리가 둥근 직사각형 94">
              <a:extLst>
                <a:ext uri="{FF2B5EF4-FFF2-40B4-BE49-F238E27FC236}">
                  <a16:creationId xmlns="" xmlns:a16="http://schemas.microsoft.com/office/drawing/2014/main" id="{E12EB08A-0312-CD4C-BA46-49B49F61723D}"/>
                </a:ext>
              </a:extLst>
            </p:cNvPr>
            <p:cNvSpPr/>
            <p:nvPr/>
          </p:nvSpPr>
          <p:spPr>
            <a:xfrm>
              <a:off x="3639563" y="3999581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모서리가 둥근 직사각형 95">
              <a:extLst>
                <a:ext uri="{FF2B5EF4-FFF2-40B4-BE49-F238E27FC236}">
                  <a16:creationId xmlns="" xmlns:a16="http://schemas.microsoft.com/office/drawing/2014/main" id="{AECAC8AA-9ED3-C04B-957A-0A438BD86AA3}"/>
                </a:ext>
              </a:extLst>
            </p:cNvPr>
            <p:cNvSpPr/>
            <p:nvPr/>
          </p:nvSpPr>
          <p:spPr>
            <a:xfrm>
              <a:off x="3639563" y="4188397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7" name="모서리가 둥근 직사각형 96">
              <a:extLst>
                <a:ext uri="{FF2B5EF4-FFF2-40B4-BE49-F238E27FC236}">
                  <a16:creationId xmlns="" xmlns:a16="http://schemas.microsoft.com/office/drawing/2014/main" id="{5485009F-7C26-1A45-BDD9-4F18E984EDD1}"/>
                </a:ext>
              </a:extLst>
            </p:cNvPr>
            <p:cNvSpPr/>
            <p:nvPr/>
          </p:nvSpPr>
          <p:spPr>
            <a:xfrm>
              <a:off x="3639563" y="4377213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1" name="모서리가 둥근 직사각형 100">
            <a:extLst>
              <a:ext uri="{FF2B5EF4-FFF2-40B4-BE49-F238E27FC236}">
                <a16:creationId xmlns="" xmlns:a16="http://schemas.microsoft.com/office/drawing/2014/main" id="{661368D5-6715-884E-9836-F91BE733EC4E}"/>
              </a:ext>
            </a:extLst>
          </p:cNvPr>
          <p:cNvSpPr/>
          <p:nvPr/>
        </p:nvSpPr>
        <p:spPr>
          <a:xfrm>
            <a:off x="10765347" y="2607385"/>
            <a:ext cx="427444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 all</a:t>
            </a:r>
            <a:endParaRPr lang="ko-KR" altLang="en-US" sz="5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88D04044-20B1-194D-B7F3-FACE3397EE58}"/>
              </a:ext>
            </a:extLst>
          </p:cNvPr>
          <p:cNvSpPr/>
          <p:nvPr/>
        </p:nvSpPr>
        <p:spPr>
          <a:xfrm>
            <a:off x="10699982" y="2562071"/>
            <a:ext cx="546366" cy="292620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4" name="십자형[C] 103">
            <a:extLst>
              <a:ext uri="{FF2B5EF4-FFF2-40B4-BE49-F238E27FC236}">
                <a16:creationId xmlns="" xmlns:a16="http://schemas.microsoft.com/office/drawing/2014/main" id="{0C7D38AD-B250-2444-BED6-00E70E95CFC8}"/>
              </a:ext>
            </a:extLst>
          </p:cNvPr>
          <p:cNvSpPr/>
          <p:nvPr/>
        </p:nvSpPr>
        <p:spPr>
          <a:xfrm rot="2700000">
            <a:off x="10480643" y="2678992"/>
            <a:ext cx="79090" cy="79090"/>
          </a:xfrm>
          <a:prstGeom prst="plus">
            <a:avLst>
              <a:gd name="adj" fmla="val 44469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ea typeface="+mj-ea"/>
              <a:cs typeface="Nanum Gothic" charset="-127"/>
            </a:endParaRPr>
          </a:p>
        </p:txBody>
      </p:sp>
      <p:sp>
        <p:nvSpPr>
          <p:cNvPr id="108" name="모서리가 둥근 직사각형 58">
            <a:extLst>
              <a:ext uri="{FF2B5EF4-FFF2-40B4-BE49-F238E27FC236}">
                <a16:creationId xmlns="" xmlns:a16="http://schemas.microsoft.com/office/drawing/2014/main" id="{1154CD67-ADB5-4941-BF0C-C4C3BC807B98}"/>
              </a:ext>
            </a:extLst>
          </p:cNvPr>
          <p:cNvSpPr/>
          <p:nvPr/>
        </p:nvSpPr>
        <p:spPr>
          <a:xfrm>
            <a:off x="4320054" y="2889978"/>
            <a:ext cx="3569142" cy="1757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전체 데이터에서 검색하면 더 많은 검색 결과를 확인할 수 있습니다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 ↑</a:t>
            </a:r>
          </a:p>
        </p:txBody>
      </p:sp>
      <p:sp>
        <p:nvSpPr>
          <p:cNvPr id="109" name="모서리가 둥근 직사각형 108">
            <a:extLst>
              <a:ext uri="{FF2B5EF4-FFF2-40B4-BE49-F238E27FC236}">
                <a16:creationId xmlns="" xmlns:a16="http://schemas.microsoft.com/office/drawing/2014/main" id="{5E38196D-7FAC-8E41-BE5E-64501F03EF5B}"/>
              </a:ext>
            </a:extLst>
          </p:cNvPr>
          <p:cNvSpPr/>
          <p:nvPr/>
        </p:nvSpPr>
        <p:spPr>
          <a:xfrm>
            <a:off x="4485456" y="4251841"/>
            <a:ext cx="1929263" cy="1766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FA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검색 결과가 없습니다</a:t>
            </a: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.</a:t>
            </a:r>
            <a:r>
              <a:rPr lang="ko-KR" altLang="en-US" sz="7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 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cs typeface="Nanum Gothic" charset="-127"/>
              <a:sym typeface="Wingding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="" xmlns:a16="http://schemas.microsoft.com/office/drawing/2014/main" id="{755C1EC4-B523-B64E-AD37-C4E1E02CCD13}"/>
              </a:ext>
            </a:extLst>
          </p:cNvPr>
          <p:cNvSpPr/>
          <p:nvPr/>
        </p:nvSpPr>
        <p:spPr>
          <a:xfrm>
            <a:off x="4490167" y="3990765"/>
            <a:ext cx="1358288" cy="26107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화면에서 모든 값을 다 보여주고 있는 경우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검색 결과가 없을 때 문구</a:t>
            </a:r>
            <a:endParaRPr kumimoji="1" lang="en-US" altLang="ko-KR" sz="600" dirty="0">
              <a:solidFill>
                <a:schemeClr val="tx1"/>
              </a:solidFill>
              <a:cs typeface="Nanum Gothic" charset="-127"/>
            </a:endParaRPr>
          </a:p>
        </p:txBody>
      </p:sp>
      <p:cxnSp>
        <p:nvCxnSpPr>
          <p:cNvPr id="168" name="직선 화살표 연결선 167">
            <a:extLst>
              <a:ext uri="{FF2B5EF4-FFF2-40B4-BE49-F238E27FC236}">
                <a16:creationId xmlns="" xmlns:a16="http://schemas.microsoft.com/office/drawing/2014/main" id="{C354EAA6-D3D6-4E45-B367-BDDCB45804CA}"/>
              </a:ext>
            </a:extLst>
          </p:cNvPr>
          <p:cNvCxnSpPr>
            <a:cxnSpLocks/>
          </p:cNvCxnSpPr>
          <p:nvPr/>
        </p:nvCxnSpPr>
        <p:spPr>
          <a:xfrm>
            <a:off x="4714900" y="2880853"/>
            <a:ext cx="0" cy="655171"/>
          </a:xfrm>
          <a:prstGeom prst="straightConnector1">
            <a:avLst/>
          </a:prstGeom>
          <a:ln w="3175">
            <a:solidFill>
              <a:srgbClr val="00FA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="" xmlns:a16="http://schemas.microsoft.com/office/drawing/2014/main" id="{ADE42841-96AC-DA49-8F3E-48BCA0CB2654}"/>
              </a:ext>
            </a:extLst>
          </p:cNvPr>
          <p:cNvCxnSpPr>
            <a:cxnSpLocks/>
          </p:cNvCxnSpPr>
          <p:nvPr/>
        </p:nvCxnSpPr>
        <p:spPr>
          <a:xfrm>
            <a:off x="6837615" y="2851302"/>
            <a:ext cx="0" cy="3458309"/>
          </a:xfrm>
          <a:prstGeom prst="straightConnector1">
            <a:avLst/>
          </a:prstGeom>
          <a:ln w="3175">
            <a:solidFill>
              <a:srgbClr val="00FA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왼쪽 중괄호[L] 110">
            <a:extLst>
              <a:ext uri="{FF2B5EF4-FFF2-40B4-BE49-F238E27FC236}">
                <a16:creationId xmlns="" xmlns:a16="http://schemas.microsoft.com/office/drawing/2014/main" id="{0FD7D35F-F3ED-8646-8575-DD5AC3A1D86C}"/>
              </a:ext>
            </a:extLst>
          </p:cNvPr>
          <p:cNvSpPr/>
          <p:nvPr/>
        </p:nvSpPr>
        <p:spPr>
          <a:xfrm>
            <a:off x="3418733" y="7100553"/>
            <a:ext cx="196464" cy="2429493"/>
          </a:xfrm>
          <a:prstGeom prst="leftBrace">
            <a:avLst>
              <a:gd name="adj1" fmla="val 104824"/>
              <a:gd name="adj2" fmla="val 50000"/>
            </a:avLst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99E6B4FE-B681-2442-AEA2-71586438BC26}"/>
              </a:ext>
            </a:extLst>
          </p:cNvPr>
          <p:cNvSpPr/>
          <p:nvPr/>
        </p:nvSpPr>
        <p:spPr>
          <a:xfrm>
            <a:off x="2060445" y="8078946"/>
            <a:ext cx="1358288" cy="422878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초기 상태는 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1000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개 값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 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모두 눈이 </a:t>
            </a:r>
            <a:r>
              <a:rPr kumimoji="1" lang="ko-KR" altLang="en-US" sz="600" b="1" dirty="0" err="1">
                <a:solidFill>
                  <a:schemeClr val="tx1"/>
                </a:solidFill>
                <a:cs typeface="Nanum Gothic" charset="-127"/>
              </a:rPr>
              <a:t>켜져있음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.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tx1"/>
              </a:solidFill>
              <a:cs typeface="Nanum Gothic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="" xmlns:a16="http://schemas.microsoft.com/office/drawing/2014/main" id="{E4B5B619-4C8F-DE4F-9193-A3A038DB5B34}"/>
              </a:ext>
            </a:extLst>
          </p:cNvPr>
          <p:cNvGrpSpPr/>
          <p:nvPr/>
        </p:nvGrpSpPr>
        <p:grpSpPr>
          <a:xfrm>
            <a:off x="3639563" y="8801450"/>
            <a:ext cx="164174" cy="730759"/>
            <a:chOff x="3639563" y="3810765"/>
            <a:chExt cx="164174" cy="730759"/>
          </a:xfrm>
        </p:grpSpPr>
        <p:pic>
          <p:nvPicPr>
            <p:cNvPr id="114" name="그림 113">
              <a:extLst>
                <a:ext uri="{FF2B5EF4-FFF2-40B4-BE49-F238E27FC236}">
                  <a16:creationId xmlns="" xmlns:a16="http://schemas.microsoft.com/office/drawing/2014/main" id="{8606535B-EB44-4F48-99FD-E6DD3C97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3847056"/>
              <a:ext cx="123365" cy="123365"/>
            </a:xfrm>
            <a:prstGeom prst="rect">
              <a:avLst/>
            </a:prstGeom>
          </p:spPr>
        </p:pic>
        <p:pic>
          <p:nvPicPr>
            <p:cNvPr id="115" name="그림 114">
              <a:extLst>
                <a:ext uri="{FF2B5EF4-FFF2-40B4-BE49-F238E27FC236}">
                  <a16:creationId xmlns="" xmlns:a16="http://schemas.microsoft.com/office/drawing/2014/main" id="{120BEAAA-A4B2-614B-AC68-05C85A0C9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037423"/>
              <a:ext cx="123365" cy="123365"/>
            </a:xfrm>
            <a:prstGeom prst="rect">
              <a:avLst/>
            </a:prstGeom>
          </p:spPr>
        </p:pic>
        <p:pic>
          <p:nvPicPr>
            <p:cNvPr id="116" name="그림 115">
              <a:extLst>
                <a:ext uri="{FF2B5EF4-FFF2-40B4-BE49-F238E27FC236}">
                  <a16:creationId xmlns="" xmlns:a16="http://schemas.microsoft.com/office/drawing/2014/main" id="{5D344493-6576-DF47-8E0B-133BB2989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227790"/>
              <a:ext cx="123365" cy="123365"/>
            </a:xfrm>
            <a:prstGeom prst="rect">
              <a:avLst/>
            </a:prstGeom>
          </p:spPr>
        </p:pic>
        <p:pic>
          <p:nvPicPr>
            <p:cNvPr id="117" name="그림 116">
              <a:extLst>
                <a:ext uri="{FF2B5EF4-FFF2-40B4-BE49-F238E27FC236}">
                  <a16:creationId xmlns="" xmlns:a16="http://schemas.microsoft.com/office/drawing/2014/main" id="{B7DCC984-9843-E848-AECE-98300102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8571" y="4418159"/>
              <a:ext cx="123365" cy="123365"/>
            </a:xfrm>
            <a:prstGeom prst="rect">
              <a:avLst/>
            </a:prstGeom>
          </p:spPr>
        </p:pic>
        <p:sp>
          <p:nvSpPr>
            <p:cNvPr id="118" name="모서리가 둥근 직사각형 117">
              <a:extLst>
                <a:ext uri="{FF2B5EF4-FFF2-40B4-BE49-F238E27FC236}">
                  <a16:creationId xmlns="" xmlns:a16="http://schemas.microsoft.com/office/drawing/2014/main" id="{7C218E3F-CA95-E74D-B90D-EA8D0FCC1E8C}"/>
                </a:ext>
              </a:extLst>
            </p:cNvPr>
            <p:cNvSpPr/>
            <p:nvPr/>
          </p:nvSpPr>
          <p:spPr>
            <a:xfrm>
              <a:off x="3639563" y="3810765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모서리가 둥근 직사각형 118">
              <a:extLst>
                <a:ext uri="{FF2B5EF4-FFF2-40B4-BE49-F238E27FC236}">
                  <a16:creationId xmlns="" xmlns:a16="http://schemas.microsoft.com/office/drawing/2014/main" id="{F6E046CB-79BB-0B48-AA74-6081FB52E247}"/>
                </a:ext>
              </a:extLst>
            </p:cNvPr>
            <p:cNvSpPr/>
            <p:nvPr/>
          </p:nvSpPr>
          <p:spPr>
            <a:xfrm>
              <a:off x="3639563" y="3999581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0" name="모서리가 둥근 직사각형 119">
              <a:extLst>
                <a:ext uri="{FF2B5EF4-FFF2-40B4-BE49-F238E27FC236}">
                  <a16:creationId xmlns="" xmlns:a16="http://schemas.microsoft.com/office/drawing/2014/main" id="{0DE9A684-2DC5-324A-935E-5DF7E3F645ED}"/>
                </a:ext>
              </a:extLst>
            </p:cNvPr>
            <p:cNvSpPr/>
            <p:nvPr/>
          </p:nvSpPr>
          <p:spPr>
            <a:xfrm>
              <a:off x="3639563" y="4188397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2" name="모서리가 둥근 직사각형 121">
              <a:extLst>
                <a:ext uri="{FF2B5EF4-FFF2-40B4-BE49-F238E27FC236}">
                  <a16:creationId xmlns="" xmlns:a16="http://schemas.microsoft.com/office/drawing/2014/main" id="{A48B7CCA-8432-9149-9058-41271BA4CBB7}"/>
                </a:ext>
              </a:extLst>
            </p:cNvPr>
            <p:cNvSpPr/>
            <p:nvPr/>
          </p:nvSpPr>
          <p:spPr>
            <a:xfrm>
              <a:off x="3639563" y="4377213"/>
              <a:ext cx="164174" cy="162153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24" name="모서리가 둥근 직사각형 58">
            <a:extLst>
              <a:ext uri="{FF2B5EF4-FFF2-40B4-BE49-F238E27FC236}">
                <a16:creationId xmlns="" xmlns:a16="http://schemas.microsoft.com/office/drawing/2014/main" id="{F8F7B13D-2AD8-5240-A218-297D32DB069A}"/>
              </a:ext>
            </a:extLst>
          </p:cNvPr>
          <p:cNvSpPr/>
          <p:nvPr/>
        </p:nvSpPr>
        <p:spPr>
          <a:xfrm>
            <a:off x="3609132" y="2972613"/>
            <a:ext cx="230125" cy="25935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32" name="모서리가 둥근 직사각형 58">
            <a:extLst>
              <a:ext uri="{FF2B5EF4-FFF2-40B4-BE49-F238E27FC236}">
                <a16:creationId xmlns="" xmlns:a16="http://schemas.microsoft.com/office/drawing/2014/main" id="{62F82B4E-E612-F149-B965-E51F55267033}"/>
              </a:ext>
            </a:extLst>
          </p:cNvPr>
          <p:cNvSpPr/>
          <p:nvPr/>
        </p:nvSpPr>
        <p:spPr>
          <a:xfrm>
            <a:off x="7638692" y="2972613"/>
            <a:ext cx="230125" cy="259354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33" name="모서리가 둥근 직사각형 58">
            <a:extLst>
              <a:ext uri="{FF2B5EF4-FFF2-40B4-BE49-F238E27FC236}">
                <a16:creationId xmlns="" xmlns:a16="http://schemas.microsoft.com/office/drawing/2014/main" id="{2E4107B6-276E-3D45-BC9D-6664942E94DA}"/>
              </a:ext>
            </a:extLst>
          </p:cNvPr>
          <p:cNvSpPr/>
          <p:nvPr/>
        </p:nvSpPr>
        <p:spPr>
          <a:xfrm>
            <a:off x="11555084" y="2614618"/>
            <a:ext cx="230125" cy="8056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34" name="모서리가 둥근 직사각형 58">
            <a:extLst>
              <a:ext uri="{FF2B5EF4-FFF2-40B4-BE49-F238E27FC236}">
                <a16:creationId xmlns="" xmlns:a16="http://schemas.microsoft.com/office/drawing/2014/main" id="{50C6190F-6228-4041-B8C2-1C39A5158B4D}"/>
              </a:ext>
            </a:extLst>
          </p:cNvPr>
          <p:cNvSpPr/>
          <p:nvPr/>
        </p:nvSpPr>
        <p:spPr>
          <a:xfrm>
            <a:off x="7668884" y="2614618"/>
            <a:ext cx="230125" cy="1878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35" name="모서리가 둥근 직사각형 58">
            <a:extLst>
              <a:ext uri="{FF2B5EF4-FFF2-40B4-BE49-F238E27FC236}">
                <a16:creationId xmlns="" xmlns:a16="http://schemas.microsoft.com/office/drawing/2014/main" id="{984AD30F-6B03-A145-B88C-99606B2E7E45}"/>
              </a:ext>
            </a:extLst>
          </p:cNvPr>
          <p:cNvSpPr/>
          <p:nvPr/>
        </p:nvSpPr>
        <p:spPr>
          <a:xfrm>
            <a:off x="3636634" y="2614618"/>
            <a:ext cx="230125" cy="18781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="" xmlns:a16="http://schemas.microsoft.com/office/drawing/2014/main" id="{07E2E812-0018-2740-B55E-CFED540EDD6A}"/>
              </a:ext>
            </a:extLst>
          </p:cNvPr>
          <p:cNvSpPr/>
          <p:nvPr/>
        </p:nvSpPr>
        <p:spPr>
          <a:xfrm>
            <a:off x="197729" y="4017399"/>
            <a:ext cx="3692787" cy="223425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1" name="모서리가 둥근 직사각형 58">
            <a:extLst>
              <a:ext uri="{FF2B5EF4-FFF2-40B4-BE49-F238E27FC236}">
                <a16:creationId xmlns="" xmlns:a16="http://schemas.microsoft.com/office/drawing/2014/main" id="{F9325DCF-A7DE-F94B-BF0D-4C840E2B4704}"/>
              </a:ext>
            </a:extLst>
          </p:cNvPr>
          <p:cNvSpPr/>
          <p:nvPr/>
        </p:nvSpPr>
        <p:spPr>
          <a:xfrm>
            <a:off x="239670" y="4060491"/>
            <a:ext cx="156806" cy="1346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="" xmlns:a16="http://schemas.microsoft.com/office/drawing/2014/main" id="{525A076F-26E1-1F4A-ABA6-22308BF6548A}"/>
              </a:ext>
            </a:extLst>
          </p:cNvPr>
          <p:cNvSpPr/>
          <p:nvPr/>
        </p:nvSpPr>
        <p:spPr>
          <a:xfrm>
            <a:off x="208167" y="4256699"/>
            <a:ext cx="1996679" cy="270742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보임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’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아이콘을 클릭해서 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숨김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’ </a:t>
            </a:r>
            <a:r>
              <a:rPr kumimoji="1" lang="ko-KR" altLang="en-US" sz="600" b="1" dirty="0" err="1">
                <a:solidFill>
                  <a:schemeClr val="tx1"/>
                </a:solidFill>
                <a:cs typeface="Nanum Gothic" charset="-127"/>
              </a:rPr>
              <a:t>으로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변경 가능함</a:t>
            </a:r>
            <a:endParaRPr kumimoji="1" lang="en-US" altLang="ko-KR" sz="600" b="1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숨김 상태에서는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 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체크박스 없음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.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20405BF1-722F-4740-A400-8836B539E2F6}"/>
              </a:ext>
            </a:extLst>
          </p:cNvPr>
          <p:cNvSpPr/>
          <p:nvPr/>
        </p:nvSpPr>
        <p:spPr>
          <a:xfrm>
            <a:off x="6104625" y="6101680"/>
            <a:ext cx="1011621" cy="292620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검색 박스 포커스 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Search all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버튼으로 바뀜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50338DF9-85FF-4044-B638-4C558C7D9A97}"/>
              </a:ext>
            </a:extLst>
          </p:cNvPr>
          <p:cNvGrpSpPr/>
          <p:nvPr/>
        </p:nvGrpSpPr>
        <p:grpSpPr>
          <a:xfrm rot="5400000" flipV="1">
            <a:off x="3625066" y="2670333"/>
            <a:ext cx="151150" cy="76099"/>
            <a:chOff x="4465184" y="1361650"/>
            <a:chExt cx="335530" cy="132138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1B586109-B7DB-BB45-8204-4421554DD3A7}"/>
                </a:ext>
              </a:extLst>
            </p:cNvPr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7CBCCA32-4A8E-904D-8E94-CCCBEA10D258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="" xmlns:a16="http://schemas.microsoft.com/office/drawing/2014/main" id="{94C32B62-C5AE-F144-B435-3D9E2E56CE48}"/>
              </a:ext>
            </a:extLst>
          </p:cNvPr>
          <p:cNvGrpSpPr/>
          <p:nvPr/>
        </p:nvGrpSpPr>
        <p:grpSpPr>
          <a:xfrm rot="5400000" flipV="1">
            <a:off x="7638870" y="2670334"/>
            <a:ext cx="151150" cy="76099"/>
            <a:chOff x="4465184" y="1361650"/>
            <a:chExt cx="335530" cy="132138"/>
          </a:xfrm>
        </p:grpSpPr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3182BA7E-F0DD-1F44-8C73-F7597737872F}"/>
                </a:ext>
              </a:extLst>
            </p:cNvPr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0223788E-AF17-2B40-86DF-E3F6EAE92D48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="" xmlns:a16="http://schemas.microsoft.com/office/drawing/2014/main" id="{3FFB0405-F1D7-DB44-878C-F69FAE6D6E67}"/>
              </a:ext>
            </a:extLst>
          </p:cNvPr>
          <p:cNvGrpSpPr/>
          <p:nvPr/>
        </p:nvGrpSpPr>
        <p:grpSpPr>
          <a:xfrm rot="5400000" flipV="1">
            <a:off x="11562477" y="2670334"/>
            <a:ext cx="151150" cy="76099"/>
            <a:chOff x="4465184" y="1361650"/>
            <a:chExt cx="335530" cy="132138"/>
          </a:xfrm>
        </p:grpSpPr>
        <p:sp>
          <p:nvSpPr>
            <p:cNvPr id="106" name="직사각형 105">
              <a:extLst>
                <a:ext uri="{FF2B5EF4-FFF2-40B4-BE49-F238E27FC236}">
                  <a16:creationId xmlns="" xmlns:a16="http://schemas.microsoft.com/office/drawing/2014/main" id="{084DCC58-2CD8-2A4E-9173-04BD90F7D094}"/>
                </a:ext>
              </a:extLst>
            </p:cNvPr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CFB39559-9058-6F4A-9632-F0BA1A6D2646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E73461C-8C75-C446-AEFD-4A03995B6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042" y="4078361"/>
            <a:ext cx="122416" cy="130577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="" xmlns:a16="http://schemas.microsoft.com/office/drawing/2014/main" id="{85F81D8E-539F-F845-A428-585B32F919C8}"/>
              </a:ext>
            </a:extLst>
          </p:cNvPr>
          <p:cNvSpPr/>
          <p:nvPr/>
        </p:nvSpPr>
        <p:spPr>
          <a:xfrm>
            <a:off x="8099982" y="117060"/>
            <a:ext cx="2038277" cy="135075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새로운 검색어가 입력되었을 때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버튼에 컬러 하이라이트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특히 </a:t>
            </a: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검색어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입력 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검색 직후에는 하이라이트되면 안됨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</a:t>
            </a:r>
            <a:r>
              <a:rPr kumimoji="1" lang="ko-KR" altLang="en-US" sz="800" u="sng" dirty="0">
                <a:solidFill>
                  <a:schemeClr val="tx1"/>
                </a:solidFill>
                <a:cs typeface="Nanum Gothic" charset="-127"/>
              </a:rPr>
              <a:t>이는 </a:t>
            </a:r>
            <a:r>
              <a:rPr kumimoji="1" lang="en-US" altLang="ko-KR" sz="800" u="sng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800" u="sng" dirty="0">
                <a:solidFill>
                  <a:schemeClr val="tx1"/>
                </a:solidFill>
                <a:cs typeface="Nanum Gothic" charset="-127"/>
              </a:rPr>
              <a:t>검색 버튼</a:t>
            </a:r>
            <a:r>
              <a:rPr kumimoji="1" lang="en-US" altLang="ko-KR" sz="800" u="sng" dirty="0">
                <a:solidFill>
                  <a:schemeClr val="tx1"/>
                </a:solidFill>
                <a:cs typeface="Nanum Gothic" charset="-127"/>
              </a:rPr>
              <a:t>’</a:t>
            </a:r>
            <a:r>
              <a:rPr kumimoji="1" lang="ko-KR" altLang="en-US" sz="800" u="sng" dirty="0">
                <a:solidFill>
                  <a:schemeClr val="tx1"/>
                </a:solidFill>
                <a:cs typeface="Nanum Gothic" charset="-127"/>
              </a:rPr>
              <a:t>에 공통적으로 적용되어야 하는</a:t>
            </a:r>
            <a:r>
              <a:rPr kumimoji="1" lang="en-US" altLang="ko-KR" sz="800" u="sng" dirty="0">
                <a:solidFill>
                  <a:schemeClr val="tx1"/>
                </a:solidFill>
                <a:cs typeface="Nanum Gothic" charset="-127"/>
              </a:rPr>
              <a:t> UX</a:t>
            </a:r>
            <a:r>
              <a:rPr kumimoji="1" lang="ko-KR" altLang="en-US" sz="800" u="sng" dirty="0">
                <a:solidFill>
                  <a:schemeClr val="tx1"/>
                </a:solidFill>
                <a:cs typeface="Nanum Gothic" charset="-127"/>
              </a:rPr>
              <a:t>임</a:t>
            </a:r>
            <a:endParaRPr kumimoji="1" lang="en-US" altLang="ko-KR" sz="800" u="sng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192" name="모서리가 둥근 직사각형 191">
            <a:extLst>
              <a:ext uri="{FF2B5EF4-FFF2-40B4-BE49-F238E27FC236}">
                <a16:creationId xmlns="" xmlns:a16="http://schemas.microsoft.com/office/drawing/2014/main" id="{019D6A83-A9B9-234A-A8AA-6B3A05BB1BAA}"/>
              </a:ext>
            </a:extLst>
          </p:cNvPr>
          <p:cNvSpPr/>
          <p:nvPr/>
        </p:nvSpPr>
        <p:spPr>
          <a:xfrm>
            <a:off x="8155146" y="130286"/>
            <a:ext cx="426262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Search </a:t>
            </a:r>
            <a:r>
              <a:rPr lang="ko-KR" altLang="en-US" sz="500" dirty="0">
                <a:solidFill>
                  <a:schemeClr val="bg1"/>
                </a:solidFill>
                <a:ea typeface="Nanum Gothic Regular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all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sp>
        <p:nvSpPr>
          <p:cNvPr id="193" name="모서리가 둥근 직사각형 192">
            <a:extLst>
              <a:ext uri="{FF2B5EF4-FFF2-40B4-BE49-F238E27FC236}">
                <a16:creationId xmlns="" xmlns:a16="http://schemas.microsoft.com/office/drawing/2014/main" id="{3ADBB652-0A8B-E042-8446-074FE7A6AFA9}"/>
              </a:ext>
            </a:extLst>
          </p:cNvPr>
          <p:cNvSpPr/>
          <p:nvPr/>
        </p:nvSpPr>
        <p:spPr>
          <a:xfrm>
            <a:off x="8155146" y="735350"/>
            <a:ext cx="426262" cy="18448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Search </a:t>
            </a:r>
            <a:r>
              <a:rPr lang="ko-KR" altLang="en-US" sz="500" dirty="0">
                <a:solidFill>
                  <a:schemeClr val="bg1"/>
                </a:solidFill>
                <a:ea typeface="Nanum Gothic Regular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all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grpSp>
        <p:nvGrpSpPr>
          <p:cNvPr id="194" name="그룹 193">
            <a:extLst>
              <a:ext uri="{FF2B5EF4-FFF2-40B4-BE49-F238E27FC236}">
                <a16:creationId xmlns="" xmlns:a16="http://schemas.microsoft.com/office/drawing/2014/main" id="{3B54C010-6D81-8940-8BAD-C171EA7B995D}"/>
              </a:ext>
            </a:extLst>
          </p:cNvPr>
          <p:cNvGrpSpPr/>
          <p:nvPr/>
        </p:nvGrpSpPr>
        <p:grpSpPr>
          <a:xfrm>
            <a:off x="1389064" y="6433970"/>
            <a:ext cx="2111450" cy="318836"/>
            <a:chOff x="6114430" y="2625403"/>
            <a:chExt cx="2111450" cy="318836"/>
          </a:xfrm>
        </p:grpSpPr>
        <p:grpSp>
          <p:nvGrpSpPr>
            <p:cNvPr id="195" name="그룹 194">
              <a:extLst>
                <a:ext uri="{FF2B5EF4-FFF2-40B4-BE49-F238E27FC236}">
                  <a16:creationId xmlns="" xmlns:a16="http://schemas.microsoft.com/office/drawing/2014/main" id="{FC4BB433-2609-2F41-A524-5160B7CE0BC0}"/>
                </a:ext>
              </a:extLst>
            </p:cNvPr>
            <p:cNvGrpSpPr/>
            <p:nvPr/>
          </p:nvGrpSpPr>
          <p:grpSpPr>
            <a:xfrm>
              <a:off x="6114430" y="2625403"/>
              <a:ext cx="2111450" cy="318836"/>
              <a:chOff x="6143402" y="2625403"/>
              <a:chExt cx="2087757" cy="318836"/>
            </a:xfrm>
          </p:grpSpPr>
          <p:sp>
            <p:nvSpPr>
              <p:cNvPr id="197" name="모서리가 둥근 직사각형 196">
                <a:extLst>
                  <a:ext uri="{FF2B5EF4-FFF2-40B4-BE49-F238E27FC236}">
                    <a16:creationId xmlns="" xmlns:a16="http://schemas.microsoft.com/office/drawing/2014/main" id="{573F83F3-C418-CE44-A691-D5FD0DC9AA31}"/>
                  </a:ext>
                </a:extLst>
              </p:cNvPr>
              <p:cNvSpPr/>
              <p:nvPr/>
            </p:nvSpPr>
            <p:spPr>
              <a:xfrm>
                <a:off x="6143402" y="2625403"/>
                <a:ext cx="2087757" cy="318836"/>
              </a:xfrm>
              <a:prstGeom prst="roundRect">
                <a:avLst>
                  <a:gd name="adj" fmla="val 7865"/>
                </a:avLst>
              </a:prstGeom>
              <a:solidFill>
                <a:schemeClr val="tx1">
                  <a:alpha val="49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ctr"/>
              <a:lstStyle/>
              <a:p>
                <a:r>
                  <a:rPr kumimoji="1" lang="en-US" altLang="ko-KR" sz="700" dirty="0" smtClean="0">
                    <a:solidFill>
                      <a:srgbClr val="FF0000"/>
                    </a:solidFill>
                    <a:ea typeface="Nanum Gothic" charset="-127"/>
                    <a:cs typeface="Nanum Gothic" charset="-127"/>
                  </a:rPr>
                  <a:t>100</a:t>
                </a:r>
                <a:r>
                  <a:rPr kumimoji="1" lang="ko-KR" altLang="en-US" sz="700" dirty="0" smtClean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건의 </a:t>
                </a:r>
                <a:r>
                  <a:rPr kumimoji="1" lang="ko-KR" altLang="en-US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데이터를 표시하고 있습니다</a:t>
                </a:r>
                <a:endParaRPr kumimoji="1" lang="en-US" altLang="ko-KR" sz="700" dirty="0">
                  <a:solidFill>
                    <a:schemeClr val="bg1"/>
                  </a:solidFill>
                  <a:ea typeface="Nanum Gothic" charset="-127"/>
                  <a:cs typeface="Nanum Gothic" charset="-127"/>
                </a:endParaRPr>
              </a:p>
              <a:p>
                <a:r>
                  <a:rPr kumimoji="1" lang="ko-KR" altLang="en-US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검색을 이용해 보세요</a:t>
                </a:r>
                <a:endParaRPr kumimoji="1" lang="en-US" altLang="ko-KR" sz="700" dirty="0">
                  <a:solidFill>
                    <a:schemeClr val="bg1"/>
                  </a:solidFill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98" name="십자형[C] 197">
                <a:extLst>
                  <a:ext uri="{FF2B5EF4-FFF2-40B4-BE49-F238E27FC236}">
                    <a16:creationId xmlns="" xmlns:a16="http://schemas.microsoft.com/office/drawing/2014/main" id="{E48D8938-0718-CD4E-8655-DADBDD09326D}"/>
                  </a:ext>
                </a:extLst>
              </p:cNvPr>
              <p:cNvSpPr/>
              <p:nvPr/>
            </p:nvSpPr>
            <p:spPr>
              <a:xfrm rot="2700000">
                <a:off x="8081820" y="2731918"/>
                <a:ext cx="107190" cy="107190"/>
              </a:xfrm>
              <a:prstGeom prst="plus">
                <a:avLst>
                  <a:gd name="adj" fmla="val 43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0" i="0" dirty="0">
                  <a:ea typeface="Nanum Gothic Regular" charset="-127"/>
                </a:endParaRPr>
              </a:p>
            </p:txBody>
          </p:sp>
        </p:grpSp>
        <p:pic>
          <p:nvPicPr>
            <p:cNvPr id="196" name="그림 195">
              <a:extLst>
                <a:ext uri="{FF2B5EF4-FFF2-40B4-BE49-F238E27FC236}">
                  <a16:creationId xmlns="" xmlns:a16="http://schemas.microsoft.com/office/drawing/2014/main" id="{C9018FC5-BF04-EE4A-A33B-02CE5B6B8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18" y="2739489"/>
              <a:ext cx="98858" cy="98858"/>
            </a:xfrm>
            <a:prstGeom prst="rect">
              <a:avLst/>
            </a:prstGeom>
          </p:spPr>
        </p:pic>
      </p:grpSp>
      <p:cxnSp>
        <p:nvCxnSpPr>
          <p:cNvPr id="199" name="직선 화살표 연결선 198">
            <a:extLst>
              <a:ext uri="{FF2B5EF4-FFF2-40B4-BE49-F238E27FC236}">
                <a16:creationId xmlns="" xmlns:a16="http://schemas.microsoft.com/office/drawing/2014/main" id="{03C76BD5-ACF3-864A-8B30-8AD14BEE7690}"/>
              </a:ext>
            </a:extLst>
          </p:cNvPr>
          <p:cNvCxnSpPr>
            <a:cxnSpLocks/>
            <a:endCxn id="101" idx="1"/>
          </p:cNvCxnSpPr>
          <p:nvPr/>
        </p:nvCxnSpPr>
        <p:spPr>
          <a:xfrm>
            <a:off x="9299601" y="1459676"/>
            <a:ext cx="1465746" cy="1239952"/>
          </a:xfrm>
          <a:prstGeom prst="straightConnector1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그룹 136">
            <a:extLst>
              <a:ext uri="{FF2B5EF4-FFF2-40B4-BE49-F238E27FC236}">
                <a16:creationId xmlns="" xmlns:a16="http://schemas.microsoft.com/office/drawing/2014/main" id="{D10D0F90-D10D-B74A-95E8-DAF72636E960}"/>
              </a:ext>
            </a:extLst>
          </p:cNvPr>
          <p:cNvGrpSpPr/>
          <p:nvPr/>
        </p:nvGrpSpPr>
        <p:grpSpPr>
          <a:xfrm>
            <a:off x="11567800" y="4442244"/>
            <a:ext cx="179200" cy="161686"/>
            <a:chOff x="3521263" y="3289925"/>
            <a:chExt cx="179200" cy="161686"/>
          </a:xfrm>
        </p:grpSpPr>
        <p:sp>
          <p:nvSpPr>
            <p:cNvPr id="139" name="모서리가 둥근 직사각형 138">
              <a:extLst>
                <a:ext uri="{FF2B5EF4-FFF2-40B4-BE49-F238E27FC236}">
                  <a16:creationId xmlns="" xmlns:a16="http://schemas.microsoft.com/office/drawing/2014/main" id="{2B11A0CC-F5A3-2E44-B9EB-15DF90BD3DC5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45" name="그룹 144">
              <a:extLst>
                <a:ext uri="{FF2B5EF4-FFF2-40B4-BE49-F238E27FC236}">
                  <a16:creationId xmlns="" xmlns:a16="http://schemas.microsoft.com/office/drawing/2014/main" id="{C14B4C8A-2AAA-304D-BE2A-EB93907904C8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47" name="그래픽 146" descr="눈">
                <a:extLst>
                  <a:ext uri="{FF2B5EF4-FFF2-40B4-BE49-F238E27FC236}">
                    <a16:creationId xmlns="" xmlns:a16="http://schemas.microsoft.com/office/drawing/2014/main" id="{7C573DA5-6698-2941-BEBC-AF1B807F0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48" name="직선 연결선[R] 147">
                <a:extLst>
                  <a:ext uri="{FF2B5EF4-FFF2-40B4-BE49-F238E27FC236}">
                    <a16:creationId xmlns="" xmlns:a16="http://schemas.microsoft.com/office/drawing/2014/main" id="{2399676E-DEF0-1641-90A2-2EDDAF3479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그룹 186">
            <a:extLst>
              <a:ext uri="{FF2B5EF4-FFF2-40B4-BE49-F238E27FC236}">
                <a16:creationId xmlns="" xmlns:a16="http://schemas.microsoft.com/office/drawing/2014/main" id="{197FE5B3-6E90-0744-A496-8B4966B47399}"/>
              </a:ext>
            </a:extLst>
          </p:cNvPr>
          <p:cNvGrpSpPr/>
          <p:nvPr/>
        </p:nvGrpSpPr>
        <p:grpSpPr>
          <a:xfrm>
            <a:off x="11567800" y="3476630"/>
            <a:ext cx="179200" cy="161686"/>
            <a:chOff x="3521263" y="3289925"/>
            <a:chExt cx="179200" cy="161686"/>
          </a:xfrm>
        </p:grpSpPr>
        <p:sp>
          <p:nvSpPr>
            <p:cNvPr id="188" name="모서리가 둥근 직사각형 187">
              <a:extLst>
                <a:ext uri="{FF2B5EF4-FFF2-40B4-BE49-F238E27FC236}">
                  <a16:creationId xmlns="" xmlns:a16="http://schemas.microsoft.com/office/drawing/2014/main" id="{44D4AEDD-86CC-9F40-8DC0-F23C3E6B2CB4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0" name="그룹 199">
              <a:extLst>
                <a:ext uri="{FF2B5EF4-FFF2-40B4-BE49-F238E27FC236}">
                  <a16:creationId xmlns="" xmlns:a16="http://schemas.microsoft.com/office/drawing/2014/main" id="{6357D906-CF52-0341-9C8D-028122C9F7A7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02" name="그래픽 201" descr="눈">
                <a:extLst>
                  <a:ext uri="{FF2B5EF4-FFF2-40B4-BE49-F238E27FC236}">
                    <a16:creationId xmlns="" xmlns:a16="http://schemas.microsoft.com/office/drawing/2014/main" id="{3DB32E82-BCA2-E049-ABB7-019EFAB813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03" name="직선 연결선[R] 202">
                <a:extLst>
                  <a:ext uri="{FF2B5EF4-FFF2-40B4-BE49-F238E27FC236}">
                    <a16:creationId xmlns="" xmlns:a16="http://schemas.microsoft.com/office/drawing/2014/main" id="{135A1D95-E617-6141-9C39-436F4AABE3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5" name="그룹 204">
            <a:extLst>
              <a:ext uri="{FF2B5EF4-FFF2-40B4-BE49-F238E27FC236}">
                <a16:creationId xmlns="" xmlns:a16="http://schemas.microsoft.com/office/drawing/2014/main" id="{BCEF18AA-E243-794A-A61C-5EDD06BE33BE}"/>
              </a:ext>
            </a:extLst>
          </p:cNvPr>
          <p:cNvGrpSpPr/>
          <p:nvPr/>
        </p:nvGrpSpPr>
        <p:grpSpPr>
          <a:xfrm>
            <a:off x="11570974" y="3283508"/>
            <a:ext cx="179200" cy="161686"/>
            <a:chOff x="3515933" y="4048693"/>
            <a:chExt cx="179200" cy="161686"/>
          </a:xfrm>
        </p:grpSpPr>
        <p:sp>
          <p:nvSpPr>
            <p:cNvPr id="210" name="모서리가 둥근 직사각형 209">
              <a:extLst>
                <a:ext uri="{FF2B5EF4-FFF2-40B4-BE49-F238E27FC236}">
                  <a16:creationId xmlns="" xmlns:a16="http://schemas.microsoft.com/office/drawing/2014/main" id="{FF1500F1-276A-8644-B166-52ECCBB986C5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1" name="그래픽 210" descr="눈">
              <a:extLst>
                <a:ext uri="{FF2B5EF4-FFF2-40B4-BE49-F238E27FC236}">
                  <a16:creationId xmlns="" xmlns:a16="http://schemas.microsoft.com/office/drawing/2014/main" id="{B8F5D6AD-CCC3-BF4C-A492-39374AFFE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16" name="그룹 215">
            <a:extLst>
              <a:ext uri="{FF2B5EF4-FFF2-40B4-BE49-F238E27FC236}">
                <a16:creationId xmlns="" xmlns:a16="http://schemas.microsoft.com/office/drawing/2014/main" id="{DC0F0472-9566-5E47-95A2-94AB9F126AE3}"/>
              </a:ext>
            </a:extLst>
          </p:cNvPr>
          <p:cNvGrpSpPr/>
          <p:nvPr/>
        </p:nvGrpSpPr>
        <p:grpSpPr>
          <a:xfrm>
            <a:off x="11570974" y="3090386"/>
            <a:ext cx="179200" cy="161686"/>
            <a:chOff x="3515933" y="4048693"/>
            <a:chExt cx="179200" cy="161686"/>
          </a:xfrm>
        </p:grpSpPr>
        <p:sp>
          <p:nvSpPr>
            <p:cNvPr id="218" name="모서리가 둥근 직사각형 217">
              <a:extLst>
                <a:ext uri="{FF2B5EF4-FFF2-40B4-BE49-F238E27FC236}">
                  <a16:creationId xmlns="" xmlns:a16="http://schemas.microsoft.com/office/drawing/2014/main" id="{1D8A8C74-EBA7-6446-9910-5392A8E90D40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9" name="그래픽 218" descr="눈">
              <a:extLst>
                <a:ext uri="{FF2B5EF4-FFF2-40B4-BE49-F238E27FC236}">
                  <a16:creationId xmlns="" xmlns:a16="http://schemas.microsoft.com/office/drawing/2014/main" id="{85A82986-2F24-F849-A0C3-8CA87C69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23" name="그룹 222">
            <a:extLst>
              <a:ext uri="{FF2B5EF4-FFF2-40B4-BE49-F238E27FC236}">
                <a16:creationId xmlns="" xmlns:a16="http://schemas.microsoft.com/office/drawing/2014/main" id="{7506A1F2-AC93-434C-BAC6-C2156B7E957D}"/>
              </a:ext>
            </a:extLst>
          </p:cNvPr>
          <p:cNvGrpSpPr/>
          <p:nvPr/>
        </p:nvGrpSpPr>
        <p:grpSpPr>
          <a:xfrm>
            <a:off x="11570974" y="4055998"/>
            <a:ext cx="179200" cy="161686"/>
            <a:chOff x="3515933" y="4048693"/>
            <a:chExt cx="179200" cy="161686"/>
          </a:xfrm>
        </p:grpSpPr>
        <p:sp>
          <p:nvSpPr>
            <p:cNvPr id="224" name="모서리가 둥근 직사각형 223">
              <a:extLst>
                <a:ext uri="{FF2B5EF4-FFF2-40B4-BE49-F238E27FC236}">
                  <a16:creationId xmlns="" xmlns:a16="http://schemas.microsoft.com/office/drawing/2014/main" id="{1A862EC8-AD86-9648-9F03-4DED0124A452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29" name="그래픽 228" descr="눈">
              <a:extLst>
                <a:ext uri="{FF2B5EF4-FFF2-40B4-BE49-F238E27FC236}">
                  <a16:creationId xmlns="" xmlns:a16="http://schemas.microsoft.com/office/drawing/2014/main" id="{A8F7D23C-3CF1-5042-8C3A-F75CE8BEBD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41" name="그룹 240">
            <a:extLst>
              <a:ext uri="{FF2B5EF4-FFF2-40B4-BE49-F238E27FC236}">
                <a16:creationId xmlns="" xmlns:a16="http://schemas.microsoft.com/office/drawing/2014/main" id="{2EFC2B6A-1B8E-A84A-B813-51B9B174BAFC}"/>
              </a:ext>
            </a:extLst>
          </p:cNvPr>
          <p:cNvGrpSpPr/>
          <p:nvPr/>
        </p:nvGrpSpPr>
        <p:grpSpPr>
          <a:xfrm>
            <a:off x="7724364" y="3289150"/>
            <a:ext cx="179200" cy="161686"/>
            <a:chOff x="3515933" y="4048693"/>
            <a:chExt cx="179200" cy="161686"/>
          </a:xfrm>
        </p:grpSpPr>
        <p:sp>
          <p:nvSpPr>
            <p:cNvPr id="242" name="모서리가 둥근 직사각형 241">
              <a:extLst>
                <a:ext uri="{FF2B5EF4-FFF2-40B4-BE49-F238E27FC236}">
                  <a16:creationId xmlns="" xmlns:a16="http://schemas.microsoft.com/office/drawing/2014/main" id="{097E8FDE-8AFE-884B-97A1-BBB6E94E3382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43" name="그래픽 242" descr="눈">
              <a:extLst>
                <a:ext uri="{FF2B5EF4-FFF2-40B4-BE49-F238E27FC236}">
                  <a16:creationId xmlns="" xmlns:a16="http://schemas.microsoft.com/office/drawing/2014/main" id="{58F6348B-DED0-454F-AC62-0469B345A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44" name="그룹 243">
            <a:extLst>
              <a:ext uri="{FF2B5EF4-FFF2-40B4-BE49-F238E27FC236}">
                <a16:creationId xmlns="" xmlns:a16="http://schemas.microsoft.com/office/drawing/2014/main" id="{EFE9A7E2-A40E-6F41-B73E-2492035F89BE}"/>
              </a:ext>
            </a:extLst>
          </p:cNvPr>
          <p:cNvGrpSpPr/>
          <p:nvPr/>
        </p:nvGrpSpPr>
        <p:grpSpPr>
          <a:xfrm>
            <a:off x="3614052" y="4047252"/>
            <a:ext cx="179200" cy="161686"/>
            <a:chOff x="3521263" y="3289925"/>
            <a:chExt cx="179200" cy="161686"/>
          </a:xfrm>
        </p:grpSpPr>
        <p:sp>
          <p:nvSpPr>
            <p:cNvPr id="245" name="모서리가 둥근 직사각형 244">
              <a:extLst>
                <a:ext uri="{FF2B5EF4-FFF2-40B4-BE49-F238E27FC236}">
                  <a16:creationId xmlns="" xmlns:a16="http://schemas.microsoft.com/office/drawing/2014/main" id="{1F89480A-3675-6C4F-87E1-BF2FDD44E3A6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46" name="그룹 245">
              <a:extLst>
                <a:ext uri="{FF2B5EF4-FFF2-40B4-BE49-F238E27FC236}">
                  <a16:creationId xmlns="" xmlns:a16="http://schemas.microsoft.com/office/drawing/2014/main" id="{ECCFC1E6-45DD-A741-BC79-EEE6C94A261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47" name="그래픽 246" descr="눈">
                <a:extLst>
                  <a:ext uri="{FF2B5EF4-FFF2-40B4-BE49-F238E27FC236}">
                    <a16:creationId xmlns="" xmlns:a16="http://schemas.microsoft.com/office/drawing/2014/main" id="{B2231568-058F-7D4F-9EBD-4F3083D8E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48" name="직선 연결선[R] 247">
                <a:extLst>
                  <a:ext uri="{FF2B5EF4-FFF2-40B4-BE49-F238E27FC236}">
                    <a16:creationId xmlns="" xmlns:a16="http://schemas.microsoft.com/office/drawing/2014/main" id="{CE5A6154-45BF-5045-A242-81C28DCD7B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9" name="그룹 248">
            <a:extLst>
              <a:ext uri="{FF2B5EF4-FFF2-40B4-BE49-F238E27FC236}">
                <a16:creationId xmlns="" xmlns:a16="http://schemas.microsoft.com/office/drawing/2014/main" id="{FB87CA04-497B-844F-842D-663D91EC7A06}"/>
              </a:ext>
            </a:extLst>
          </p:cNvPr>
          <p:cNvGrpSpPr/>
          <p:nvPr/>
        </p:nvGrpSpPr>
        <p:grpSpPr>
          <a:xfrm>
            <a:off x="3617226" y="3068534"/>
            <a:ext cx="179200" cy="161686"/>
            <a:chOff x="3515933" y="4048693"/>
            <a:chExt cx="179200" cy="161686"/>
          </a:xfrm>
        </p:grpSpPr>
        <p:sp>
          <p:nvSpPr>
            <p:cNvPr id="250" name="모서리가 둥근 직사각형 249">
              <a:extLst>
                <a:ext uri="{FF2B5EF4-FFF2-40B4-BE49-F238E27FC236}">
                  <a16:creationId xmlns="" xmlns:a16="http://schemas.microsoft.com/office/drawing/2014/main" id="{963FD05E-DDFC-4844-B5B5-7616B55FE39F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1" name="그래픽 250" descr="눈">
              <a:extLst>
                <a:ext uri="{FF2B5EF4-FFF2-40B4-BE49-F238E27FC236}">
                  <a16:creationId xmlns="" xmlns:a16="http://schemas.microsoft.com/office/drawing/2014/main" id="{D95956DE-833E-1C46-8338-E603FB225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55" name="그룹 254">
            <a:extLst>
              <a:ext uri="{FF2B5EF4-FFF2-40B4-BE49-F238E27FC236}">
                <a16:creationId xmlns="" xmlns:a16="http://schemas.microsoft.com/office/drawing/2014/main" id="{4E4B8325-248A-934D-8CAA-BB23C3654EC6}"/>
              </a:ext>
            </a:extLst>
          </p:cNvPr>
          <p:cNvGrpSpPr/>
          <p:nvPr/>
        </p:nvGrpSpPr>
        <p:grpSpPr>
          <a:xfrm>
            <a:off x="3617226" y="3850252"/>
            <a:ext cx="179200" cy="161686"/>
            <a:chOff x="3515933" y="4048693"/>
            <a:chExt cx="179200" cy="161686"/>
          </a:xfrm>
        </p:grpSpPr>
        <p:sp>
          <p:nvSpPr>
            <p:cNvPr id="256" name="모서리가 둥근 직사각형 255">
              <a:extLst>
                <a:ext uri="{FF2B5EF4-FFF2-40B4-BE49-F238E27FC236}">
                  <a16:creationId xmlns="" xmlns:a16="http://schemas.microsoft.com/office/drawing/2014/main" id="{63994775-5AD8-034D-8FDC-4C301F6ECC82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57" name="그래픽 256" descr="눈">
              <a:extLst>
                <a:ext uri="{FF2B5EF4-FFF2-40B4-BE49-F238E27FC236}">
                  <a16:creationId xmlns="" xmlns:a16="http://schemas.microsoft.com/office/drawing/2014/main" id="{2003B7B5-810C-4A40-B382-6B0D790CC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58" name="그룹 257">
            <a:extLst>
              <a:ext uri="{FF2B5EF4-FFF2-40B4-BE49-F238E27FC236}">
                <a16:creationId xmlns="" xmlns:a16="http://schemas.microsoft.com/office/drawing/2014/main" id="{E656C3D8-6DC3-2748-8909-5BB39EF57B70}"/>
              </a:ext>
            </a:extLst>
          </p:cNvPr>
          <p:cNvGrpSpPr/>
          <p:nvPr/>
        </p:nvGrpSpPr>
        <p:grpSpPr>
          <a:xfrm>
            <a:off x="3617226" y="3661724"/>
            <a:ext cx="179200" cy="161686"/>
            <a:chOff x="3515933" y="4048693"/>
            <a:chExt cx="179200" cy="161686"/>
          </a:xfrm>
        </p:grpSpPr>
        <p:sp>
          <p:nvSpPr>
            <p:cNvPr id="259" name="모서리가 둥근 직사각형 258">
              <a:extLst>
                <a:ext uri="{FF2B5EF4-FFF2-40B4-BE49-F238E27FC236}">
                  <a16:creationId xmlns="" xmlns:a16="http://schemas.microsoft.com/office/drawing/2014/main" id="{6C58ACB4-89BB-984F-B2F8-76A7F31CC8DF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0" name="그래픽 259" descr="눈">
              <a:extLst>
                <a:ext uri="{FF2B5EF4-FFF2-40B4-BE49-F238E27FC236}">
                  <a16:creationId xmlns="" xmlns:a16="http://schemas.microsoft.com/office/drawing/2014/main" id="{F630D8F7-5F11-3342-A929-63227E0A5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61" name="그룹 260">
            <a:extLst>
              <a:ext uri="{FF2B5EF4-FFF2-40B4-BE49-F238E27FC236}">
                <a16:creationId xmlns="" xmlns:a16="http://schemas.microsoft.com/office/drawing/2014/main" id="{6AD3AA3E-99DF-4644-8C77-C8495726FF07}"/>
              </a:ext>
            </a:extLst>
          </p:cNvPr>
          <p:cNvGrpSpPr/>
          <p:nvPr/>
        </p:nvGrpSpPr>
        <p:grpSpPr>
          <a:xfrm>
            <a:off x="3617226" y="3473196"/>
            <a:ext cx="179200" cy="161686"/>
            <a:chOff x="3515933" y="4048693"/>
            <a:chExt cx="179200" cy="161686"/>
          </a:xfrm>
        </p:grpSpPr>
        <p:sp>
          <p:nvSpPr>
            <p:cNvPr id="262" name="모서리가 둥근 직사각형 261">
              <a:extLst>
                <a:ext uri="{FF2B5EF4-FFF2-40B4-BE49-F238E27FC236}">
                  <a16:creationId xmlns="" xmlns:a16="http://schemas.microsoft.com/office/drawing/2014/main" id="{F38404B5-66F9-9949-BA7A-0A5BCC59C548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3" name="그래픽 262" descr="눈">
              <a:extLst>
                <a:ext uri="{FF2B5EF4-FFF2-40B4-BE49-F238E27FC236}">
                  <a16:creationId xmlns="" xmlns:a16="http://schemas.microsoft.com/office/drawing/2014/main" id="{7D3CECF1-41FE-0D48-ACD9-34D34D40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64" name="그룹 263">
            <a:extLst>
              <a:ext uri="{FF2B5EF4-FFF2-40B4-BE49-F238E27FC236}">
                <a16:creationId xmlns="" xmlns:a16="http://schemas.microsoft.com/office/drawing/2014/main" id="{5F8F12AE-52A3-CE44-8225-87AF586E6B9A}"/>
              </a:ext>
            </a:extLst>
          </p:cNvPr>
          <p:cNvGrpSpPr/>
          <p:nvPr/>
        </p:nvGrpSpPr>
        <p:grpSpPr>
          <a:xfrm>
            <a:off x="3617226" y="3284668"/>
            <a:ext cx="179200" cy="161686"/>
            <a:chOff x="3515933" y="4048693"/>
            <a:chExt cx="179200" cy="161686"/>
          </a:xfrm>
        </p:grpSpPr>
        <p:sp>
          <p:nvSpPr>
            <p:cNvPr id="265" name="모서리가 둥근 직사각형 264">
              <a:extLst>
                <a:ext uri="{FF2B5EF4-FFF2-40B4-BE49-F238E27FC236}">
                  <a16:creationId xmlns="" xmlns:a16="http://schemas.microsoft.com/office/drawing/2014/main" id="{0750F0A0-6DA9-DF46-8084-58A5B818BB8A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6" name="그래픽 265" descr="눈">
              <a:extLst>
                <a:ext uri="{FF2B5EF4-FFF2-40B4-BE49-F238E27FC236}">
                  <a16:creationId xmlns="" xmlns:a16="http://schemas.microsoft.com/office/drawing/2014/main" id="{606AB0F6-AC76-C645-A034-C78985F30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67" name="그룹 266">
            <a:extLst>
              <a:ext uri="{FF2B5EF4-FFF2-40B4-BE49-F238E27FC236}">
                <a16:creationId xmlns="" xmlns:a16="http://schemas.microsoft.com/office/drawing/2014/main" id="{93C7F763-EAA8-2247-B44F-3800C1C89291}"/>
              </a:ext>
            </a:extLst>
          </p:cNvPr>
          <p:cNvGrpSpPr/>
          <p:nvPr/>
        </p:nvGrpSpPr>
        <p:grpSpPr>
          <a:xfrm>
            <a:off x="3617226" y="4604364"/>
            <a:ext cx="179200" cy="161686"/>
            <a:chOff x="3515933" y="4048693"/>
            <a:chExt cx="179200" cy="161686"/>
          </a:xfrm>
        </p:grpSpPr>
        <p:sp>
          <p:nvSpPr>
            <p:cNvPr id="268" name="모서리가 둥근 직사각형 267">
              <a:extLst>
                <a:ext uri="{FF2B5EF4-FFF2-40B4-BE49-F238E27FC236}">
                  <a16:creationId xmlns="" xmlns:a16="http://schemas.microsoft.com/office/drawing/2014/main" id="{4BD1990A-A02F-B84F-9344-3E0144B921E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69" name="그래픽 268" descr="눈">
              <a:extLst>
                <a:ext uri="{FF2B5EF4-FFF2-40B4-BE49-F238E27FC236}">
                  <a16:creationId xmlns="" xmlns:a16="http://schemas.microsoft.com/office/drawing/2014/main" id="{64347535-9759-1A4E-A0FC-C45BC0F2D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70" name="그룹 269">
            <a:extLst>
              <a:ext uri="{FF2B5EF4-FFF2-40B4-BE49-F238E27FC236}">
                <a16:creationId xmlns="" xmlns:a16="http://schemas.microsoft.com/office/drawing/2014/main" id="{8227C50D-0A9E-D841-BF5B-E10FEDB79416}"/>
              </a:ext>
            </a:extLst>
          </p:cNvPr>
          <p:cNvGrpSpPr/>
          <p:nvPr/>
        </p:nvGrpSpPr>
        <p:grpSpPr>
          <a:xfrm>
            <a:off x="3617226" y="4415836"/>
            <a:ext cx="179200" cy="161686"/>
            <a:chOff x="3515933" y="4048693"/>
            <a:chExt cx="179200" cy="161686"/>
          </a:xfrm>
        </p:grpSpPr>
        <p:sp>
          <p:nvSpPr>
            <p:cNvPr id="271" name="모서리가 둥근 직사각형 270">
              <a:extLst>
                <a:ext uri="{FF2B5EF4-FFF2-40B4-BE49-F238E27FC236}">
                  <a16:creationId xmlns="" xmlns:a16="http://schemas.microsoft.com/office/drawing/2014/main" id="{8E480D21-70D9-AD4C-AB07-F82F1A4A8029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2" name="그래픽 271" descr="눈">
              <a:extLst>
                <a:ext uri="{FF2B5EF4-FFF2-40B4-BE49-F238E27FC236}">
                  <a16:creationId xmlns="" xmlns:a16="http://schemas.microsoft.com/office/drawing/2014/main" id="{151B0E95-037E-2743-AB13-20E95136F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73" name="그룹 272">
            <a:extLst>
              <a:ext uri="{FF2B5EF4-FFF2-40B4-BE49-F238E27FC236}">
                <a16:creationId xmlns="" xmlns:a16="http://schemas.microsoft.com/office/drawing/2014/main" id="{409F9AFE-AE55-9944-9BD1-C24EF68E282F}"/>
              </a:ext>
            </a:extLst>
          </p:cNvPr>
          <p:cNvGrpSpPr/>
          <p:nvPr/>
        </p:nvGrpSpPr>
        <p:grpSpPr>
          <a:xfrm>
            <a:off x="3617226" y="4227308"/>
            <a:ext cx="179200" cy="161686"/>
            <a:chOff x="3515933" y="4048693"/>
            <a:chExt cx="179200" cy="161686"/>
          </a:xfrm>
        </p:grpSpPr>
        <p:sp>
          <p:nvSpPr>
            <p:cNvPr id="274" name="모서리가 둥근 직사각형 273">
              <a:extLst>
                <a:ext uri="{FF2B5EF4-FFF2-40B4-BE49-F238E27FC236}">
                  <a16:creationId xmlns="" xmlns:a16="http://schemas.microsoft.com/office/drawing/2014/main" id="{0BB9C07F-D8C9-0E4A-B1B9-FE06EE1CD85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5" name="그래픽 274" descr="눈">
              <a:extLst>
                <a:ext uri="{FF2B5EF4-FFF2-40B4-BE49-F238E27FC236}">
                  <a16:creationId xmlns="" xmlns:a16="http://schemas.microsoft.com/office/drawing/2014/main" id="{0686093E-EDE1-BB43-857B-6EC9D0C95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76" name="그룹 275">
            <a:extLst>
              <a:ext uri="{FF2B5EF4-FFF2-40B4-BE49-F238E27FC236}">
                <a16:creationId xmlns="" xmlns:a16="http://schemas.microsoft.com/office/drawing/2014/main" id="{146227FB-4F9E-A643-973F-075EE2C1BEE0}"/>
              </a:ext>
            </a:extLst>
          </p:cNvPr>
          <p:cNvGrpSpPr/>
          <p:nvPr/>
        </p:nvGrpSpPr>
        <p:grpSpPr>
          <a:xfrm>
            <a:off x="3617226" y="5358480"/>
            <a:ext cx="179200" cy="161686"/>
            <a:chOff x="3515933" y="4048693"/>
            <a:chExt cx="179200" cy="161686"/>
          </a:xfrm>
        </p:grpSpPr>
        <p:sp>
          <p:nvSpPr>
            <p:cNvPr id="277" name="모서리가 둥근 직사각형 276">
              <a:extLst>
                <a:ext uri="{FF2B5EF4-FFF2-40B4-BE49-F238E27FC236}">
                  <a16:creationId xmlns="" xmlns:a16="http://schemas.microsoft.com/office/drawing/2014/main" id="{AE64A703-EF6B-D04A-B0E7-EEE390400F18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8" name="그래픽 277" descr="눈">
              <a:extLst>
                <a:ext uri="{FF2B5EF4-FFF2-40B4-BE49-F238E27FC236}">
                  <a16:creationId xmlns="" xmlns:a16="http://schemas.microsoft.com/office/drawing/2014/main" id="{FAA2639A-DBD5-5945-A7CA-B058BED8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79" name="그룹 278">
            <a:extLst>
              <a:ext uri="{FF2B5EF4-FFF2-40B4-BE49-F238E27FC236}">
                <a16:creationId xmlns="" xmlns:a16="http://schemas.microsoft.com/office/drawing/2014/main" id="{D9E00903-D5C0-F045-BEEC-211DCD36D9E0}"/>
              </a:ext>
            </a:extLst>
          </p:cNvPr>
          <p:cNvGrpSpPr/>
          <p:nvPr/>
        </p:nvGrpSpPr>
        <p:grpSpPr>
          <a:xfrm>
            <a:off x="3617226" y="5169948"/>
            <a:ext cx="179200" cy="161686"/>
            <a:chOff x="3515933" y="4048693"/>
            <a:chExt cx="179200" cy="161686"/>
          </a:xfrm>
        </p:grpSpPr>
        <p:sp>
          <p:nvSpPr>
            <p:cNvPr id="280" name="모서리가 둥근 직사각형 279">
              <a:extLst>
                <a:ext uri="{FF2B5EF4-FFF2-40B4-BE49-F238E27FC236}">
                  <a16:creationId xmlns="" xmlns:a16="http://schemas.microsoft.com/office/drawing/2014/main" id="{35404E32-E09B-4C46-BA12-5DA47E563B6F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1" name="그래픽 280" descr="눈">
              <a:extLst>
                <a:ext uri="{FF2B5EF4-FFF2-40B4-BE49-F238E27FC236}">
                  <a16:creationId xmlns="" xmlns:a16="http://schemas.microsoft.com/office/drawing/2014/main" id="{85998483-38FA-1546-B618-160540E0E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82" name="그룹 281">
            <a:extLst>
              <a:ext uri="{FF2B5EF4-FFF2-40B4-BE49-F238E27FC236}">
                <a16:creationId xmlns="" xmlns:a16="http://schemas.microsoft.com/office/drawing/2014/main" id="{A57CAA97-1B69-A749-9D8E-F8EE117DF90A}"/>
              </a:ext>
            </a:extLst>
          </p:cNvPr>
          <p:cNvGrpSpPr/>
          <p:nvPr/>
        </p:nvGrpSpPr>
        <p:grpSpPr>
          <a:xfrm>
            <a:off x="3617226" y="4981420"/>
            <a:ext cx="179200" cy="161686"/>
            <a:chOff x="3515933" y="4048693"/>
            <a:chExt cx="179200" cy="161686"/>
          </a:xfrm>
        </p:grpSpPr>
        <p:sp>
          <p:nvSpPr>
            <p:cNvPr id="283" name="모서리가 둥근 직사각형 282">
              <a:extLst>
                <a:ext uri="{FF2B5EF4-FFF2-40B4-BE49-F238E27FC236}">
                  <a16:creationId xmlns="" xmlns:a16="http://schemas.microsoft.com/office/drawing/2014/main" id="{E4AC1D0D-98EE-1447-ADE5-AED9F4114BF6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4" name="그래픽 283" descr="눈">
              <a:extLst>
                <a:ext uri="{FF2B5EF4-FFF2-40B4-BE49-F238E27FC236}">
                  <a16:creationId xmlns="" xmlns:a16="http://schemas.microsoft.com/office/drawing/2014/main" id="{291FA130-B2D2-EE46-860B-6FABB5192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0B71E605-A64E-FE49-8B72-DBA9E76A7F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6290" y="7262123"/>
            <a:ext cx="310971" cy="496073"/>
          </a:xfrm>
          <a:prstGeom prst="rect">
            <a:avLst/>
          </a:prstGeom>
        </p:spPr>
      </p:pic>
      <p:grpSp>
        <p:nvGrpSpPr>
          <p:cNvPr id="288" name="그룹 287">
            <a:extLst>
              <a:ext uri="{FF2B5EF4-FFF2-40B4-BE49-F238E27FC236}">
                <a16:creationId xmlns="" xmlns:a16="http://schemas.microsoft.com/office/drawing/2014/main" id="{42A2BC5E-BEC5-7344-A2E5-2779DA34804E}"/>
              </a:ext>
            </a:extLst>
          </p:cNvPr>
          <p:cNvGrpSpPr/>
          <p:nvPr/>
        </p:nvGrpSpPr>
        <p:grpSpPr>
          <a:xfrm>
            <a:off x="7724364" y="3103799"/>
            <a:ext cx="179200" cy="161686"/>
            <a:chOff x="3515933" y="4048693"/>
            <a:chExt cx="179200" cy="161686"/>
          </a:xfrm>
        </p:grpSpPr>
        <p:sp>
          <p:nvSpPr>
            <p:cNvPr id="289" name="모서리가 둥근 직사각형 288">
              <a:extLst>
                <a:ext uri="{FF2B5EF4-FFF2-40B4-BE49-F238E27FC236}">
                  <a16:creationId xmlns="" xmlns:a16="http://schemas.microsoft.com/office/drawing/2014/main" id="{7D037AB5-9119-3644-BB5C-8C65BEB4F4D6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0" name="그래픽 289" descr="눈">
              <a:extLst>
                <a:ext uri="{FF2B5EF4-FFF2-40B4-BE49-F238E27FC236}">
                  <a16:creationId xmlns="" xmlns:a16="http://schemas.microsoft.com/office/drawing/2014/main" id="{F5F78BEC-78A6-B548-B556-7051F4BD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91" name="그룹 290">
            <a:extLst>
              <a:ext uri="{FF2B5EF4-FFF2-40B4-BE49-F238E27FC236}">
                <a16:creationId xmlns="" xmlns:a16="http://schemas.microsoft.com/office/drawing/2014/main" id="{8895396B-877D-144E-B25E-FF7F58F7DAD6}"/>
              </a:ext>
            </a:extLst>
          </p:cNvPr>
          <p:cNvGrpSpPr/>
          <p:nvPr/>
        </p:nvGrpSpPr>
        <p:grpSpPr>
          <a:xfrm>
            <a:off x="11570974" y="2897264"/>
            <a:ext cx="179200" cy="161686"/>
            <a:chOff x="3515933" y="4048693"/>
            <a:chExt cx="179200" cy="161686"/>
          </a:xfrm>
        </p:grpSpPr>
        <p:sp>
          <p:nvSpPr>
            <p:cNvPr id="292" name="모서리가 둥근 직사각형 291">
              <a:extLst>
                <a:ext uri="{FF2B5EF4-FFF2-40B4-BE49-F238E27FC236}">
                  <a16:creationId xmlns="" xmlns:a16="http://schemas.microsoft.com/office/drawing/2014/main" id="{DBAD1523-0519-8345-B232-F556BC377F6E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3" name="그래픽 292" descr="눈">
              <a:extLst>
                <a:ext uri="{FF2B5EF4-FFF2-40B4-BE49-F238E27FC236}">
                  <a16:creationId xmlns="" xmlns:a16="http://schemas.microsoft.com/office/drawing/2014/main" id="{2B721BAC-1FD5-084E-8354-E116598F3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294" name="그룹 293">
            <a:extLst>
              <a:ext uri="{FF2B5EF4-FFF2-40B4-BE49-F238E27FC236}">
                <a16:creationId xmlns="" xmlns:a16="http://schemas.microsoft.com/office/drawing/2014/main" id="{C27D2825-8046-E948-915D-EE998B20EFA9}"/>
              </a:ext>
            </a:extLst>
          </p:cNvPr>
          <p:cNvGrpSpPr/>
          <p:nvPr/>
        </p:nvGrpSpPr>
        <p:grpSpPr>
          <a:xfrm>
            <a:off x="11567800" y="4249120"/>
            <a:ext cx="179200" cy="161686"/>
            <a:chOff x="3521263" y="3289925"/>
            <a:chExt cx="179200" cy="161686"/>
          </a:xfrm>
        </p:grpSpPr>
        <p:sp>
          <p:nvSpPr>
            <p:cNvPr id="295" name="모서리가 둥근 직사각형 294">
              <a:extLst>
                <a:ext uri="{FF2B5EF4-FFF2-40B4-BE49-F238E27FC236}">
                  <a16:creationId xmlns="" xmlns:a16="http://schemas.microsoft.com/office/drawing/2014/main" id="{80E6BEC8-9D10-FE4A-91E9-A53C0965A7A4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96" name="그룹 295">
              <a:extLst>
                <a:ext uri="{FF2B5EF4-FFF2-40B4-BE49-F238E27FC236}">
                  <a16:creationId xmlns="" xmlns:a16="http://schemas.microsoft.com/office/drawing/2014/main" id="{08E18558-0D69-8C4A-A118-DDD4BCFB7D44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97" name="그래픽 296" descr="눈">
                <a:extLst>
                  <a:ext uri="{FF2B5EF4-FFF2-40B4-BE49-F238E27FC236}">
                    <a16:creationId xmlns="" xmlns:a16="http://schemas.microsoft.com/office/drawing/2014/main" id="{65198FE0-0BD9-024F-8AA3-C79FB36B2C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98" name="직선 연결선[R] 297">
                <a:extLst>
                  <a:ext uri="{FF2B5EF4-FFF2-40B4-BE49-F238E27FC236}">
                    <a16:creationId xmlns="" xmlns:a16="http://schemas.microsoft.com/office/drawing/2014/main" id="{0EA4C23E-662C-5D44-8B19-47976C0572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그룹 298">
            <a:extLst>
              <a:ext uri="{FF2B5EF4-FFF2-40B4-BE49-F238E27FC236}">
                <a16:creationId xmlns="" xmlns:a16="http://schemas.microsoft.com/office/drawing/2014/main" id="{03612023-ABFA-DD43-A923-E0EF50A64F8F}"/>
              </a:ext>
            </a:extLst>
          </p:cNvPr>
          <p:cNvGrpSpPr/>
          <p:nvPr/>
        </p:nvGrpSpPr>
        <p:grpSpPr>
          <a:xfrm>
            <a:off x="11567800" y="3862875"/>
            <a:ext cx="179200" cy="161686"/>
            <a:chOff x="3521263" y="3289925"/>
            <a:chExt cx="179200" cy="161686"/>
          </a:xfrm>
        </p:grpSpPr>
        <p:sp>
          <p:nvSpPr>
            <p:cNvPr id="300" name="모서리가 둥근 직사각형 299">
              <a:extLst>
                <a:ext uri="{FF2B5EF4-FFF2-40B4-BE49-F238E27FC236}">
                  <a16:creationId xmlns="" xmlns:a16="http://schemas.microsoft.com/office/drawing/2014/main" id="{3582F27F-6854-384C-B3FC-06E3FB8C0B1E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01" name="그룹 300">
              <a:extLst>
                <a:ext uri="{FF2B5EF4-FFF2-40B4-BE49-F238E27FC236}">
                  <a16:creationId xmlns="" xmlns:a16="http://schemas.microsoft.com/office/drawing/2014/main" id="{98F3437F-08B0-594E-A1D4-297FAA33E82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02" name="그래픽 301" descr="눈">
                <a:extLst>
                  <a:ext uri="{FF2B5EF4-FFF2-40B4-BE49-F238E27FC236}">
                    <a16:creationId xmlns="" xmlns:a16="http://schemas.microsoft.com/office/drawing/2014/main" id="{3990FD34-43E7-C84C-8707-96CE55928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03" name="직선 연결선[R] 302">
                <a:extLst>
                  <a:ext uri="{FF2B5EF4-FFF2-40B4-BE49-F238E27FC236}">
                    <a16:creationId xmlns="" xmlns:a16="http://schemas.microsoft.com/office/drawing/2014/main" id="{62ACDD84-4F97-D44D-856E-D58C812BCE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4" name="그룹 303">
            <a:extLst>
              <a:ext uri="{FF2B5EF4-FFF2-40B4-BE49-F238E27FC236}">
                <a16:creationId xmlns="" xmlns:a16="http://schemas.microsoft.com/office/drawing/2014/main" id="{0B83B256-4F45-B044-B2FD-F561A2EEDD7C}"/>
              </a:ext>
            </a:extLst>
          </p:cNvPr>
          <p:cNvGrpSpPr/>
          <p:nvPr/>
        </p:nvGrpSpPr>
        <p:grpSpPr>
          <a:xfrm>
            <a:off x="11567800" y="3669753"/>
            <a:ext cx="179200" cy="161686"/>
            <a:chOff x="3521263" y="3289925"/>
            <a:chExt cx="179200" cy="161686"/>
          </a:xfrm>
        </p:grpSpPr>
        <p:sp>
          <p:nvSpPr>
            <p:cNvPr id="305" name="모서리가 둥근 직사각형 304">
              <a:extLst>
                <a:ext uri="{FF2B5EF4-FFF2-40B4-BE49-F238E27FC236}">
                  <a16:creationId xmlns="" xmlns:a16="http://schemas.microsoft.com/office/drawing/2014/main" id="{D763ACEB-93AA-7F4B-8108-1C5A07C15F0D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06" name="그룹 305">
              <a:extLst>
                <a:ext uri="{FF2B5EF4-FFF2-40B4-BE49-F238E27FC236}">
                  <a16:creationId xmlns="" xmlns:a16="http://schemas.microsoft.com/office/drawing/2014/main" id="{2BA9ED0B-4D9C-5E4E-9394-7FA9A6DAF91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07" name="그래픽 306" descr="눈">
                <a:extLst>
                  <a:ext uri="{FF2B5EF4-FFF2-40B4-BE49-F238E27FC236}">
                    <a16:creationId xmlns="" xmlns:a16="http://schemas.microsoft.com/office/drawing/2014/main" id="{5FCD9539-6F3D-0A48-A6BD-055184011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08" name="직선 연결선[R] 307">
                <a:extLst>
                  <a:ext uri="{FF2B5EF4-FFF2-40B4-BE49-F238E27FC236}">
                    <a16:creationId xmlns="" xmlns:a16="http://schemas.microsoft.com/office/drawing/2014/main" id="{C8A2F74C-6832-2A46-A8A9-DA9D19D9E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04" name="직선 화살표 연결선 203">
            <a:extLst>
              <a:ext uri="{FF2B5EF4-FFF2-40B4-BE49-F238E27FC236}">
                <a16:creationId xmlns="" xmlns:a16="http://schemas.microsoft.com/office/drawing/2014/main" id="{40CBF6EE-64D0-FC46-9FE4-348FF9D2C3CD}"/>
              </a:ext>
            </a:extLst>
          </p:cNvPr>
          <p:cNvCxnSpPr>
            <a:cxnSpLocks/>
            <a:stCxn id="224" idx="2"/>
          </p:cNvCxnSpPr>
          <p:nvPr/>
        </p:nvCxnSpPr>
        <p:spPr>
          <a:xfrm flipH="1">
            <a:off x="11657400" y="4217684"/>
            <a:ext cx="3174" cy="1894561"/>
          </a:xfrm>
          <a:prstGeom prst="straightConnector1">
            <a:avLst/>
          </a:prstGeom>
          <a:ln w="3175">
            <a:solidFill>
              <a:srgbClr val="00FA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>
            <a:extLst>
              <a:ext uri="{FF2B5EF4-FFF2-40B4-BE49-F238E27FC236}">
                <a16:creationId xmlns="" xmlns:a16="http://schemas.microsoft.com/office/drawing/2014/main" id="{FD973FC4-281B-3549-87F4-AA8365D1BA3C}"/>
              </a:ext>
            </a:extLst>
          </p:cNvPr>
          <p:cNvSpPr/>
          <p:nvPr/>
        </p:nvSpPr>
        <p:spPr>
          <a:xfrm>
            <a:off x="8158388" y="4026643"/>
            <a:ext cx="3692787" cy="223425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직사각형 182">
            <a:extLst>
              <a:ext uri="{FF2B5EF4-FFF2-40B4-BE49-F238E27FC236}">
                <a16:creationId xmlns="" xmlns:a16="http://schemas.microsoft.com/office/drawing/2014/main" id="{CC43B455-BC8A-1C4E-B231-89E1D5A5CF80}"/>
              </a:ext>
            </a:extLst>
          </p:cNvPr>
          <p:cNvSpPr/>
          <p:nvPr/>
        </p:nvSpPr>
        <p:spPr>
          <a:xfrm>
            <a:off x="197729" y="4766336"/>
            <a:ext cx="3692787" cy="223425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="" xmlns:a16="http://schemas.microsoft.com/office/drawing/2014/main" id="{7DA2B670-7F7A-084F-BC2C-D2F97C1AF6C3}"/>
              </a:ext>
            </a:extLst>
          </p:cNvPr>
          <p:cNvSpPr/>
          <p:nvPr/>
        </p:nvSpPr>
        <p:spPr>
          <a:xfrm>
            <a:off x="208167" y="5005636"/>
            <a:ext cx="2106612" cy="270742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보임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’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설정 최대치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(1000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개</a:t>
            </a:r>
            <a:r>
              <a:rPr kumimoji="1" lang="en-US" altLang="ko-KR" sz="600" b="1" dirty="0">
                <a:solidFill>
                  <a:schemeClr val="tx1"/>
                </a:solidFill>
                <a:cs typeface="Nanum Gothic" charset="-127"/>
              </a:rPr>
              <a:t>)</a:t>
            </a:r>
            <a:r>
              <a:rPr kumimoji="1" lang="ko-KR" altLang="en-US" sz="600" b="1" dirty="0" err="1">
                <a:solidFill>
                  <a:schemeClr val="tx1"/>
                </a:solidFill>
                <a:cs typeface="Nanum Gothic" charset="-127"/>
              </a:rPr>
              <a:t>를</a:t>
            </a:r>
            <a:r>
              <a:rPr kumimoji="1" lang="ko-KR" altLang="en-US" sz="600" b="1" dirty="0">
                <a:solidFill>
                  <a:schemeClr val="tx1"/>
                </a:solidFill>
                <a:cs typeface="Nanum Gothic" charset="-127"/>
              </a:rPr>
              <a:t> 초과할 경우 메시지 출력</a:t>
            </a:r>
            <a:endParaRPr kumimoji="1" lang="en-US" altLang="ko-KR" sz="600" b="1" dirty="0">
              <a:solidFill>
                <a:schemeClr val="tx1"/>
              </a:solidFill>
              <a:cs typeface="Nanum Gothic" charset="-127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="" xmlns:a16="http://schemas.microsoft.com/office/drawing/2014/main" id="{53CB1222-360E-3F4E-9E09-BB0ACD9D1897}"/>
              </a:ext>
            </a:extLst>
          </p:cNvPr>
          <p:cNvGrpSpPr/>
          <p:nvPr/>
        </p:nvGrpSpPr>
        <p:grpSpPr>
          <a:xfrm>
            <a:off x="3614052" y="4787481"/>
            <a:ext cx="179200" cy="161686"/>
            <a:chOff x="3521263" y="3289925"/>
            <a:chExt cx="179200" cy="161686"/>
          </a:xfrm>
        </p:grpSpPr>
        <p:sp>
          <p:nvSpPr>
            <p:cNvPr id="212" name="모서리가 둥근 직사각형 211">
              <a:extLst>
                <a:ext uri="{FF2B5EF4-FFF2-40B4-BE49-F238E27FC236}">
                  <a16:creationId xmlns="" xmlns:a16="http://schemas.microsoft.com/office/drawing/2014/main" id="{78A92426-C157-C94B-8BDA-ECB1B25BCC7E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="" xmlns:a16="http://schemas.microsoft.com/office/drawing/2014/main" id="{8E6C7021-45F2-C448-9591-F978CA8EAD99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15" name="그래픽 214" descr="눈">
                <a:extLst>
                  <a:ext uri="{FF2B5EF4-FFF2-40B4-BE49-F238E27FC236}">
                    <a16:creationId xmlns="" xmlns:a16="http://schemas.microsoft.com/office/drawing/2014/main" id="{CE1A9BC9-86B6-CE44-8096-0E845B6D0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=""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20" name="직선 연결선[R] 219">
                <a:extLst>
                  <a:ext uri="{FF2B5EF4-FFF2-40B4-BE49-F238E27FC236}">
                    <a16:creationId xmlns="" xmlns:a16="http://schemas.microsoft.com/office/drawing/2014/main" id="{D5736217-7B1F-424A-9892-BAB4C4E316D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1" name="직사각형 220">
            <a:extLst>
              <a:ext uri="{FF2B5EF4-FFF2-40B4-BE49-F238E27FC236}">
                <a16:creationId xmlns="" xmlns:a16="http://schemas.microsoft.com/office/drawing/2014/main" id="{1426C80E-F015-C346-89A0-56C8A1CE3380}"/>
              </a:ext>
            </a:extLst>
          </p:cNvPr>
          <p:cNvSpPr/>
          <p:nvPr/>
        </p:nvSpPr>
        <p:spPr>
          <a:xfrm>
            <a:off x="1997561" y="4727582"/>
            <a:ext cx="1598747" cy="29262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r"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00B050"/>
                </a:solidFill>
                <a:latin typeface="+mn-ea"/>
                <a:cs typeface="Nanum Gothic" charset="-127"/>
              </a:rPr>
              <a:t>1000</a:t>
            </a:r>
            <a:r>
              <a:rPr kumimoji="1" lang="ko-KR" altLang="en-US" sz="600" b="1" dirty="0">
                <a:solidFill>
                  <a:srgbClr val="00B050"/>
                </a:solidFill>
                <a:latin typeface="+mn-ea"/>
                <a:cs typeface="Nanum Gothic" charset="-127"/>
              </a:rPr>
              <a:t>개까지 보임으로 설정할 수 있습니다</a:t>
            </a:r>
            <a:endParaRPr kumimoji="1" lang="en-US" altLang="ko-KR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210686FB-5E83-2643-984B-236B3939623F}"/>
              </a:ext>
            </a:extLst>
          </p:cNvPr>
          <p:cNvGrpSpPr/>
          <p:nvPr/>
        </p:nvGrpSpPr>
        <p:grpSpPr>
          <a:xfrm>
            <a:off x="2935087" y="2846868"/>
            <a:ext cx="926133" cy="184485"/>
            <a:chOff x="2935087" y="2846868"/>
            <a:chExt cx="926133" cy="184485"/>
          </a:xfrm>
        </p:grpSpPr>
        <p:sp>
          <p:nvSpPr>
            <p:cNvPr id="222" name="모서리가 둥근 직사각형 221">
              <a:extLst>
                <a:ext uri="{FF2B5EF4-FFF2-40B4-BE49-F238E27FC236}">
                  <a16:creationId xmlns="" xmlns:a16="http://schemas.microsoft.com/office/drawing/2014/main" id="{AA775581-ACA5-EA40-B95D-6E5CC10172ED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227" name="모서리가 둥근 직사각형 226">
              <a:extLst>
                <a:ext uri="{FF2B5EF4-FFF2-40B4-BE49-F238E27FC236}">
                  <a16:creationId xmlns="" xmlns:a16="http://schemas.microsoft.com/office/drawing/2014/main" id="{165A9EA4-2E34-7D44-A38E-BD06B2620835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232" name="그래픽 231" descr="눈">
              <a:extLst>
                <a:ext uri="{FF2B5EF4-FFF2-40B4-BE49-F238E27FC236}">
                  <a16:creationId xmlns="" xmlns:a16="http://schemas.microsoft.com/office/drawing/2014/main" id="{49014137-CCEB-0E4B-B5FF-88ED89F2F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233" name="그래픽 232" descr="눈">
              <a:extLst>
                <a:ext uri="{FF2B5EF4-FFF2-40B4-BE49-F238E27FC236}">
                  <a16:creationId xmlns="" xmlns:a16="http://schemas.microsoft.com/office/drawing/2014/main" id="{7B6FA431-1404-6D4C-83F9-FCD8205F50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234" name="직선 연결선[R] 233">
              <a:extLst>
                <a:ext uri="{FF2B5EF4-FFF2-40B4-BE49-F238E27FC236}">
                  <a16:creationId xmlns="" xmlns:a16="http://schemas.microsoft.com/office/drawing/2014/main" id="{5EEDC6E6-F366-C047-9287-737E69901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그룹 227">
            <a:extLst>
              <a:ext uri="{FF2B5EF4-FFF2-40B4-BE49-F238E27FC236}">
                <a16:creationId xmlns="" xmlns:a16="http://schemas.microsoft.com/office/drawing/2014/main" id="{D775D804-DAB5-C846-A317-63BBA134A08A}"/>
              </a:ext>
            </a:extLst>
          </p:cNvPr>
          <p:cNvGrpSpPr/>
          <p:nvPr/>
        </p:nvGrpSpPr>
        <p:grpSpPr>
          <a:xfrm>
            <a:off x="7018949" y="2846868"/>
            <a:ext cx="926133" cy="184485"/>
            <a:chOff x="2935087" y="2846868"/>
            <a:chExt cx="926133" cy="184485"/>
          </a:xfrm>
        </p:grpSpPr>
        <p:sp>
          <p:nvSpPr>
            <p:cNvPr id="230" name="모서리가 둥근 직사각형 229">
              <a:extLst>
                <a:ext uri="{FF2B5EF4-FFF2-40B4-BE49-F238E27FC236}">
                  <a16:creationId xmlns="" xmlns:a16="http://schemas.microsoft.com/office/drawing/2014/main" id="{C14AE6E9-963F-8C45-921F-9E18CEFAACEC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231" name="모서리가 둥근 직사각형 230">
              <a:extLst>
                <a:ext uri="{FF2B5EF4-FFF2-40B4-BE49-F238E27FC236}">
                  <a16:creationId xmlns="" xmlns:a16="http://schemas.microsoft.com/office/drawing/2014/main" id="{D4AB4524-C4A5-3149-9B55-2EC852095B2C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235" name="그래픽 234" descr="눈">
              <a:extLst>
                <a:ext uri="{FF2B5EF4-FFF2-40B4-BE49-F238E27FC236}">
                  <a16:creationId xmlns="" xmlns:a16="http://schemas.microsoft.com/office/drawing/2014/main" id="{F7E82400-EF61-AF41-A146-F35800EA3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236" name="그래픽 235" descr="눈">
              <a:extLst>
                <a:ext uri="{FF2B5EF4-FFF2-40B4-BE49-F238E27FC236}">
                  <a16:creationId xmlns="" xmlns:a16="http://schemas.microsoft.com/office/drawing/2014/main" id="{1329DB63-655D-354A-934D-822E67C1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237" name="직선 연결선[R] 236">
              <a:extLst>
                <a:ext uri="{FF2B5EF4-FFF2-40B4-BE49-F238E27FC236}">
                  <a16:creationId xmlns="" xmlns:a16="http://schemas.microsoft.com/office/drawing/2014/main" id="{BABFB300-885A-254E-92A6-2EEBDFA7E0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8" name="그룹 237">
            <a:extLst>
              <a:ext uri="{FF2B5EF4-FFF2-40B4-BE49-F238E27FC236}">
                <a16:creationId xmlns="" xmlns:a16="http://schemas.microsoft.com/office/drawing/2014/main" id="{93D18084-8830-DA46-B4CB-04A16472A536}"/>
              </a:ext>
            </a:extLst>
          </p:cNvPr>
          <p:cNvGrpSpPr/>
          <p:nvPr/>
        </p:nvGrpSpPr>
        <p:grpSpPr>
          <a:xfrm>
            <a:off x="10896555" y="2846868"/>
            <a:ext cx="926133" cy="184485"/>
            <a:chOff x="2935087" y="2846868"/>
            <a:chExt cx="926133" cy="184485"/>
          </a:xfrm>
        </p:grpSpPr>
        <p:sp>
          <p:nvSpPr>
            <p:cNvPr id="239" name="모서리가 둥근 직사각형 238">
              <a:extLst>
                <a:ext uri="{FF2B5EF4-FFF2-40B4-BE49-F238E27FC236}">
                  <a16:creationId xmlns="" xmlns:a16="http://schemas.microsoft.com/office/drawing/2014/main" id="{84A87772-0C0C-284B-9B73-91CFBFF4AF45}"/>
                </a:ext>
              </a:extLst>
            </p:cNvPr>
            <p:cNvSpPr/>
            <p:nvPr/>
          </p:nvSpPr>
          <p:spPr>
            <a:xfrm>
              <a:off x="2993523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on</a:t>
              </a:r>
            </a:p>
          </p:txBody>
        </p:sp>
        <p:sp>
          <p:nvSpPr>
            <p:cNvPr id="240" name="모서리가 둥근 직사각형 239">
              <a:extLst>
                <a:ext uri="{FF2B5EF4-FFF2-40B4-BE49-F238E27FC236}">
                  <a16:creationId xmlns="" xmlns:a16="http://schemas.microsoft.com/office/drawing/2014/main" id="{CE646924-1CCE-9D4E-863A-AA751BA1749A}"/>
                </a:ext>
              </a:extLst>
            </p:cNvPr>
            <p:cNvSpPr/>
            <p:nvPr/>
          </p:nvSpPr>
          <p:spPr>
            <a:xfrm>
              <a:off x="3434958" y="2846868"/>
              <a:ext cx="426262" cy="1844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 Regular" charset="-127"/>
                </a:rPr>
                <a:t>Turn all off</a:t>
              </a:r>
            </a:p>
          </p:txBody>
        </p:sp>
        <p:pic>
          <p:nvPicPr>
            <p:cNvPr id="252" name="그래픽 251" descr="눈">
              <a:extLst>
                <a:ext uri="{FF2B5EF4-FFF2-40B4-BE49-F238E27FC236}">
                  <a16:creationId xmlns="" xmlns:a16="http://schemas.microsoft.com/office/drawing/2014/main" id="{EA6C8735-5534-AE4D-874F-8B41A0DFA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35087" y="2884865"/>
              <a:ext cx="115516" cy="115516"/>
            </a:xfrm>
            <a:prstGeom prst="rect">
              <a:avLst/>
            </a:prstGeom>
          </p:spPr>
        </p:pic>
        <p:pic>
          <p:nvPicPr>
            <p:cNvPr id="253" name="그래픽 252" descr="눈">
              <a:extLst>
                <a:ext uri="{FF2B5EF4-FFF2-40B4-BE49-F238E27FC236}">
                  <a16:creationId xmlns="" xmlns:a16="http://schemas.microsoft.com/office/drawing/2014/main" id="{BF4FD31D-4349-0A48-B70E-DF5006955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385937" y="2884865"/>
              <a:ext cx="115516" cy="115516"/>
            </a:xfrm>
            <a:prstGeom prst="rect">
              <a:avLst/>
            </a:prstGeom>
          </p:spPr>
        </p:pic>
        <p:cxnSp>
          <p:nvCxnSpPr>
            <p:cNvPr id="254" name="직선 연결선[R] 253">
              <a:extLst>
                <a:ext uri="{FF2B5EF4-FFF2-40B4-BE49-F238E27FC236}">
                  <a16:creationId xmlns="" xmlns:a16="http://schemas.microsoft.com/office/drawing/2014/main" id="{746188D7-BF57-9C4B-8C68-E5019508C5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4579" y="2914855"/>
              <a:ext cx="57758" cy="5775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직사각형 284">
            <a:extLst>
              <a:ext uri="{FF2B5EF4-FFF2-40B4-BE49-F238E27FC236}">
                <a16:creationId xmlns="" xmlns:a16="http://schemas.microsoft.com/office/drawing/2014/main" id="{6E9A37EC-ACFE-A347-9F3D-4CE79681F40B}"/>
              </a:ext>
            </a:extLst>
          </p:cNvPr>
          <p:cNvSpPr/>
          <p:nvPr/>
        </p:nvSpPr>
        <p:spPr>
          <a:xfrm>
            <a:off x="2861904" y="2808271"/>
            <a:ext cx="1044218" cy="223425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00B3A18B-EB45-E149-98F1-CC4DC3475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036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텍스트 개체 틀 26">
            <a:extLst>
              <a:ext uri="{FF2B5EF4-FFF2-40B4-BE49-F238E27FC236}">
                <a16:creationId xmlns="" xmlns:a16="http://schemas.microsoft.com/office/drawing/2014/main" id="{78E1B735-D00E-2549-831C-7DC6692907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</a:rPr>
              <a:t>[</a:t>
            </a:r>
            <a:r>
              <a:rPr kumimoji="1" lang="ko-KR" altLang="en-US" dirty="0">
                <a:latin typeface="+mn-lt"/>
              </a:rPr>
              <a:t>대시보드</a:t>
            </a:r>
            <a:r>
              <a:rPr kumimoji="1" lang="en-US" altLang="ko-KR" dirty="0">
                <a:latin typeface="+mn-lt"/>
              </a:rPr>
              <a:t>]</a:t>
            </a:r>
            <a:r>
              <a:rPr kumimoji="1" lang="ko-KR" altLang="en-US" dirty="0">
                <a:latin typeface="+mn-lt"/>
              </a:rPr>
              <a:t> 필터 </a:t>
            </a:r>
            <a:r>
              <a:rPr kumimoji="1" lang="ko-KR" altLang="en-US" b="1" dirty="0">
                <a:latin typeface="+mn-lt"/>
              </a:rPr>
              <a:t>패널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00D5E1B-FA4A-7B4A-9D3E-56FD7C3D57E6}"/>
              </a:ext>
            </a:extLst>
          </p:cNvPr>
          <p:cNvSpPr/>
          <p:nvPr/>
        </p:nvSpPr>
        <p:spPr>
          <a:xfrm>
            <a:off x="1278555" y="151178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1a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AA61967F-B55D-6044-98E2-E1FD7DE3F351}"/>
              </a:ext>
            </a:extLst>
          </p:cNvPr>
          <p:cNvGrpSpPr/>
          <p:nvPr/>
        </p:nvGrpSpPr>
        <p:grpSpPr>
          <a:xfrm>
            <a:off x="2896626" y="1567579"/>
            <a:ext cx="179200" cy="161686"/>
            <a:chOff x="3515933" y="4048693"/>
            <a:chExt cx="179200" cy="161686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="" xmlns:a16="http://schemas.microsoft.com/office/drawing/2014/main" id="{B21BBA45-6ED6-1343-B358-D09A3E9B0195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3" name="그래픽 42" descr="눈">
              <a:extLst>
                <a:ext uri="{FF2B5EF4-FFF2-40B4-BE49-F238E27FC236}">
                  <a16:creationId xmlns="" xmlns:a16="http://schemas.microsoft.com/office/drawing/2014/main" id="{9FE3FF5F-7C7A-3B4F-B2EE-D82F8687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B37F045A-05A5-E54C-ACE3-74A7074AB6F4}"/>
              </a:ext>
            </a:extLst>
          </p:cNvPr>
          <p:cNvSpPr/>
          <p:nvPr/>
        </p:nvSpPr>
        <p:spPr>
          <a:xfrm>
            <a:off x="1278555" y="1781685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☐ 2b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E3AC653E-187D-4F48-9A1A-1D9DD7364FAE}"/>
              </a:ext>
            </a:extLst>
          </p:cNvPr>
          <p:cNvGrpSpPr/>
          <p:nvPr/>
        </p:nvGrpSpPr>
        <p:grpSpPr>
          <a:xfrm>
            <a:off x="2896626" y="1837476"/>
            <a:ext cx="179200" cy="161686"/>
            <a:chOff x="3515933" y="4048693"/>
            <a:chExt cx="179200" cy="161686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="" xmlns:a16="http://schemas.microsoft.com/office/drawing/2014/main" id="{96633DAF-3EAE-8248-A24B-7DE3DD0EF8F1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7" name="그래픽 46" descr="눈">
              <a:extLst>
                <a:ext uri="{FF2B5EF4-FFF2-40B4-BE49-F238E27FC236}">
                  <a16:creationId xmlns="" xmlns:a16="http://schemas.microsoft.com/office/drawing/2014/main" id="{A9D821EE-8435-9749-A56F-D28EFA362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2F19ABC-9907-DD49-A3F4-0B87A40BB687}"/>
              </a:ext>
            </a:extLst>
          </p:cNvPr>
          <p:cNvSpPr/>
          <p:nvPr/>
        </p:nvSpPr>
        <p:spPr>
          <a:xfrm>
            <a:off x="1278555" y="2054953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 </a:t>
            </a:r>
            <a:r>
              <a:rPr kumimoji="1" lang="en-US" altLang="ko-KR" sz="1000" dirty="0">
                <a:solidFill>
                  <a:schemeClr val="tx1"/>
                </a:solidFill>
              </a:rPr>
              <a:t>3a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9B1EA64F-A5B9-2C42-B70B-B5BE159CFF21}"/>
              </a:ext>
            </a:extLst>
          </p:cNvPr>
          <p:cNvSpPr/>
          <p:nvPr/>
        </p:nvSpPr>
        <p:spPr>
          <a:xfrm>
            <a:off x="1278555" y="2329874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4b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507CFDF1-A8D0-9949-BC11-182EB75FD219}"/>
              </a:ext>
            </a:extLst>
          </p:cNvPr>
          <p:cNvSpPr/>
          <p:nvPr/>
        </p:nvSpPr>
        <p:spPr>
          <a:xfrm>
            <a:off x="1278555" y="2603142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5a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6E3FE8BE-78EA-CC4C-84FA-546E00ADC182}"/>
              </a:ext>
            </a:extLst>
          </p:cNvPr>
          <p:cNvSpPr/>
          <p:nvPr/>
        </p:nvSpPr>
        <p:spPr>
          <a:xfrm>
            <a:off x="1278555" y="3509416"/>
            <a:ext cx="1860331" cy="27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6b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="" xmlns:a16="http://schemas.microsoft.com/office/drawing/2014/main" id="{E01E7982-64CB-AA47-B149-B70AC085979D}"/>
              </a:ext>
            </a:extLst>
          </p:cNvPr>
          <p:cNvSpPr/>
          <p:nvPr/>
        </p:nvSpPr>
        <p:spPr>
          <a:xfrm>
            <a:off x="1278555" y="3782684"/>
            <a:ext cx="1860331" cy="27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7a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="" xmlns:a16="http://schemas.microsoft.com/office/drawing/2014/main" id="{1A15E965-CE9B-A84E-AB5F-8B148EC7B24F}"/>
              </a:ext>
            </a:extLst>
          </p:cNvPr>
          <p:cNvSpPr/>
          <p:nvPr/>
        </p:nvSpPr>
        <p:spPr>
          <a:xfrm>
            <a:off x="1278555" y="4057605"/>
            <a:ext cx="1860331" cy="27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8b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="" xmlns:a16="http://schemas.microsoft.com/office/drawing/2014/main" id="{9AB9E757-22CA-B543-9AEB-FFFA351022F5}"/>
              </a:ext>
            </a:extLst>
          </p:cNvPr>
          <p:cNvSpPr/>
          <p:nvPr/>
        </p:nvSpPr>
        <p:spPr>
          <a:xfrm>
            <a:off x="1278555" y="4330873"/>
            <a:ext cx="1860331" cy="27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9a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7108E550-1C8F-C341-BB33-8B90AC14D771}"/>
              </a:ext>
            </a:extLst>
          </p:cNvPr>
          <p:cNvSpPr/>
          <p:nvPr/>
        </p:nvSpPr>
        <p:spPr>
          <a:xfrm>
            <a:off x="1278555" y="4605794"/>
            <a:ext cx="1860331" cy="273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10b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05D2013C-5F01-5A47-A4B0-745956CE987D}"/>
              </a:ext>
            </a:extLst>
          </p:cNvPr>
          <p:cNvSpPr/>
          <p:nvPr/>
        </p:nvSpPr>
        <p:spPr>
          <a:xfrm>
            <a:off x="12992100" y="554788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1a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a16="http://schemas.microsoft.com/office/drawing/2014/main" id="{48D5143D-7127-B340-9C64-8CECEA095066}"/>
              </a:ext>
            </a:extLst>
          </p:cNvPr>
          <p:cNvGrpSpPr/>
          <p:nvPr/>
        </p:nvGrpSpPr>
        <p:grpSpPr>
          <a:xfrm>
            <a:off x="14610171" y="5603679"/>
            <a:ext cx="179200" cy="161686"/>
            <a:chOff x="3515933" y="4048693"/>
            <a:chExt cx="179200" cy="161686"/>
          </a:xfrm>
        </p:grpSpPr>
        <p:sp>
          <p:nvSpPr>
            <p:cNvPr id="149" name="모서리가 둥근 직사각형 148">
              <a:extLst>
                <a:ext uri="{FF2B5EF4-FFF2-40B4-BE49-F238E27FC236}">
                  <a16:creationId xmlns="" xmlns:a16="http://schemas.microsoft.com/office/drawing/2014/main" id="{899723CB-DCCF-7A4E-A12D-DAE0990B02C9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0" name="그래픽 149" descr="눈">
              <a:extLst>
                <a:ext uri="{FF2B5EF4-FFF2-40B4-BE49-F238E27FC236}">
                  <a16:creationId xmlns="" xmlns:a16="http://schemas.microsoft.com/office/drawing/2014/main" id="{4ED556FF-9478-534B-8038-C83E83D9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C92A38D2-E55B-B641-8C9C-07DFC0C40AE8}"/>
              </a:ext>
            </a:extLst>
          </p:cNvPr>
          <p:cNvSpPr/>
          <p:nvPr/>
        </p:nvSpPr>
        <p:spPr>
          <a:xfrm>
            <a:off x="12992100" y="5822809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2b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="" xmlns:a16="http://schemas.microsoft.com/office/drawing/2014/main" id="{A398E276-7B91-CA4C-8A95-496DFFBAA335}"/>
              </a:ext>
            </a:extLst>
          </p:cNvPr>
          <p:cNvGrpSpPr/>
          <p:nvPr/>
        </p:nvGrpSpPr>
        <p:grpSpPr>
          <a:xfrm>
            <a:off x="14610171" y="5878600"/>
            <a:ext cx="179200" cy="161686"/>
            <a:chOff x="3515933" y="4048693"/>
            <a:chExt cx="179200" cy="161686"/>
          </a:xfrm>
        </p:grpSpPr>
        <p:sp>
          <p:nvSpPr>
            <p:cNvPr id="153" name="모서리가 둥근 직사각형 152">
              <a:extLst>
                <a:ext uri="{FF2B5EF4-FFF2-40B4-BE49-F238E27FC236}">
                  <a16:creationId xmlns="" xmlns:a16="http://schemas.microsoft.com/office/drawing/2014/main" id="{BA081D2D-F041-B54A-805B-806BBA0BB5CD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4" name="그래픽 153" descr="눈">
              <a:extLst>
                <a:ext uri="{FF2B5EF4-FFF2-40B4-BE49-F238E27FC236}">
                  <a16:creationId xmlns="" xmlns:a16="http://schemas.microsoft.com/office/drawing/2014/main" id="{CFF8D9AC-613E-1644-A5FE-3C9C0ACF3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155" name="직사각형 154">
            <a:extLst>
              <a:ext uri="{FF2B5EF4-FFF2-40B4-BE49-F238E27FC236}">
                <a16:creationId xmlns="" xmlns:a16="http://schemas.microsoft.com/office/drawing/2014/main" id="{B2C09C83-8A80-164E-921A-05347DB35E7A}"/>
              </a:ext>
            </a:extLst>
          </p:cNvPr>
          <p:cNvSpPr/>
          <p:nvPr/>
        </p:nvSpPr>
        <p:spPr>
          <a:xfrm>
            <a:off x="12992100" y="6096077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3a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56" name="그룹 155">
            <a:extLst>
              <a:ext uri="{FF2B5EF4-FFF2-40B4-BE49-F238E27FC236}">
                <a16:creationId xmlns="" xmlns:a16="http://schemas.microsoft.com/office/drawing/2014/main" id="{3EAE4A15-3D2A-3245-B276-3913D5DDF4EA}"/>
              </a:ext>
            </a:extLst>
          </p:cNvPr>
          <p:cNvGrpSpPr/>
          <p:nvPr/>
        </p:nvGrpSpPr>
        <p:grpSpPr>
          <a:xfrm>
            <a:off x="14610171" y="6151868"/>
            <a:ext cx="179200" cy="161686"/>
            <a:chOff x="3515933" y="4048693"/>
            <a:chExt cx="179200" cy="161686"/>
          </a:xfrm>
        </p:grpSpPr>
        <p:sp>
          <p:nvSpPr>
            <p:cNvPr id="157" name="모서리가 둥근 직사각형 156">
              <a:extLst>
                <a:ext uri="{FF2B5EF4-FFF2-40B4-BE49-F238E27FC236}">
                  <a16:creationId xmlns="" xmlns:a16="http://schemas.microsoft.com/office/drawing/2014/main" id="{DA23253A-BFA2-1C46-A3F6-EC4E27638722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8" name="그래픽 157" descr="눈">
              <a:extLst>
                <a:ext uri="{FF2B5EF4-FFF2-40B4-BE49-F238E27FC236}">
                  <a16:creationId xmlns="" xmlns:a16="http://schemas.microsoft.com/office/drawing/2014/main" id="{72E54732-3F33-3E4A-B4F7-9C2A2B9D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159" name="직사각형 158">
            <a:extLst>
              <a:ext uri="{FF2B5EF4-FFF2-40B4-BE49-F238E27FC236}">
                <a16:creationId xmlns="" xmlns:a16="http://schemas.microsoft.com/office/drawing/2014/main" id="{7FB9D363-186D-0541-AF4E-FD5373C506D0}"/>
              </a:ext>
            </a:extLst>
          </p:cNvPr>
          <p:cNvSpPr/>
          <p:nvPr/>
        </p:nvSpPr>
        <p:spPr>
          <a:xfrm>
            <a:off x="12992100" y="637099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4b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="" xmlns:a16="http://schemas.microsoft.com/office/drawing/2014/main" id="{D2517491-62F8-CA43-93B2-E3E29056C2FF}"/>
              </a:ext>
            </a:extLst>
          </p:cNvPr>
          <p:cNvGrpSpPr/>
          <p:nvPr/>
        </p:nvGrpSpPr>
        <p:grpSpPr>
          <a:xfrm>
            <a:off x="14610171" y="6426789"/>
            <a:ext cx="179200" cy="161686"/>
            <a:chOff x="3515933" y="4048693"/>
            <a:chExt cx="179200" cy="161686"/>
          </a:xfrm>
        </p:grpSpPr>
        <p:sp>
          <p:nvSpPr>
            <p:cNvPr id="161" name="모서리가 둥근 직사각형 160">
              <a:extLst>
                <a:ext uri="{FF2B5EF4-FFF2-40B4-BE49-F238E27FC236}">
                  <a16:creationId xmlns="" xmlns:a16="http://schemas.microsoft.com/office/drawing/2014/main" id="{CE6F39D0-E638-2C44-A2AB-4272E31107C9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2" name="그래픽 161" descr="눈">
              <a:extLst>
                <a:ext uri="{FF2B5EF4-FFF2-40B4-BE49-F238E27FC236}">
                  <a16:creationId xmlns="" xmlns:a16="http://schemas.microsoft.com/office/drawing/2014/main" id="{C12D44B8-FBB7-364E-AD4C-391C13B8E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163" name="직사각형 162">
            <a:extLst>
              <a:ext uri="{FF2B5EF4-FFF2-40B4-BE49-F238E27FC236}">
                <a16:creationId xmlns="" xmlns:a16="http://schemas.microsoft.com/office/drawing/2014/main" id="{3F9A1067-E251-2E47-BE39-7CBACE3B1ED0}"/>
              </a:ext>
            </a:extLst>
          </p:cNvPr>
          <p:cNvSpPr/>
          <p:nvPr/>
        </p:nvSpPr>
        <p:spPr>
          <a:xfrm>
            <a:off x="12992100" y="664426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5a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="" xmlns:a16="http://schemas.microsoft.com/office/drawing/2014/main" id="{A799F11D-8C31-1748-9A0B-1D90B786CC12}"/>
              </a:ext>
            </a:extLst>
          </p:cNvPr>
          <p:cNvGrpSpPr/>
          <p:nvPr/>
        </p:nvGrpSpPr>
        <p:grpSpPr>
          <a:xfrm>
            <a:off x="14610171" y="6700057"/>
            <a:ext cx="179200" cy="161686"/>
            <a:chOff x="3515933" y="4048693"/>
            <a:chExt cx="179200" cy="161686"/>
          </a:xfrm>
        </p:grpSpPr>
        <p:sp>
          <p:nvSpPr>
            <p:cNvPr id="165" name="모서리가 둥근 직사각형 164">
              <a:extLst>
                <a:ext uri="{FF2B5EF4-FFF2-40B4-BE49-F238E27FC236}">
                  <a16:creationId xmlns="" xmlns:a16="http://schemas.microsoft.com/office/drawing/2014/main" id="{5B1A44B1-31BA-8349-81AB-1E60041B8F3B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6" name="그래픽 165" descr="눈">
              <a:extLst>
                <a:ext uri="{FF2B5EF4-FFF2-40B4-BE49-F238E27FC236}">
                  <a16:creationId xmlns="" xmlns:a16="http://schemas.microsoft.com/office/drawing/2014/main" id="{686EBC5F-3822-4B40-805B-ECCFF3BF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167" name="직사각형 166">
            <a:extLst>
              <a:ext uri="{FF2B5EF4-FFF2-40B4-BE49-F238E27FC236}">
                <a16:creationId xmlns="" xmlns:a16="http://schemas.microsoft.com/office/drawing/2014/main" id="{4258B7B5-0730-9141-A3B5-EF00B7BA2459}"/>
              </a:ext>
            </a:extLst>
          </p:cNvPr>
          <p:cNvSpPr/>
          <p:nvPr/>
        </p:nvSpPr>
        <p:spPr>
          <a:xfrm>
            <a:off x="12992100" y="6919187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☐ 6b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="" xmlns:a16="http://schemas.microsoft.com/office/drawing/2014/main" id="{0FE22C35-40AE-D14E-A1D7-18CD87BD42E8}"/>
              </a:ext>
            </a:extLst>
          </p:cNvPr>
          <p:cNvSpPr/>
          <p:nvPr/>
        </p:nvSpPr>
        <p:spPr>
          <a:xfrm>
            <a:off x="12992100" y="7192455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☐ 7a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9" name="직사각형 168">
            <a:extLst>
              <a:ext uri="{FF2B5EF4-FFF2-40B4-BE49-F238E27FC236}">
                <a16:creationId xmlns="" xmlns:a16="http://schemas.microsoft.com/office/drawing/2014/main" id="{BB7FCA13-4D5A-A44F-867C-0ABF487A0988}"/>
              </a:ext>
            </a:extLst>
          </p:cNvPr>
          <p:cNvSpPr/>
          <p:nvPr/>
        </p:nvSpPr>
        <p:spPr>
          <a:xfrm>
            <a:off x="12992100" y="746737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☐ 8b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0" name="직사각형 169">
            <a:extLst>
              <a:ext uri="{FF2B5EF4-FFF2-40B4-BE49-F238E27FC236}">
                <a16:creationId xmlns="" xmlns:a16="http://schemas.microsoft.com/office/drawing/2014/main" id="{6F4EDC20-E16F-0240-A896-AE4B28DC66FE}"/>
              </a:ext>
            </a:extLst>
          </p:cNvPr>
          <p:cNvSpPr/>
          <p:nvPr/>
        </p:nvSpPr>
        <p:spPr>
          <a:xfrm>
            <a:off x="12992100" y="7740644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☐ 9a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1" name="직사각형 170">
            <a:extLst>
              <a:ext uri="{FF2B5EF4-FFF2-40B4-BE49-F238E27FC236}">
                <a16:creationId xmlns="" xmlns:a16="http://schemas.microsoft.com/office/drawing/2014/main" id="{108BF3BD-16A2-6D4D-AA69-E9942F443567}"/>
              </a:ext>
            </a:extLst>
          </p:cNvPr>
          <p:cNvSpPr/>
          <p:nvPr/>
        </p:nvSpPr>
        <p:spPr>
          <a:xfrm>
            <a:off x="12992100" y="8015565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☐ 10b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172" name="그룹 171">
            <a:extLst>
              <a:ext uri="{FF2B5EF4-FFF2-40B4-BE49-F238E27FC236}">
                <a16:creationId xmlns="" xmlns:a16="http://schemas.microsoft.com/office/drawing/2014/main" id="{FE9F4272-256F-AF42-BF95-B78488624F8F}"/>
              </a:ext>
            </a:extLst>
          </p:cNvPr>
          <p:cNvGrpSpPr/>
          <p:nvPr/>
        </p:nvGrpSpPr>
        <p:grpSpPr>
          <a:xfrm>
            <a:off x="14610171" y="6974978"/>
            <a:ext cx="179200" cy="161686"/>
            <a:chOff x="3521263" y="3289925"/>
            <a:chExt cx="179200" cy="161686"/>
          </a:xfrm>
        </p:grpSpPr>
        <p:sp>
          <p:nvSpPr>
            <p:cNvPr id="173" name="모서리가 둥근 직사각형 172">
              <a:extLst>
                <a:ext uri="{FF2B5EF4-FFF2-40B4-BE49-F238E27FC236}">
                  <a16:creationId xmlns="" xmlns:a16="http://schemas.microsoft.com/office/drawing/2014/main" id="{B7889C8E-9492-6046-9CB0-6A84BD09F129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="" xmlns:a16="http://schemas.microsoft.com/office/drawing/2014/main" id="{078DA74F-4403-ED43-8A4B-6318737F7629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75" name="그래픽 174" descr="눈">
                <a:extLst>
                  <a:ext uri="{FF2B5EF4-FFF2-40B4-BE49-F238E27FC236}">
                    <a16:creationId xmlns="" xmlns:a16="http://schemas.microsoft.com/office/drawing/2014/main" id="{3A221D84-071D-BC4D-ADBE-64D5131D0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76" name="직선 연결선[R] 175">
                <a:extLst>
                  <a:ext uri="{FF2B5EF4-FFF2-40B4-BE49-F238E27FC236}">
                    <a16:creationId xmlns="" xmlns:a16="http://schemas.microsoft.com/office/drawing/2014/main" id="{025A540A-5C5B-E941-A9DB-BF2B36CCFA6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그룹 176">
            <a:extLst>
              <a:ext uri="{FF2B5EF4-FFF2-40B4-BE49-F238E27FC236}">
                <a16:creationId xmlns="" xmlns:a16="http://schemas.microsoft.com/office/drawing/2014/main" id="{55177459-8A99-0D4B-84B9-53BDF9D21B3C}"/>
              </a:ext>
            </a:extLst>
          </p:cNvPr>
          <p:cNvGrpSpPr/>
          <p:nvPr/>
        </p:nvGrpSpPr>
        <p:grpSpPr>
          <a:xfrm>
            <a:off x="14610171" y="7248246"/>
            <a:ext cx="179200" cy="161686"/>
            <a:chOff x="3521263" y="3289925"/>
            <a:chExt cx="179200" cy="161686"/>
          </a:xfrm>
        </p:grpSpPr>
        <p:sp>
          <p:nvSpPr>
            <p:cNvPr id="178" name="모서리가 둥근 직사각형 177">
              <a:extLst>
                <a:ext uri="{FF2B5EF4-FFF2-40B4-BE49-F238E27FC236}">
                  <a16:creationId xmlns="" xmlns:a16="http://schemas.microsoft.com/office/drawing/2014/main" id="{AF35DE37-8A32-D947-9762-EB38842B1B8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79" name="그룹 178">
              <a:extLst>
                <a:ext uri="{FF2B5EF4-FFF2-40B4-BE49-F238E27FC236}">
                  <a16:creationId xmlns="" xmlns:a16="http://schemas.microsoft.com/office/drawing/2014/main" id="{EF09CEE5-3641-F749-A6CB-7E59DFAE6C47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80" name="그래픽 179" descr="눈">
                <a:extLst>
                  <a:ext uri="{FF2B5EF4-FFF2-40B4-BE49-F238E27FC236}">
                    <a16:creationId xmlns="" xmlns:a16="http://schemas.microsoft.com/office/drawing/2014/main" id="{06386CC4-AD49-764E-B6F2-3F0A81B227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81" name="직선 연결선[R] 180">
                <a:extLst>
                  <a:ext uri="{FF2B5EF4-FFF2-40B4-BE49-F238E27FC236}">
                    <a16:creationId xmlns="" xmlns:a16="http://schemas.microsoft.com/office/drawing/2014/main" id="{D7CF855A-2255-E944-8D1E-825E57504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그룹 181">
            <a:extLst>
              <a:ext uri="{FF2B5EF4-FFF2-40B4-BE49-F238E27FC236}">
                <a16:creationId xmlns="" xmlns:a16="http://schemas.microsoft.com/office/drawing/2014/main" id="{3C74C6E0-133B-E64B-BDAA-964CEB43C4FA}"/>
              </a:ext>
            </a:extLst>
          </p:cNvPr>
          <p:cNvGrpSpPr/>
          <p:nvPr/>
        </p:nvGrpSpPr>
        <p:grpSpPr>
          <a:xfrm>
            <a:off x="14610171" y="7523167"/>
            <a:ext cx="179200" cy="161686"/>
            <a:chOff x="3521263" y="3289925"/>
            <a:chExt cx="179200" cy="161686"/>
          </a:xfrm>
        </p:grpSpPr>
        <p:sp>
          <p:nvSpPr>
            <p:cNvPr id="183" name="모서리가 둥근 직사각형 182">
              <a:extLst>
                <a:ext uri="{FF2B5EF4-FFF2-40B4-BE49-F238E27FC236}">
                  <a16:creationId xmlns="" xmlns:a16="http://schemas.microsoft.com/office/drawing/2014/main" id="{9034F616-0018-0344-8E85-CD041BF28020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84" name="그룹 183">
              <a:extLst>
                <a:ext uri="{FF2B5EF4-FFF2-40B4-BE49-F238E27FC236}">
                  <a16:creationId xmlns="" xmlns:a16="http://schemas.microsoft.com/office/drawing/2014/main" id="{F77F3FD6-5D30-FB47-8724-E405CA38F57D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85" name="그래픽 184" descr="눈">
                <a:extLst>
                  <a:ext uri="{FF2B5EF4-FFF2-40B4-BE49-F238E27FC236}">
                    <a16:creationId xmlns="" xmlns:a16="http://schemas.microsoft.com/office/drawing/2014/main" id="{28082407-2E7B-3641-8070-5799FDC2B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86" name="직선 연결선[R] 185">
                <a:extLst>
                  <a:ext uri="{FF2B5EF4-FFF2-40B4-BE49-F238E27FC236}">
                    <a16:creationId xmlns="" xmlns:a16="http://schemas.microsoft.com/office/drawing/2014/main" id="{ED0285E6-D4AB-2B4E-9943-AF4EC923A8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7" name="그룹 186">
            <a:extLst>
              <a:ext uri="{FF2B5EF4-FFF2-40B4-BE49-F238E27FC236}">
                <a16:creationId xmlns="" xmlns:a16="http://schemas.microsoft.com/office/drawing/2014/main" id="{26119C33-5195-2B47-B203-402A6AC16EBD}"/>
              </a:ext>
            </a:extLst>
          </p:cNvPr>
          <p:cNvGrpSpPr/>
          <p:nvPr/>
        </p:nvGrpSpPr>
        <p:grpSpPr>
          <a:xfrm>
            <a:off x="14610171" y="7796435"/>
            <a:ext cx="179200" cy="161686"/>
            <a:chOff x="3521263" y="3289925"/>
            <a:chExt cx="179200" cy="161686"/>
          </a:xfrm>
        </p:grpSpPr>
        <p:sp>
          <p:nvSpPr>
            <p:cNvPr id="188" name="모서리가 둥근 직사각형 187">
              <a:extLst>
                <a:ext uri="{FF2B5EF4-FFF2-40B4-BE49-F238E27FC236}">
                  <a16:creationId xmlns="" xmlns:a16="http://schemas.microsoft.com/office/drawing/2014/main" id="{A88014C4-D319-2F41-B15C-0A8E88360EED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89" name="그룹 188">
              <a:extLst>
                <a:ext uri="{FF2B5EF4-FFF2-40B4-BE49-F238E27FC236}">
                  <a16:creationId xmlns="" xmlns:a16="http://schemas.microsoft.com/office/drawing/2014/main" id="{2AFAC4EB-96A5-5B4E-AB99-590002959481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90" name="그래픽 189" descr="눈">
                <a:extLst>
                  <a:ext uri="{FF2B5EF4-FFF2-40B4-BE49-F238E27FC236}">
                    <a16:creationId xmlns="" xmlns:a16="http://schemas.microsoft.com/office/drawing/2014/main" id="{DED49EE5-A2B3-A148-9E0A-A761C1399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91" name="직선 연결선[R] 190">
                <a:extLst>
                  <a:ext uri="{FF2B5EF4-FFF2-40B4-BE49-F238E27FC236}">
                    <a16:creationId xmlns="" xmlns:a16="http://schemas.microsoft.com/office/drawing/2014/main" id="{8E7CD122-139F-AA4C-86B6-CC36C337991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2" name="그룹 191">
            <a:extLst>
              <a:ext uri="{FF2B5EF4-FFF2-40B4-BE49-F238E27FC236}">
                <a16:creationId xmlns="" xmlns:a16="http://schemas.microsoft.com/office/drawing/2014/main" id="{D29C0CE7-A57F-5E48-BA42-FB051FAD54A8}"/>
              </a:ext>
            </a:extLst>
          </p:cNvPr>
          <p:cNvGrpSpPr/>
          <p:nvPr/>
        </p:nvGrpSpPr>
        <p:grpSpPr>
          <a:xfrm>
            <a:off x="14610171" y="8071356"/>
            <a:ext cx="179200" cy="161686"/>
            <a:chOff x="3521263" y="3289925"/>
            <a:chExt cx="179200" cy="161686"/>
          </a:xfrm>
        </p:grpSpPr>
        <p:sp>
          <p:nvSpPr>
            <p:cNvPr id="193" name="모서리가 둥근 직사각형 192">
              <a:extLst>
                <a:ext uri="{FF2B5EF4-FFF2-40B4-BE49-F238E27FC236}">
                  <a16:creationId xmlns="" xmlns:a16="http://schemas.microsoft.com/office/drawing/2014/main" id="{AEA2A56B-500A-C842-9338-A15974F0AD2B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4" name="그룹 193">
              <a:extLst>
                <a:ext uri="{FF2B5EF4-FFF2-40B4-BE49-F238E27FC236}">
                  <a16:creationId xmlns="" xmlns:a16="http://schemas.microsoft.com/office/drawing/2014/main" id="{A71592B0-17AA-ED4B-8833-5C52159A5C42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195" name="그래픽 194" descr="눈">
                <a:extLst>
                  <a:ext uri="{FF2B5EF4-FFF2-40B4-BE49-F238E27FC236}">
                    <a16:creationId xmlns="" xmlns:a16="http://schemas.microsoft.com/office/drawing/2014/main" id="{63DEA9FB-1D06-6545-9F80-56E28B542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196" name="직선 연결선[R] 195">
                <a:extLst>
                  <a:ext uri="{FF2B5EF4-FFF2-40B4-BE49-F238E27FC236}">
                    <a16:creationId xmlns="" xmlns:a16="http://schemas.microsoft.com/office/drawing/2014/main" id="{58D451AF-724D-5942-A360-3DC592AFFC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7" name="그룹 196">
            <a:extLst>
              <a:ext uri="{FF2B5EF4-FFF2-40B4-BE49-F238E27FC236}">
                <a16:creationId xmlns="" xmlns:a16="http://schemas.microsoft.com/office/drawing/2014/main" id="{A3E4DAD2-1023-9A4F-A668-6198CC038D2D}"/>
              </a:ext>
            </a:extLst>
          </p:cNvPr>
          <p:cNvGrpSpPr/>
          <p:nvPr/>
        </p:nvGrpSpPr>
        <p:grpSpPr>
          <a:xfrm>
            <a:off x="2896626" y="2377867"/>
            <a:ext cx="179200" cy="161686"/>
            <a:chOff x="3521263" y="3289925"/>
            <a:chExt cx="179200" cy="161686"/>
          </a:xfrm>
        </p:grpSpPr>
        <p:sp>
          <p:nvSpPr>
            <p:cNvPr id="198" name="모서리가 둥근 직사각형 197">
              <a:extLst>
                <a:ext uri="{FF2B5EF4-FFF2-40B4-BE49-F238E27FC236}">
                  <a16:creationId xmlns="" xmlns:a16="http://schemas.microsoft.com/office/drawing/2014/main" id="{24D2F451-DD0B-C64C-8572-6C55FC567FB7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99" name="그룹 198">
              <a:extLst>
                <a:ext uri="{FF2B5EF4-FFF2-40B4-BE49-F238E27FC236}">
                  <a16:creationId xmlns="" xmlns:a16="http://schemas.microsoft.com/office/drawing/2014/main" id="{6AE32E4D-BDE7-5A4D-865C-C7ABB69A8CD6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00" name="그래픽 199" descr="눈">
                <a:extLst>
                  <a:ext uri="{FF2B5EF4-FFF2-40B4-BE49-F238E27FC236}">
                    <a16:creationId xmlns="" xmlns:a16="http://schemas.microsoft.com/office/drawing/2014/main" id="{760EC57C-D86C-5849-AD24-F98D666C21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01" name="직선 연결선[R] 200">
                <a:extLst>
                  <a:ext uri="{FF2B5EF4-FFF2-40B4-BE49-F238E27FC236}">
                    <a16:creationId xmlns="" xmlns:a16="http://schemas.microsoft.com/office/drawing/2014/main" id="{4FCC174F-2417-BF47-BD2E-BD81C28F1C3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2" name="그룹 201">
            <a:extLst>
              <a:ext uri="{FF2B5EF4-FFF2-40B4-BE49-F238E27FC236}">
                <a16:creationId xmlns="" xmlns:a16="http://schemas.microsoft.com/office/drawing/2014/main" id="{1895ABDE-476E-6148-8DBE-751056CD6A5A}"/>
              </a:ext>
            </a:extLst>
          </p:cNvPr>
          <p:cNvGrpSpPr/>
          <p:nvPr/>
        </p:nvGrpSpPr>
        <p:grpSpPr>
          <a:xfrm>
            <a:off x="2896626" y="2652788"/>
            <a:ext cx="179200" cy="161686"/>
            <a:chOff x="3521263" y="3289925"/>
            <a:chExt cx="179200" cy="161686"/>
          </a:xfrm>
        </p:grpSpPr>
        <p:sp>
          <p:nvSpPr>
            <p:cNvPr id="203" name="모서리가 둥근 직사각형 202">
              <a:extLst>
                <a:ext uri="{FF2B5EF4-FFF2-40B4-BE49-F238E27FC236}">
                  <a16:creationId xmlns="" xmlns:a16="http://schemas.microsoft.com/office/drawing/2014/main" id="{12BCF601-62AF-D747-B445-58C498C9464A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4" name="그룹 203">
              <a:extLst>
                <a:ext uri="{FF2B5EF4-FFF2-40B4-BE49-F238E27FC236}">
                  <a16:creationId xmlns="" xmlns:a16="http://schemas.microsoft.com/office/drawing/2014/main" id="{05BBA8C5-3116-194E-B530-079BC18EDBE9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05" name="그래픽 204" descr="눈">
                <a:extLst>
                  <a:ext uri="{FF2B5EF4-FFF2-40B4-BE49-F238E27FC236}">
                    <a16:creationId xmlns="" xmlns:a16="http://schemas.microsoft.com/office/drawing/2014/main" id="{689A4970-7AD0-6840-9A5B-15CA51878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06" name="직선 연결선[R] 205">
                <a:extLst>
                  <a:ext uri="{FF2B5EF4-FFF2-40B4-BE49-F238E27FC236}">
                    <a16:creationId xmlns="" xmlns:a16="http://schemas.microsoft.com/office/drawing/2014/main" id="{26CF8FE6-C3DF-0D43-BD0D-D6FB8ED997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0925E1AC-D19B-7146-BBCA-6749434E31DB}"/>
              </a:ext>
            </a:extLst>
          </p:cNvPr>
          <p:cNvSpPr/>
          <p:nvPr/>
        </p:nvSpPr>
        <p:spPr>
          <a:xfrm>
            <a:off x="451945" y="484269"/>
            <a:ext cx="2678117" cy="63471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아래와 같이 가정해 봅니다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최대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3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개까지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‘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’</a:t>
            </a: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으로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설정 가능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화면에서 확인할 수 있는 항목 수는 최대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5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개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208" name="모서리가 둥근 직사각형 207">
            <a:extLst>
              <a:ext uri="{FF2B5EF4-FFF2-40B4-BE49-F238E27FC236}">
                <a16:creationId xmlns="" xmlns:a16="http://schemas.microsoft.com/office/drawing/2014/main" id="{96A6DBA3-6D21-0446-B90C-243681E39B01}"/>
              </a:ext>
            </a:extLst>
          </p:cNvPr>
          <p:cNvSpPr/>
          <p:nvPr/>
        </p:nvSpPr>
        <p:spPr>
          <a:xfrm>
            <a:off x="3534642" y="2212821"/>
            <a:ext cx="426262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Search </a:t>
            </a:r>
            <a:r>
              <a:rPr lang="ko-KR" altLang="en-US" sz="500" dirty="0">
                <a:solidFill>
                  <a:schemeClr val="bg1"/>
                </a:solidFill>
                <a:ea typeface="Nanum Gothic Regular" charset="-127"/>
              </a:rPr>
              <a:t> </a:t>
            </a:r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all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sp>
        <p:nvSpPr>
          <p:cNvPr id="210" name="직사각형 209">
            <a:extLst>
              <a:ext uri="{FF2B5EF4-FFF2-40B4-BE49-F238E27FC236}">
                <a16:creationId xmlns="" xmlns:a16="http://schemas.microsoft.com/office/drawing/2014/main" id="{69F57B32-8E4D-A341-B0F9-E03FEEE95BB9}"/>
              </a:ext>
            </a:extLst>
          </p:cNvPr>
          <p:cNvSpPr/>
          <p:nvPr/>
        </p:nvSpPr>
        <p:spPr>
          <a:xfrm>
            <a:off x="3468125" y="1977251"/>
            <a:ext cx="624199" cy="6347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‘a’ 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검색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="" xmlns:a16="http://schemas.microsoft.com/office/drawing/2014/main" id="{603C68AB-A564-344F-BABC-0E54B2F44027}"/>
              </a:ext>
            </a:extLst>
          </p:cNvPr>
          <p:cNvCxnSpPr>
            <a:cxnSpLocks/>
          </p:cNvCxnSpPr>
          <p:nvPr/>
        </p:nvCxnSpPr>
        <p:spPr>
          <a:xfrm>
            <a:off x="3274388" y="2020837"/>
            <a:ext cx="1053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>
            <a:extLst>
              <a:ext uri="{FF2B5EF4-FFF2-40B4-BE49-F238E27FC236}">
                <a16:creationId xmlns="" xmlns:a16="http://schemas.microsoft.com/office/drawing/2014/main" id="{5B0262AF-7985-994C-B76F-CEF3FFBC5D54}"/>
              </a:ext>
            </a:extLst>
          </p:cNvPr>
          <p:cNvSpPr/>
          <p:nvPr/>
        </p:nvSpPr>
        <p:spPr>
          <a:xfrm>
            <a:off x="4359651" y="151178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1a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12" name="그룹 211">
            <a:extLst>
              <a:ext uri="{FF2B5EF4-FFF2-40B4-BE49-F238E27FC236}">
                <a16:creationId xmlns="" xmlns:a16="http://schemas.microsoft.com/office/drawing/2014/main" id="{E419F2E0-4D6B-8B45-A267-D6EE57C7FC76}"/>
              </a:ext>
            </a:extLst>
          </p:cNvPr>
          <p:cNvGrpSpPr/>
          <p:nvPr/>
        </p:nvGrpSpPr>
        <p:grpSpPr>
          <a:xfrm>
            <a:off x="5977722" y="1567579"/>
            <a:ext cx="179200" cy="161686"/>
            <a:chOff x="3515933" y="4048693"/>
            <a:chExt cx="179200" cy="161686"/>
          </a:xfrm>
        </p:grpSpPr>
        <p:sp>
          <p:nvSpPr>
            <p:cNvPr id="213" name="모서리가 둥근 직사각형 212">
              <a:extLst>
                <a:ext uri="{FF2B5EF4-FFF2-40B4-BE49-F238E27FC236}">
                  <a16:creationId xmlns="" xmlns:a16="http://schemas.microsoft.com/office/drawing/2014/main" id="{D730C444-3DEB-ED4B-8DD8-6EF0B803C014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14" name="그래픽 213" descr="눈">
              <a:extLst>
                <a:ext uri="{FF2B5EF4-FFF2-40B4-BE49-F238E27FC236}">
                  <a16:creationId xmlns="" xmlns:a16="http://schemas.microsoft.com/office/drawing/2014/main" id="{3410144A-CA1F-A946-A479-CD5947543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219" name="직사각형 218">
            <a:extLst>
              <a:ext uri="{FF2B5EF4-FFF2-40B4-BE49-F238E27FC236}">
                <a16:creationId xmlns="" xmlns:a16="http://schemas.microsoft.com/office/drawing/2014/main" id="{7F40AF81-E815-5947-805B-DED2C557571D}"/>
              </a:ext>
            </a:extLst>
          </p:cNvPr>
          <p:cNvSpPr/>
          <p:nvPr/>
        </p:nvSpPr>
        <p:spPr>
          <a:xfrm>
            <a:off x="4359651" y="177934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3a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20" name="그룹 219">
            <a:extLst>
              <a:ext uri="{FF2B5EF4-FFF2-40B4-BE49-F238E27FC236}">
                <a16:creationId xmlns="" xmlns:a16="http://schemas.microsoft.com/office/drawing/2014/main" id="{34E78384-42C8-6A46-9850-BE8CCED7EE39}"/>
              </a:ext>
            </a:extLst>
          </p:cNvPr>
          <p:cNvGrpSpPr/>
          <p:nvPr/>
        </p:nvGrpSpPr>
        <p:grpSpPr>
          <a:xfrm>
            <a:off x="5977722" y="1835137"/>
            <a:ext cx="179200" cy="161686"/>
            <a:chOff x="3515933" y="4048693"/>
            <a:chExt cx="179200" cy="161686"/>
          </a:xfrm>
        </p:grpSpPr>
        <p:sp>
          <p:nvSpPr>
            <p:cNvPr id="221" name="모서리가 둥근 직사각형 220">
              <a:extLst>
                <a:ext uri="{FF2B5EF4-FFF2-40B4-BE49-F238E27FC236}">
                  <a16:creationId xmlns="" xmlns:a16="http://schemas.microsoft.com/office/drawing/2014/main" id="{A1E559A8-AEDA-0347-9131-8022466D5B8D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22" name="그래픽 221" descr="눈">
              <a:extLst>
                <a:ext uri="{FF2B5EF4-FFF2-40B4-BE49-F238E27FC236}">
                  <a16:creationId xmlns="" xmlns:a16="http://schemas.microsoft.com/office/drawing/2014/main" id="{548E3D4B-0E91-3B4E-9C63-F0B1539B4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224" name="직사각형 223">
            <a:extLst>
              <a:ext uri="{FF2B5EF4-FFF2-40B4-BE49-F238E27FC236}">
                <a16:creationId xmlns="" xmlns:a16="http://schemas.microsoft.com/office/drawing/2014/main" id="{A809618B-7CE0-3042-89A7-1C09B0DFB7D7}"/>
              </a:ext>
            </a:extLst>
          </p:cNvPr>
          <p:cNvSpPr/>
          <p:nvPr/>
        </p:nvSpPr>
        <p:spPr>
          <a:xfrm>
            <a:off x="4359651" y="205426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5a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6" name="직사각형 225">
            <a:extLst>
              <a:ext uri="{FF2B5EF4-FFF2-40B4-BE49-F238E27FC236}">
                <a16:creationId xmlns="" xmlns:a16="http://schemas.microsoft.com/office/drawing/2014/main" id="{44E31D39-9D76-6A41-B0B7-E56BFE98BDA2}"/>
              </a:ext>
            </a:extLst>
          </p:cNvPr>
          <p:cNvSpPr/>
          <p:nvPr/>
        </p:nvSpPr>
        <p:spPr>
          <a:xfrm>
            <a:off x="4359651" y="2361595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7a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="" xmlns:a16="http://schemas.microsoft.com/office/drawing/2014/main" id="{829D7AF5-0849-7C4D-BF23-3C16C0B5DE7D}"/>
              </a:ext>
            </a:extLst>
          </p:cNvPr>
          <p:cNvSpPr/>
          <p:nvPr/>
        </p:nvSpPr>
        <p:spPr>
          <a:xfrm>
            <a:off x="4359651" y="2643101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9a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35" name="그룹 234">
            <a:extLst>
              <a:ext uri="{FF2B5EF4-FFF2-40B4-BE49-F238E27FC236}">
                <a16:creationId xmlns="" xmlns:a16="http://schemas.microsoft.com/office/drawing/2014/main" id="{540BCFD5-45E8-6B4A-829D-EFD8377DE567}"/>
              </a:ext>
            </a:extLst>
          </p:cNvPr>
          <p:cNvGrpSpPr/>
          <p:nvPr/>
        </p:nvGrpSpPr>
        <p:grpSpPr>
          <a:xfrm>
            <a:off x="5977722" y="2417386"/>
            <a:ext cx="179200" cy="161686"/>
            <a:chOff x="3521263" y="3289925"/>
            <a:chExt cx="179200" cy="161686"/>
          </a:xfrm>
        </p:grpSpPr>
        <p:sp>
          <p:nvSpPr>
            <p:cNvPr id="236" name="모서리가 둥근 직사각형 235">
              <a:extLst>
                <a:ext uri="{FF2B5EF4-FFF2-40B4-BE49-F238E27FC236}">
                  <a16:creationId xmlns="" xmlns:a16="http://schemas.microsoft.com/office/drawing/2014/main" id="{91D9027A-6B47-C84B-9463-C4491CEFFB57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37" name="그룹 236">
              <a:extLst>
                <a:ext uri="{FF2B5EF4-FFF2-40B4-BE49-F238E27FC236}">
                  <a16:creationId xmlns="" xmlns:a16="http://schemas.microsoft.com/office/drawing/2014/main" id="{D551A8F0-8B1B-3B4A-A4AC-EC5201EC084D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38" name="그래픽 237" descr="눈">
                <a:extLst>
                  <a:ext uri="{FF2B5EF4-FFF2-40B4-BE49-F238E27FC236}">
                    <a16:creationId xmlns="" xmlns:a16="http://schemas.microsoft.com/office/drawing/2014/main" id="{7FB061D6-B220-2646-90B8-9D4AD01373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39" name="직선 연결선[R] 238">
                <a:extLst>
                  <a:ext uri="{FF2B5EF4-FFF2-40B4-BE49-F238E27FC236}">
                    <a16:creationId xmlns="" xmlns:a16="http://schemas.microsoft.com/office/drawing/2014/main" id="{803EE13F-EAB9-4E4B-85D3-79DFFBDECF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5" name="그룹 244">
            <a:extLst>
              <a:ext uri="{FF2B5EF4-FFF2-40B4-BE49-F238E27FC236}">
                <a16:creationId xmlns="" xmlns:a16="http://schemas.microsoft.com/office/drawing/2014/main" id="{CCFE0B60-7C73-5642-B13C-E4DE74BBF6EC}"/>
              </a:ext>
            </a:extLst>
          </p:cNvPr>
          <p:cNvGrpSpPr/>
          <p:nvPr/>
        </p:nvGrpSpPr>
        <p:grpSpPr>
          <a:xfrm>
            <a:off x="5977722" y="2698892"/>
            <a:ext cx="179200" cy="161686"/>
            <a:chOff x="3521263" y="3289925"/>
            <a:chExt cx="179200" cy="161686"/>
          </a:xfrm>
        </p:grpSpPr>
        <p:sp>
          <p:nvSpPr>
            <p:cNvPr id="246" name="모서리가 둥근 직사각형 245">
              <a:extLst>
                <a:ext uri="{FF2B5EF4-FFF2-40B4-BE49-F238E27FC236}">
                  <a16:creationId xmlns="" xmlns:a16="http://schemas.microsoft.com/office/drawing/2014/main" id="{C8A6DA60-76D5-A04C-927C-6D21354F9363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47" name="그룹 246">
              <a:extLst>
                <a:ext uri="{FF2B5EF4-FFF2-40B4-BE49-F238E27FC236}">
                  <a16:creationId xmlns="" xmlns:a16="http://schemas.microsoft.com/office/drawing/2014/main" id="{D7410EF6-EFB0-DA4E-8F90-5BC600E5A4A7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48" name="그래픽 247" descr="눈">
                <a:extLst>
                  <a:ext uri="{FF2B5EF4-FFF2-40B4-BE49-F238E27FC236}">
                    <a16:creationId xmlns="" xmlns:a16="http://schemas.microsoft.com/office/drawing/2014/main" id="{EC4EC748-C78F-064F-B543-BE3A0EB91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49" name="직선 연결선[R] 248">
                <a:extLst>
                  <a:ext uri="{FF2B5EF4-FFF2-40B4-BE49-F238E27FC236}">
                    <a16:creationId xmlns="" xmlns:a16="http://schemas.microsoft.com/office/drawing/2014/main" id="{11D9ED76-BB69-AE44-B0B3-FAE9B33A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0" name="그룹 259">
            <a:extLst>
              <a:ext uri="{FF2B5EF4-FFF2-40B4-BE49-F238E27FC236}">
                <a16:creationId xmlns="" xmlns:a16="http://schemas.microsoft.com/office/drawing/2014/main" id="{923F1FF6-5CB5-0D40-9230-A0445E74311A}"/>
              </a:ext>
            </a:extLst>
          </p:cNvPr>
          <p:cNvGrpSpPr/>
          <p:nvPr/>
        </p:nvGrpSpPr>
        <p:grpSpPr>
          <a:xfrm>
            <a:off x="5977722" y="2103912"/>
            <a:ext cx="179200" cy="161686"/>
            <a:chOff x="3521263" y="3289925"/>
            <a:chExt cx="179200" cy="161686"/>
          </a:xfrm>
        </p:grpSpPr>
        <p:sp>
          <p:nvSpPr>
            <p:cNvPr id="261" name="모서리가 둥근 직사각형 260">
              <a:extLst>
                <a:ext uri="{FF2B5EF4-FFF2-40B4-BE49-F238E27FC236}">
                  <a16:creationId xmlns="" xmlns:a16="http://schemas.microsoft.com/office/drawing/2014/main" id="{12E75F67-94D1-7345-A79B-6510F62217DA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62" name="그룹 261">
              <a:extLst>
                <a:ext uri="{FF2B5EF4-FFF2-40B4-BE49-F238E27FC236}">
                  <a16:creationId xmlns="" xmlns:a16="http://schemas.microsoft.com/office/drawing/2014/main" id="{05C3FC7D-DA05-C447-90B2-CD89FE9A5F5A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263" name="그래픽 262" descr="눈">
                <a:extLst>
                  <a:ext uri="{FF2B5EF4-FFF2-40B4-BE49-F238E27FC236}">
                    <a16:creationId xmlns="" xmlns:a16="http://schemas.microsoft.com/office/drawing/2014/main" id="{91674B0E-A651-DC4B-9CBD-D510906F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264" name="직선 연결선[R] 263">
                <a:extLst>
                  <a:ext uri="{FF2B5EF4-FFF2-40B4-BE49-F238E27FC236}">
                    <a16:creationId xmlns="" xmlns:a16="http://schemas.microsoft.com/office/drawing/2014/main" id="{01189D20-F9EE-CC4A-9246-A5EAB154A6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왼쪽 중괄호[L] 7">
            <a:extLst>
              <a:ext uri="{FF2B5EF4-FFF2-40B4-BE49-F238E27FC236}">
                <a16:creationId xmlns="" xmlns:a16="http://schemas.microsoft.com/office/drawing/2014/main" id="{E33EFEEE-8CDC-9C4A-B4E2-1C37F063241B}"/>
              </a:ext>
            </a:extLst>
          </p:cNvPr>
          <p:cNvSpPr/>
          <p:nvPr/>
        </p:nvSpPr>
        <p:spPr>
          <a:xfrm>
            <a:off x="996292" y="1546652"/>
            <a:ext cx="188536" cy="1329760"/>
          </a:xfrm>
          <a:prstGeom prst="leftBrace">
            <a:avLst>
              <a:gd name="adj1" fmla="val 1289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5" name="왼쪽 중괄호[L] 264">
            <a:extLst>
              <a:ext uri="{FF2B5EF4-FFF2-40B4-BE49-F238E27FC236}">
                <a16:creationId xmlns="" xmlns:a16="http://schemas.microsoft.com/office/drawing/2014/main" id="{F5A02578-C740-1440-ACAD-E12E418B98A8}"/>
              </a:ext>
            </a:extLst>
          </p:cNvPr>
          <p:cNvSpPr/>
          <p:nvPr/>
        </p:nvSpPr>
        <p:spPr>
          <a:xfrm>
            <a:off x="996292" y="3575822"/>
            <a:ext cx="188536" cy="1281766"/>
          </a:xfrm>
          <a:prstGeom prst="leftBrace">
            <a:avLst>
              <a:gd name="adj1" fmla="val 1289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왼쪽 중괄호[L] 265">
            <a:extLst>
              <a:ext uri="{FF2B5EF4-FFF2-40B4-BE49-F238E27FC236}">
                <a16:creationId xmlns="" xmlns:a16="http://schemas.microsoft.com/office/drawing/2014/main" id="{DA88CAAD-2DAA-1B42-8DEF-6E3D149AFA44}"/>
              </a:ext>
            </a:extLst>
          </p:cNvPr>
          <p:cNvSpPr/>
          <p:nvPr/>
        </p:nvSpPr>
        <p:spPr>
          <a:xfrm>
            <a:off x="528708" y="1546651"/>
            <a:ext cx="143818" cy="3332411"/>
          </a:xfrm>
          <a:prstGeom prst="leftBrace">
            <a:avLst>
              <a:gd name="adj1" fmla="val 12891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7" name="직사각형 266">
            <a:extLst>
              <a:ext uri="{FF2B5EF4-FFF2-40B4-BE49-F238E27FC236}">
                <a16:creationId xmlns="" xmlns:a16="http://schemas.microsoft.com/office/drawing/2014/main" id="{E48F5508-44B6-4D44-BD97-CA5F4A36728F}"/>
              </a:ext>
            </a:extLst>
          </p:cNvPr>
          <p:cNvSpPr/>
          <p:nvPr/>
        </p:nvSpPr>
        <p:spPr>
          <a:xfrm>
            <a:off x="685800" y="1939968"/>
            <a:ext cx="624199" cy="6347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화면에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268" name="직사각형 267">
            <a:extLst>
              <a:ext uri="{FF2B5EF4-FFF2-40B4-BE49-F238E27FC236}">
                <a16:creationId xmlns="" xmlns:a16="http://schemas.microsoft.com/office/drawing/2014/main" id="{7C4374C4-A7D8-DE4F-B615-117ECEA8AF2E}"/>
              </a:ext>
            </a:extLst>
          </p:cNvPr>
          <p:cNvSpPr/>
          <p:nvPr/>
        </p:nvSpPr>
        <p:spPr>
          <a:xfrm>
            <a:off x="685800" y="3946591"/>
            <a:ext cx="624199" cy="6347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서버에만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있음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528CDBDA-B5BA-3645-B0C4-3DDFCC7F5361}"/>
              </a:ext>
            </a:extLst>
          </p:cNvPr>
          <p:cNvSpPr/>
          <p:nvPr/>
        </p:nvSpPr>
        <p:spPr>
          <a:xfrm>
            <a:off x="0" y="2798613"/>
            <a:ext cx="624199" cy="63471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필터링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가능한  전체 항목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271" name="직사각형 270">
            <a:extLst>
              <a:ext uri="{FF2B5EF4-FFF2-40B4-BE49-F238E27FC236}">
                <a16:creationId xmlns="" xmlns:a16="http://schemas.microsoft.com/office/drawing/2014/main" id="{C63994FB-82C6-F345-832A-EE92963BC96D}"/>
              </a:ext>
            </a:extLst>
          </p:cNvPr>
          <p:cNvSpPr/>
          <p:nvPr/>
        </p:nvSpPr>
        <p:spPr>
          <a:xfrm>
            <a:off x="6196086" y="2458106"/>
            <a:ext cx="1113238" cy="27327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보임 설정 추가</a:t>
            </a:r>
            <a:endParaRPr kumimoji="1" lang="en-US" altLang="ko-KR" sz="800" dirty="0">
              <a:solidFill>
                <a:schemeClr val="tx1"/>
              </a:solidFill>
              <a:cs typeface="Nanum Gothic" charset="-127"/>
            </a:endParaRPr>
          </a:p>
        </p:txBody>
      </p:sp>
      <p:cxnSp>
        <p:nvCxnSpPr>
          <p:cNvPr id="272" name="직선 화살표 연결선 271">
            <a:extLst>
              <a:ext uri="{FF2B5EF4-FFF2-40B4-BE49-F238E27FC236}">
                <a16:creationId xmlns="" xmlns:a16="http://schemas.microsoft.com/office/drawing/2014/main" id="{D18119EA-3394-B940-8CB0-872E6AAD9A58}"/>
              </a:ext>
            </a:extLst>
          </p:cNvPr>
          <p:cNvCxnSpPr>
            <a:cxnSpLocks/>
            <a:stCxn id="238" idx="3"/>
            <a:endCxn id="282" idx="1"/>
          </p:cNvCxnSpPr>
          <p:nvPr/>
        </p:nvCxnSpPr>
        <p:spPr>
          <a:xfrm flipV="1">
            <a:off x="6143648" y="2459044"/>
            <a:ext cx="1120492" cy="42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직사각형 272">
            <a:extLst>
              <a:ext uri="{FF2B5EF4-FFF2-40B4-BE49-F238E27FC236}">
                <a16:creationId xmlns="" xmlns:a16="http://schemas.microsoft.com/office/drawing/2014/main" id="{08805F81-54E7-0E48-BD0B-8BAEA0F8E373}"/>
              </a:ext>
            </a:extLst>
          </p:cNvPr>
          <p:cNvSpPr/>
          <p:nvPr/>
        </p:nvSpPr>
        <p:spPr>
          <a:xfrm>
            <a:off x="7264140" y="151178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1a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74" name="그룹 273">
            <a:extLst>
              <a:ext uri="{FF2B5EF4-FFF2-40B4-BE49-F238E27FC236}">
                <a16:creationId xmlns="" xmlns:a16="http://schemas.microsoft.com/office/drawing/2014/main" id="{A1D7D5D3-37AF-6F4F-BA75-414C8EE93183}"/>
              </a:ext>
            </a:extLst>
          </p:cNvPr>
          <p:cNvGrpSpPr/>
          <p:nvPr/>
        </p:nvGrpSpPr>
        <p:grpSpPr>
          <a:xfrm>
            <a:off x="8882211" y="1567579"/>
            <a:ext cx="179200" cy="161686"/>
            <a:chOff x="3515933" y="4048693"/>
            <a:chExt cx="179200" cy="161686"/>
          </a:xfrm>
        </p:grpSpPr>
        <p:sp>
          <p:nvSpPr>
            <p:cNvPr id="275" name="모서리가 둥근 직사각형 274">
              <a:extLst>
                <a:ext uri="{FF2B5EF4-FFF2-40B4-BE49-F238E27FC236}">
                  <a16:creationId xmlns="" xmlns:a16="http://schemas.microsoft.com/office/drawing/2014/main" id="{D6AC1D97-4E98-C04C-B59F-5F59737BF044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76" name="그래픽 275" descr="눈">
              <a:extLst>
                <a:ext uri="{FF2B5EF4-FFF2-40B4-BE49-F238E27FC236}">
                  <a16:creationId xmlns="" xmlns:a16="http://schemas.microsoft.com/office/drawing/2014/main" id="{5CCAB4AB-BFA6-AB45-B2B4-D1AD71F7B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277" name="직사각형 276">
            <a:extLst>
              <a:ext uri="{FF2B5EF4-FFF2-40B4-BE49-F238E27FC236}">
                <a16:creationId xmlns="" xmlns:a16="http://schemas.microsoft.com/office/drawing/2014/main" id="{3A4794BA-4F29-0341-B880-4C6A8FD4BDA0}"/>
              </a:ext>
            </a:extLst>
          </p:cNvPr>
          <p:cNvSpPr/>
          <p:nvPr/>
        </p:nvSpPr>
        <p:spPr>
          <a:xfrm>
            <a:off x="7264140" y="177934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3a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78" name="그룹 277">
            <a:extLst>
              <a:ext uri="{FF2B5EF4-FFF2-40B4-BE49-F238E27FC236}">
                <a16:creationId xmlns="" xmlns:a16="http://schemas.microsoft.com/office/drawing/2014/main" id="{A0366B4F-CE67-874A-83DE-A4C8C15A76AE}"/>
              </a:ext>
            </a:extLst>
          </p:cNvPr>
          <p:cNvGrpSpPr/>
          <p:nvPr/>
        </p:nvGrpSpPr>
        <p:grpSpPr>
          <a:xfrm>
            <a:off x="8882211" y="1835137"/>
            <a:ext cx="179200" cy="161686"/>
            <a:chOff x="3515933" y="4048693"/>
            <a:chExt cx="179200" cy="161686"/>
          </a:xfrm>
        </p:grpSpPr>
        <p:sp>
          <p:nvSpPr>
            <p:cNvPr id="279" name="모서리가 둥근 직사각형 278">
              <a:extLst>
                <a:ext uri="{FF2B5EF4-FFF2-40B4-BE49-F238E27FC236}">
                  <a16:creationId xmlns="" xmlns:a16="http://schemas.microsoft.com/office/drawing/2014/main" id="{290D92D1-D5BC-2E47-8981-3A229B7A8D67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0" name="그래픽 279" descr="눈">
              <a:extLst>
                <a:ext uri="{FF2B5EF4-FFF2-40B4-BE49-F238E27FC236}">
                  <a16:creationId xmlns="" xmlns:a16="http://schemas.microsoft.com/office/drawing/2014/main" id="{3C4C4B84-2131-3348-AFBD-F113E7098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281" name="직사각형 280">
            <a:extLst>
              <a:ext uri="{FF2B5EF4-FFF2-40B4-BE49-F238E27FC236}">
                <a16:creationId xmlns="" xmlns:a16="http://schemas.microsoft.com/office/drawing/2014/main" id="{D50E333F-84E4-F344-A73A-8FA5D5C66F88}"/>
              </a:ext>
            </a:extLst>
          </p:cNvPr>
          <p:cNvSpPr/>
          <p:nvPr/>
        </p:nvSpPr>
        <p:spPr>
          <a:xfrm>
            <a:off x="7264140" y="2054266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 </a:t>
            </a:r>
            <a:r>
              <a:rPr kumimoji="1" lang="en-US" altLang="ko-KR" sz="1000" dirty="0">
                <a:solidFill>
                  <a:schemeClr val="tx1"/>
                </a:solidFill>
              </a:rPr>
              <a:t>5a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2" name="직사각형 281">
            <a:extLst>
              <a:ext uri="{FF2B5EF4-FFF2-40B4-BE49-F238E27FC236}">
                <a16:creationId xmlns="" xmlns:a16="http://schemas.microsoft.com/office/drawing/2014/main" id="{FADF0CE7-C563-B146-8BBB-410004F5E3F1}"/>
              </a:ext>
            </a:extLst>
          </p:cNvPr>
          <p:cNvSpPr/>
          <p:nvPr/>
        </p:nvSpPr>
        <p:spPr>
          <a:xfrm>
            <a:off x="7264140" y="2322409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7a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3" name="직사각형 282">
            <a:extLst>
              <a:ext uri="{FF2B5EF4-FFF2-40B4-BE49-F238E27FC236}">
                <a16:creationId xmlns="" xmlns:a16="http://schemas.microsoft.com/office/drawing/2014/main" id="{9B2AA604-5B72-6D4B-B507-DA4BC3DF647A}"/>
              </a:ext>
            </a:extLst>
          </p:cNvPr>
          <p:cNvSpPr/>
          <p:nvPr/>
        </p:nvSpPr>
        <p:spPr>
          <a:xfrm>
            <a:off x="7264140" y="2643101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9a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299" name="그룹 298">
            <a:extLst>
              <a:ext uri="{FF2B5EF4-FFF2-40B4-BE49-F238E27FC236}">
                <a16:creationId xmlns="" xmlns:a16="http://schemas.microsoft.com/office/drawing/2014/main" id="{F1BCFF0C-0192-1140-A531-94D5C121C442}"/>
              </a:ext>
            </a:extLst>
          </p:cNvPr>
          <p:cNvGrpSpPr/>
          <p:nvPr/>
        </p:nvGrpSpPr>
        <p:grpSpPr>
          <a:xfrm>
            <a:off x="8882211" y="2386646"/>
            <a:ext cx="179200" cy="161686"/>
            <a:chOff x="3515933" y="4048693"/>
            <a:chExt cx="179200" cy="161686"/>
          </a:xfrm>
        </p:grpSpPr>
        <p:sp>
          <p:nvSpPr>
            <p:cNvPr id="300" name="모서리가 둥근 직사각형 299">
              <a:extLst>
                <a:ext uri="{FF2B5EF4-FFF2-40B4-BE49-F238E27FC236}">
                  <a16:creationId xmlns="" xmlns:a16="http://schemas.microsoft.com/office/drawing/2014/main" id="{51FD537C-B90A-E944-B022-7277FDBAF236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01" name="그래픽 300" descr="눈">
              <a:extLst>
                <a:ext uri="{FF2B5EF4-FFF2-40B4-BE49-F238E27FC236}">
                  <a16:creationId xmlns="" xmlns:a16="http://schemas.microsoft.com/office/drawing/2014/main" id="{615B54F9-09CE-2946-8567-2B1B19233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grpSp>
        <p:nvGrpSpPr>
          <p:cNvPr id="308" name="그룹 307">
            <a:extLst>
              <a:ext uri="{FF2B5EF4-FFF2-40B4-BE49-F238E27FC236}">
                <a16:creationId xmlns="" xmlns:a16="http://schemas.microsoft.com/office/drawing/2014/main" id="{5EBAA096-2E8C-734B-89D8-F3ABE9BFC5CE}"/>
              </a:ext>
            </a:extLst>
          </p:cNvPr>
          <p:cNvGrpSpPr/>
          <p:nvPr/>
        </p:nvGrpSpPr>
        <p:grpSpPr>
          <a:xfrm>
            <a:off x="8882210" y="2698892"/>
            <a:ext cx="179200" cy="161686"/>
            <a:chOff x="3521263" y="3289925"/>
            <a:chExt cx="179200" cy="161686"/>
          </a:xfrm>
        </p:grpSpPr>
        <p:sp>
          <p:nvSpPr>
            <p:cNvPr id="309" name="모서리가 둥근 직사각형 308">
              <a:extLst>
                <a:ext uri="{FF2B5EF4-FFF2-40B4-BE49-F238E27FC236}">
                  <a16:creationId xmlns="" xmlns:a16="http://schemas.microsoft.com/office/drawing/2014/main" id="{A2849F32-08BA-7F47-AFF4-BC3E756A4343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0" name="그룹 309">
              <a:extLst>
                <a:ext uri="{FF2B5EF4-FFF2-40B4-BE49-F238E27FC236}">
                  <a16:creationId xmlns="" xmlns:a16="http://schemas.microsoft.com/office/drawing/2014/main" id="{36DB9FA7-840D-C74D-9055-71B36225CCA0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11" name="그래픽 310" descr="눈">
                <a:extLst>
                  <a:ext uri="{FF2B5EF4-FFF2-40B4-BE49-F238E27FC236}">
                    <a16:creationId xmlns="" xmlns:a16="http://schemas.microsoft.com/office/drawing/2014/main" id="{680AE87F-6C14-4740-8B14-EACF25613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12" name="직선 연결선[R] 311">
                <a:extLst>
                  <a:ext uri="{FF2B5EF4-FFF2-40B4-BE49-F238E27FC236}">
                    <a16:creationId xmlns="" xmlns:a16="http://schemas.microsoft.com/office/drawing/2014/main" id="{45FAC927-4CDF-AF4A-BBF6-DB1423DE09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3" name="그룹 312">
            <a:extLst>
              <a:ext uri="{FF2B5EF4-FFF2-40B4-BE49-F238E27FC236}">
                <a16:creationId xmlns="" xmlns:a16="http://schemas.microsoft.com/office/drawing/2014/main" id="{34CD4B29-2413-4448-BAD5-B1252D49C8F5}"/>
              </a:ext>
            </a:extLst>
          </p:cNvPr>
          <p:cNvGrpSpPr/>
          <p:nvPr/>
        </p:nvGrpSpPr>
        <p:grpSpPr>
          <a:xfrm>
            <a:off x="8882210" y="2103912"/>
            <a:ext cx="179200" cy="161686"/>
            <a:chOff x="3521263" y="3289925"/>
            <a:chExt cx="179200" cy="161686"/>
          </a:xfrm>
        </p:grpSpPr>
        <p:sp>
          <p:nvSpPr>
            <p:cNvPr id="314" name="모서리가 둥근 직사각형 313">
              <a:extLst>
                <a:ext uri="{FF2B5EF4-FFF2-40B4-BE49-F238E27FC236}">
                  <a16:creationId xmlns="" xmlns:a16="http://schemas.microsoft.com/office/drawing/2014/main" id="{A5C75AE5-3D22-E84A-807C-713A0869B18E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15" name="그룹 314">
              <a:extLst>
                <a:ext uri="{FF2B5EF4-FFF2-40B4-BE49-F238E27FC236}">
                  <a16:creationId xmlns="" xmlns:a16="http://schemas.microsoft.com/office/drawing/2014/main" id="{F6210D39-699E-A04F-B338-5E58A3D29351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16" name="그래픽 315" descr="눈">
                <a:extLst>
                  <a:ext uri="{FF2B5EF4-FFF2-40B4-BE49-F238E27FC236}">
                    <a16:creationId xmlns="" xmlns:a16="http://schemas.microsoft.com/office/drawing/2014/main" id="{5E8901C5-1798-CE4E-BA41-DD538A62A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17" name="직선 연결선[R] 316">
                <a:extLst>
                  <a:ext uri="{FF2B5EF4-FFF2-40B4-BE49-F238E27FC236}">
                    <a16:creationId xmlns="" xmlns:a16="http://schemas.microsoft.com/office/drawing/2014/main" id="{EED7ABC4-886A-8A4A-877E-7D5CA6DFB0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" name="꺾인 연결선[E] 12">
            <a:extLst>
              <a:ext uri="{FF2B5EF4-FFF2-40B4-BE49-F238E27FC236}">
                <a16:creationId xmlns="" xmlns:a16="http://schemas.microsoft.com/office/drawing/2014/main" id="{A7C47321-B122-5045-A058-4166B0929F2B}"/>
              </a:ext>
            </a:extLst>
          </p:cNvPr>
          <p:cNvCxnSpPr>
            <a:cxnSpLocks/>
          </p:cNvCxnSpPr>
          <p:nvPr/>
        </p:nvCxnSpPr>
        <p:spPr>
          <a:xfrm>
            <a:off x="-1370043" y="1733823"/>
            <a:ext cx="1044158" cy="57930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9" name="그룹 348">
            <a:extLst>
              <a:ext uri="{FF2B5EF4-FFF2-40B4-BE49-F238E27FC236}">
                <a16:creationId xmlns="" xmlns:a16="http://schemas.microsoft.com/office/drawing/2014/main" id="{03B41DC2-19B1-794D-8D1F-A381077D758F}"/>
              </a:ext>
            </a:extLst>
          </p:cNvPr>
          <p:cNvGrpSpPr/>
          <p:nvPr/>
        </p:nvGrpSpPr>
        <p:grpSpPr>
          <a:xfrm>
            <a:off x="2896626" y="2103547"/>
            <a:ext cx="179200" cy="161686"/>
            <a:chOff x="3521263" y="3289925"/>
            <a:chExt cx="179200" cy="161686"/>
          </a:xfrm>
        </p:grpSpPr>
        <p:sp>
          <p:nvSpPr>
            <p:cNvPr id="350" name="모서리가 둥근 직사각형 349">
              <a:extLst>
                <a:ext uri="{FF2B5EF4-FFF2-40B4-BE49-F238E27FC236}">
                  <a16:creationId xmlns="" xmlns:a16="http://schemas.microsoft.com/office/drawing/2014/main" id="{D41FD5ED-32AF-964B-8348-A376D18BA1ED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51" name="그룹 350">
              <a:extLst>
                <a:ext uri="{FF2B5EF4-FFF2-40B4-BE49-F238E27FC236}">
                  <a16:creationId xmlns="" xmlns:a16="http://schemas.microsoft.com/office/drawing/2014/main" id="{1A15B3F1-B823-4B40-BF46-EF4590CFFE08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52" name="그래픽 351" descr="눈">
                <a:extLst>
                  <a:ext uri="{FF2B5EF4-FFF2-40B4-BE49-F238E27FC236}">
                    <a16:creationId xmlns="" xmlns:a16="http://schemas.microsoft.com/office/drawing/2014/main" id="{B8DB0A06-2836-C245-9DE6-9E7500CF9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53" name="직선 연결선[R] 352">
                <a:extLst>
                  <a:ext uri="{FF2B5EF4-FFF2-40B4-BE49-F238E27FC236}">
                    <a16:creationId xmlns="" xmlns:a16="http://schemas.microsoft.com/office/drawing/2014/main" id="{92DF4F57-0805-0E41-8CFA-8172E7B3FB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4" name="직사각형 353">
            <a:extLst>
              <a:ext uri="{FF2B5EF4-FFF2-40B4-BE49-F238E27FC236}">
                <a16:creationId xmlns="" xmlns:a16="http://schemas.microsoft.com/office/drawing/2014/main" id="{68C27121-7DC7-2E4E-98A1-BA49FD997FE9}"/>
              </a:ext>
            </a:extLst>
          </p:cNvPr>
          <p:cNvSpPr/>
          <p:nvPr/>
        </p:nvSpPr>
        <p:spPr>
          <a:xfrm>
            <a:off x="9983198" y="1511788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1a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55" name="그룹 354">
            <a:extLst>
              <a:ext uri="{FF2B5EF4-FFF2-40B4-BE49-F238E27FC236}">
                <a16:creationId xmlns="" xmlns:a16="http://schemas.microsoft.com/office/drawing/2014/main" id="{C0AB8BAB-0306-8D4F-8F0C-EC8E5915D2A8}"/>
              </a:ext>
            </a:extLst>
          </p:cNvPr>
          <p:cNvGrpSpPr/>
          <p:nvPr/>
        </p:nvGrpSpPr>
        <p:grpSpPr>
          <a:xfrm>
            <a:off x="11601269" y="1567579"/>
            <a:ext cx="179200" cy="161686"/>
            <a:chOff x="3515933" y="4048693"/>
            <a:chExt cx="179200" cy="161686"/>
          </a:xfrm>
        </p:grpSpPr>
        <p:sp>
          <p:nvSpPr>
            <p:cNvPr id="356" name="모서리가 둥근 직사각형 355">
              <a:extLst>
                <a:ext uri="{FF2B5EF4-FFF2-40B4-BE49-F238E27FC236}">
                  <a16:creationId xmlns="" xmlns:a16="http://schemas.microsoft.com/office/drawing/2014/main" id="{7A615F3A-CC4E-3247-B674-32E6EE2F245F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57" name="그래픽 356" descr="눈">
              <a:extLst>
                <a:ext uri="{FF2B5EF4-FFF2-40B4-BE49-F238E27FC236}">
                  <a16:creationId xmlns="" xmlns:a16="http://schemas.microsoft.com/office/drawing/2014/main" id="{0EBB8303-C891-EE41-AEAC-90E45B2CB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358" name="직사각형 357">
            <a:extLst>
              <a:ext uri="{FF2B5EF4-FFF2-40B4-BE49-F238E27FC236}">
                <a16:creationId xmlns="" xmlns:a16="http://schemas.microsoft.com/office/drawing/2014/main" id="{2CDFECC0-0A62-AC46-98FF-F6F57FDAEE07}"/>
              </a:ext>
            </a:extLst>
          </p:cNvPr>
          <p:cNvSpPr/>
          <p:nvPr/>
        </p:nvSpPr>
        <p:spPr>
          <a:xfrm>
            <a:off x="9983198" y="1781685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☐ 2b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59" name="그룹 358">
            <a:extLst>
              <a:ext uri="{FF2B5EF4-FFF2-40B4-BE49-F238E27FC236}">
                <a16:creationId xmlns="" xmlns:a16="http://schemas.microsoft.com/office/drawing/2014/main" id="{498E102D-22D3-EE43-A244-23F1E32085DA}"/>
              </a:ext>
            </a:extLst>
          </p:cNvPr>
          <p:cNvGrpSpPr/>
          <p:nvPr/>
        </p:nvGrpSpPr>
        <p:grpSpPr>
          <a:xfrm>
            <a:off x="11601269" y="1837476"/>
            <a:ext cx="179200" cy="161686"/>
            <a:chOff x="3515933" y="4048693"/>
            <a:chExt cx="179200" cy="161686"/>
          </a:xfrm>
        </p:grpSpPr>
        <p:sp>
          <p:nvSpPr>
            <p:cNvPr id="360" name="모서리가 둥근 직사각형 359">
              <a:extLst>
                <a:ext uri="{FF2B5EF4-FFF2-40B4-BE49-F238E27FC236}">
                  <a16:creationId xmlns="" xmlns:a16="http://schemas.microsoft.com/office/drawing/2014/main" id="{2B577336-1191-1F44-9876-7D367363F418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61" name="그래픽 360" descr="눈">
              <a:extLst>
                <a:ext uri="{FF2B5EF4-FFF2-40B4-BE49-F238E27FC236}">
                  <a16:creationId xmlns="" xmlns:a16="http://schemas.microsoft.com/office/drawing/2014/main" id="{7B19CE41-169A-9C4B-B9C6-507F28C9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362" name="직사각형 361">
            <a:extLst>
              <a:ext uri="{FF2B5EF4-FFF2-40B4-BE49-F238E27FC236}">
                <a16:creationId xmlns="" xmlns:a16="http://schemas.microsoft.com/office/drawing/2014/main" id="{2F2234F6-F965-DE40-BE73-F5AE40192706}"/>
              </a:ext>
            </a:extLst>
          </p:cNvPr>
          <p:cNvSpPr/>
          <p:nvPr/>
        </p:nvSpPr>
        <p:spPr>
          <a:xfrm>
            <a:off x="9983198" y="2054953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 </a:t>
            </a:r>
            <a:r>
              <a:rPr kumimoji="1" lang="en-US" altLang="ko-KR" sz="1000" dirty="0">
                <a:solidFill>
                  <a:schemeClr val="tx1"/>
                </a:solidFill>
              </a:rPr>
              <a:t>3a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3" name="직사각형 362">
            <a:extLst>
              <a:ext uri="{FF2B5EF4-FFF2-40B4-BE49-F238E27FC236}">
                <a16:creationId xmlns="" xmlns:a16="http://schemas.microsoft.com/office/drawing/2014/main" id="{83390E62-C27C-5540-A70C-9B110ED6A989}"/>
              </a:ext>
            </a:extLst>
          </p:cNvPr>
          <p:cNvSpPr/>
          <p:nvPr/>
        </p:nvSpPr>
        <p:spPr>
          <a:xfrm>
            <a:off x="9983198" y="2329874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000" dirty="0">
                <a:solidFill>
                  <a:schemeClr val="tx1"/>
                </a:solidFill>
              </a:rPr>
              <a:t>   </a:t>
            </a:r>
            <a:r>
              <a:rPr kumimoji="1" lang="en-US" altLang="ko-KR" sz="1000" dirty="0">
                <a:solidFill>
                  <a:schemeClr val="tx1"/>
                </a:solidFill>
              </a:rPr>
              <a:t>4b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4" name="직사각형 363">
            <a:extLst>
              <a:ext uri="{FF2B5EF4-FFF2-40B4-BE49-F238E27FC236}">
                <a16:creationId xmlns="" xmlns:a16="http://schemas.microsoft.com/office/drawing/2014/main" id="{07B1F51A-8D96-2B49-8C45-1A2B9D080793}"/>
              </a:ext>
            </a:extLst>
          </p:cNvPr>
          <p:cNvSpPr/>
          <p:nvPr/>
        </p:nvSpPr>
        <p:spPr>
          <a:xfrm>
            <a:off x="9983198" y="2603142"/>
            <a:ext cx="1860331" cy="27326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000" dirty="0">
                <a:solidFill>
                  <a:schemeClr val="tx1"/>
                </a:solidFill>
              </a:rPr>
              <a:t>⌵ 7a</a:t>
            </a:r>
            <a:endParaRPr kumimoji="1" lang="ko-KR" altLang="en-US" sz="1000" dirty="0">
              <a:solidFill>
                <a:schemeClr val="tx1"/>
              </a:solidFill>
            </a:endParaRPr>
          </a:p>
        </p:txBody>
      </p:sp>
      <p:grpSp>
        <p:nvGrpSpPr>
          <p:cNvPr id="365" name="그룹 364">
            <a:extLst>
              <a:ext uri="{FF2B5EF4-FFF2-40B4-BE49-F238E27FC236}">
                <a16:creationId xmlns="" xmlns:a16="http://schemas.microsoft.com/office/drawing/2014/main" id="{D36CC7C1-08FB-7B46-B6ED-3F2BB8A32183}"/>
              </a:ext>
            </a:extLst>
          </p:cNvPr>
          <p:cNvGrpSpPr/>
          <p:nvPr/>
        </p:nvGrpSpPr>
        <p:grpSpPr>
          <a:xfrm>
            <a:off x="11601269" y="2377867"/>
            <a:ext cx="179200" cy="161686"/>
            <a:chOff x="3521263" y="3289925"/>
            <a:chExt cx="179200" cy="161686"/>
          </a:xfrm>
        </p:grpSpPr>
        <p:sp>
          <p:nvSpPr>
            <p:cNvPr id="366" name="모서리가 둥근 직사각형 365">
              <a:extLst>
                <a:ext uri="{FF2B5EF4-FFF2-40B4-BE49-F238E27FC236}">
                  <a16:creationId xmlns="" xmlns:a16="http://schemas.microsoft.com/office/drawing/2014/main" id="{67777AAA-6441-C045-A408-4B8A7F8F9AA6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67" name="그룹 366">
              <a:extLst>
                <a:ext uri="{FF2B5EF4-FFF2-40B4-BE49-F238E27FC236}">
                  <a16:creationId xmlns="" xmlns:a16="http://schemas.microsoft.com/office/drawing/2014/main" id="{A72645E8-EC8A-2A48-B37B-C4215C7AC3EB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68" name="그래픽 367" descr="눈">
                <a:extLst>
                  <a:ext uri="{FF2B5EF4-FFF2-40B4-BE49-F238E27FC236}">
                    <a16:creationId xmlns="" xmlns:a16="http://schemas.microsoft.com/office/drawing/2014/main" id="{E7E5BBCE-A57A-9B47-BF31-F9B080ECD3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69" name="직선 연결선[R] 368">
                <a:extLst>
                  <a:ext uri="{FF2B5EF4-FFF2-40B4-BE49-F238E27FC236}">
                    <a16:creationId xmlns="" xmlns:a16="http://schemas.microsoft.com/office/drawing/2014/main" id="{68DE53A2-5100-ED48-8D26-1A863564AA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5" name="그룹 374">
            <a:extLst>
              <a:ext uri="{FF2B5EF4-FFF2-40B4-BE49-F238E27FC236}">
                <a16:creationId xmlns="" xmlns:a16="http://schemas.microsoft.com/office/drawing/2014/main" id="{A31309EC-43A7-DA43-AF25-936354F962A4}"/>
              </a:ext>
            </a:extLst>
          </p:cNvPr>
          <p:cNvGrpSpPr/>
          <p:nvPr/>
        </p:nvGrpSpPr>
        <p:grpSpPr>
          <a:xfrm>
            <a:off x="11601269" y="2103547"/>
            <a:ext cx="179200" cy="161686"/>
            <a:chOff x="3521263" y="3289925"/>
            <a:chExt cx="179200" cy="161686"/>
          </a:xfrm>
        </p:grpSpPr>
        <p:sp>
          <p:nvSpPr>
            <p:cNvPr id="376" name="모서리가 둥근 직사각형 375">
              <a:extLst>
                <a:ext uri="{FF2B5EF4-FFF2-40B4-BE49-F238E27FC236}">
                  <a16:creationId xmlns="" xmlns:a16="http://schemas.microsoft.com/office/drawing/2014/main" id="{3CFD0131-46E3-1749-8C53-BF8725C58243}"/>
                </a:ext>
              </a:extLst>
            </p:cNvPr>
            <p:cNvSpPr/>
            <p:nvPr/>
          </p:nvSpPr>
          <p:spPr>
            <a:xfrm>
              <a:off x="3521263" y="3289925"/>
              <a:ext cx="179200" cy="161686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377" name="그룹 376">
              <a:extLst>
                <a:ext uri="{FF2B5EF4-FFF2-40B4-BE49-F238E27FC236}">
                  <a16:creationId xmlns="" xmlns:a16="http://schemas.microsoft.com/office/drawing/2014/main" id="{A9E85510-0121-244C-B2CE-0A3A649689CD}"/>
                </a:ext>
              </a:extLst>
            </p:cNvPr>
            <p:cNvGrpSpPr/>
            <p:nvPr/>
          </p:nvGrpSpPr>
          <p:grpSpPr>
            <a:xfrm>
              <a:off x="3536204" y="3298162"/>
              <a:ext cx="150985" cy="150985"/>
              <a:chOff x="3536204" y="3298162"/>
              <a:chExt cx="150985" cy="150985"/>
            </a:xfrm>
          </p:grpSpPr>
          <p:pic>
            <p:nvPicPr>
              <p:cNvPr id="378" name="그래픽 377" descr="눈">
                <a:extLst>
                  <a:ext uri="{FF2B5EF4-FFF2-40B4-BE49-F238E27FC236}">
                    <a16:creationId xmlns="" xmlns:a16="http://schemas.microsoft.com/office/drawing/2014/main" id="{F4EE473F-920D-F543-AD21-FB9010E10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536204" y="3298162"/>
                <a:ext cx="150985" cy="150985"/>
              </a:xfrm>
              <a:prstGeom prst="rect">
                <a:avLst/>
              </a:prstGeom>
            </p:spPr>
          </p:pic>
          <p:cxnSp>
            <p:nvCxnSpPr>
              <p:cNvPr id="379" name="직선 연결선[R] 378">
                <a:extLst>
                  <a:ext uri="{FF2B5EF4-FFF2-40B4-BE49-F238E27FC236}">
                    <a16:creationId xmlns="" xmlns:a16="http://schemas.microsoft.com/office/drawing/2014/main" id="{184B00AA-4460-4442-ADB0-C1E8E1E91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8977" y="3312106"/>
                <a:ext cx="116114" cy="11611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0" name="그룹 379">
            <a:extLst>
              <a:ext uri="{FF2B5EF4-FFF2-40B4-BE49-F238E27FC236}">
                <a16:creationId xmlns="" xmlns:a16="http://schemas.microsoft.com/office/drawing/2014/main" id="{C75E92E2-18F1-B841-BF31-BCB12F0A9408}"/>
              </a:ext>
            </a:extLst>
          </p:cNvPr>
          <p:cNvGrpSpPr/>
          <p:nvPr/>
        </p:nvGrpSpPr>
        <p:grpSpPr>
          <a:xfrm>
            <a:off x="11601269" y="2663953"/>
            <a:ext cx="179200" cy="161686"/>
            <a:chOff x="3515933" y="4048693"/>
            <a:chExt cx="179200" cy="161686"/>
          </a:xfrm>
        </p:grpSpPr>
        <p:sp>
          <p:nvSpPr>
            <p:cNvPr id="381" name="모서리가 둥근 직사각형 380">
              <a:extLst>
                <a:ext uri="{FF2B5EF4-FFF2-40B4-BE49-F238E27FC236}">
                  <a16:creationId xmlns="" xmlns:a16="http://schemas.microsoft.com/office/drawing/2014/main" id="{09B39C30-5564-024F-BAF0-0AAFC7AE65C5}"/>
                </a:ext>
              </a:extLst>
            </p:cNvPr>
            <p:cNvSpPr/>
            <p:nvPr/>
          </p:nvSpPr>
          <p:spPr>
            <a:xfrm>
              <a:off x="3515933" y="4048693"/>
              <a:ext cx="179200" cy="161686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382" name="그래픽 381" descr="눈">
              <a:extLst>
                <a:ext uri="{FF2B5EF4-FFF2-40B4-BE49-F238E27FC236}">
                  <a16:creationId xmlns="" xmlns:a16="http://schemas.microsoft.com/office/drawing/2014/main" id="{9579F55A-638B-7B46-B75B-3A7D77BC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36204" y="4050264"/>
              <a:ext cx="150985" cy="150985"/>
            </a:xfrm>
            <a:prstGeom prst="rect">
              <a:avLst/>
            </a:prstGeom>
          </p:spPr>
        </p:pic>
      </p:grpSp>
      <p:sp>
        <p:nvSpPr>
          <p:cNvPr id="384" name="직사각형 383">
            <a:extLst>
              <a:ext uri="{FF2B5EF4-FFF2-40B4-BE49-F238E27FC236}">
                <a16:creationId xmlns="" xmlns:a16="http://schemas.microsoft.com/office/drawing/2014/main" id="{BD03AC24-78B9-484B-8CE6-03AA4C3462C4}"/>
              </a:ext>
            </a:extLst>
          </p:cNvPr>
          <p:cNvSpPr/>
          <p:nvPr/>
        </p:nvSpPr>
        <p:spPr>
          <a:xfrm>
            <a:off x="9766169" y="2895496"/>
            <a:ext cx="2425831" cy="634719"/>
          </a:xfrm>
          <a:prstGeom prst="rect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Q)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Done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필터 편집 화면에 다시 들어왔을 </a:t>
            </a:r>
            <a:r>
              <a:rPr kumimoji="1" lang="ko-KR" altLang="en-US" sz="800" dirty="0" err="1">
                <a:solidFill>
                  <a:schemeClr val="tx1"/>
                </a:solidFill>
                <a:cs typeface="Nanum Gothic" charset="-127"/>
              </a:rPr>
              <a:t>떄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,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 위와 같이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5a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가 보이지 않고 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7a</a:t>
            </a:r>
            <a:r>
              <a:rPr kumimoji="1" lang="ko-KR" altLang="en-US" sz="800" dirty="0">
                <a:solidFill>
                  <a:schemeClr val="tx1"/>
                </a:solidFill>
                <a:cs typeface="Nanum Gothic" charset="-127"/>
              </a:rPr>
              <a:t>가 보이게 될까요</a:t>
            </a:r>
            <a:r>
              <a:rPr kumimoji="1" lang="en-US" altLang="ko-KR" sz="800" dirty="0">
                <a:solidFill>
                  <a:schemeClr val="tx1"/>
                </a:solidFill>
                <a:cs typeface="Nanum Gothic" charset="-127"/>
              </a:rPr>
              <a:t>?</a:t>
            </a:r>
          </a:p>
        </p:txBody>
      </p:sp>
      <p:cxnSp>
        <p:nvCxnSpPr>
          <p:cNvPr id="387" name="직선 화살표 연결선 386">
            <a:extLst>
              <a:ext uri="{FF2B5EF4-FFF2-40B4-BE49-F238E27FC236}">
                <a16:creationId xmlns="" xmlns:a16="http://schemas.microsoft.com/office/drawing/2014/main" id="{4755A7AB-D632-CA48-8F0C-B4432978FDB2}"/>
              </a:ext>
            </a:extLst>
          </p:cNvPr>
          <p:cNvCxnSpPr>
            <a:cxnSpLocks/>
          </p:cNvCxnSpPr>
          <p:nvPr/>
        </p:nvCxnSpPr>
        <p:spPr>
          <a:xfrm flipV="1">
            <a:off x="9201564" y="2289361"/>
            <a:ext cx="588960" cy="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8" name="모서리가 둥근 직사각형 387">
            <a:extLst>
              <a:ext uri="{FF2B5EF4-FFF2-40B4-BE49-F238E27FC236}">
                <a16:creationId xmlns="" xmlns:a16="http://schemas.microsoft.com/office/drawing/2014/main" id="{DF15A40F-8758-364D-83FF-1D63A287A6F5}"/>
              </a:ext>
            </a:extLst>
          </p:cNvPr>
          <p:cNvSpPr/>
          <p:nvPr/>
        </p:nvSpPr>
        <p:spPr>
          <a:xfrm>
            <a:off x="9275565" y="2316516"/>
            <a:ext cx="426262" cy="1844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ea typeface="Nanum Gothic Regular" charset="-127"/>
              </a:rPr>
              <a:t>Done</a:t>
            </a:r>
            <a:endParaRPr lang="ko-KR" altLang="en-US" sz="500" dirty="0">
              <a:solidFill>
                <a:schemeClr val="bg1"/>
              </a:solidFill>
              <a:ea typeface="Nanum Gothic Regular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="" xmlns:a16="http://schemas.microsoft.com/office/drawing/2014/main" id="{5E5A51CE-FA26-C241-ACAD-A94ECFC0CA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547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기타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251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39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148871"/>
              </p:ext>
            </p:extLst>
          </p:nvPr>
        </p:nvGraphicFramePr>
        <p:xfrm>
          <a:off x="283465" y="608412"/>
          <a:ext cx="11556634" cy="50018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저장하지 않은 작업이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저장하고 나가시겠습니까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무시하고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>
                          <a:latin typeface="+mn-ea"/>
                          <a:ea typeface="+mn-ea"/>
                          <a:cs typeface="Nanum Gothic" charset="-127"/>
                        </a:rPr>
                        <a:t> 입력 글자수 초과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네트워크 에러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latin typeface="+mn-ea"/>
                          <a:ea typeface="+mn-ea"/>
                          <a:cs typeface="Nanum Gothic" charset="-127"/>
                        </a:rPr>
                        <a:t>[010.0]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워크북이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‘대시보드이름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생성되었습니다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워크북내의 대시보드가 모두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8430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컬럼이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편집을 저장하고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 화면으로 이동하시겠습니까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(sub)You can change essential filter setting and refresh </a:t>
                      </a:r>
                      <a:r>
                        <a:rPr lang="en-US" altLang="ko-KR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datasource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열람화면에서 팝업 출력 </a:t>
                      </a:r>
                      <a:r>
                        <a:rPr lang="en-US" altLang="ko-KR" sz="700" b="0" i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 </a:t>
                      </a:r>
                      <a:r>
                        <a:rPr lang="en-US" altLang="ko-KR" sz="800" dirty="0">
                          <a:solidFill>
                            <a:srgbClr val="00B0F0"/>
                          </a:solidFill>
                          <a:latin typeface="+mn-ea"/>
                        </a:rPr>
                        <a:t>WF-C3.1-Workbook&amp;Dashboard </a:t>
                      </a:r>
                      <a:r>
                        <a:rPr lang="en-US" altLang="ko-KR" sz="700" b="0" i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[041.0]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preparing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준비중입니다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조금 후에 다시 확인해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disabled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엔진이상으로 데이터 소스를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관리자에게 문의해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[043.0]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 리셋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b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</a:b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변경하면 차트가 초기화 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571445129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76111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77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84F5A14F-0A3B-4C4B-A232-E78A8E18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" t="16290" r="4250" b="9521"/>
          <a:stretch/>
        </p:blipFill>
        <p:spPr>
          <a:xfrm>
            <a:off x="709399" y="365759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3</a:t>
            </a:r>
            <a:r>
              <a:rPr lang="ko-KR" altLang="en-US" dirty="0">
                <a:latin typeface="+mn-ea"/>
              </a:rPr>
              <a:t>가지 </a:t>
            </a:r>
            <a:r>
              <a:rPr lang="ko-KR" altLang="en-US" dirty="0">
                <a:latin typeface="+mn-ea"/>
                <a:ea typeface="+mn-ea"/>
              </a:rPr>
              <a:t>필터 생성 경로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</a:t>
            </a:r>
            <a:r>
              <a:rPr lang="ko-KR" altLang="en-US" dirty="0">
                <a:latin typeface="+mn-ea"/>
              </a:rPr>
              <a:t> 필터 생성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b="1" dirty="0"/>
              <a:t>필터 생성</a:t>
            </a:r>
            <a:endParaRPr kumimoji="1" lang="en-US" altLang="ko-KR" b="1" dirty="0"/>
          </a:p>
          <a:p>
            <a:r>
              <a:rPr kumimoji="1" lang="ko-KR" altLang="en-US" dirty="0"/>
              <a:t>대시보드 열람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생성 버튼 클릭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</a:t>
            </a:r>
            <a:endParaRPr kumimoji="1" lang="en-US" altLang="ko-KR" dirty="0"/>
          </a:p>
          <a:p>
            <a:r>
              <a:rPr kumimoji="1" lang="ko-KR" altLang="en-US" dirty="0"/>
              <a:t>대시보드 편집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생성 버튼 클릭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 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생성 즉시 대시보드에 위젯 배치됨</a:t>
            </a:r>
            <a:endParaRPr kumimoji="1" lang="en-US" altLang="ko-KR" dirty="0"/>
          </a:p>
          <a:p>
            <a:r>
              <a:rPr kumimoji="1" lang="ko-KR" altLang="en-US" dirty="0"/>
              <a:t>대시보드 편집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우측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필터 패널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 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필터가 대시보드의 위젯으로 등록됨</a:t>
            </a:r>
            <a:endParaRPr kumimoji="1"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09" y="1098730"/>
            <a:ext cx="609599" cy="1690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1522875-9F1E-2949-BBA1-FECA6E7C7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" t="16290" r="4250" b="9521"/>
          <a:stretch/>
        </p:blipFill>
        <p:spPr>
          <a:xfrm>
            <a:off x="730305" y="63205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59914C6-A618-C347-8848-8DDD4C85F400}"/>
              </a:ext>
            </a:extLst>
          </p:cNvPr>
          <p:cNvSpPr/>
          <p:nvPr/>
        </p:nvSpPr>
        <p:spPr>
          <a:xfrm>
            <a:off x="5486400" y="1076240"/>
            <a:ext cx="1302818" cy="45315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86F12061-CA56-504E-9C7C-CDA768CE65BD}"/>
              </a:ext>
            </a:extLst>
          </p:cNvPr>
          <p:cNvSpPr/>
          <p:nvPr/>
        </p:nvSpPr>
        <p:spPr>
          <a:xfrm>
            <a:off x="4552117" y="3657599"/>
            <a:ext cx="415390" cy="202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402FC50-5CE4-9942-A6AF-4C59E8917B9B}"/>
              </a:ext>
            </a:extLst>
          </p:cNvPr>
          <p:cNvSpPr/>
          <p:nvPr/>
        </p:nvSpPr>
        <p:spPr>
          <a:xfrm>
            <a:off x="5648240" y="3876084"/>
            <a:ext cx="180721" cy="202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3" name="구부러진 연결선[U] 42">
            <a:extLst>
              <a:ext uri="{FF2B5EF4-FFF2-40B4-BE49-F238E27FC236}">
                <a16:creationId xmlns="" xmlns:a16="http://schemas.microsoft.com/office/drawing/2014/main" id="{932DF9C5-5E4F-0D41-AB18-81A77D31E6E2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6060009" y="1174211"/>
            <a:ext cx="77800" cy="90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0141FCFC-D318-1A4D-8E9E-E93DABFE3F7A}"/>
              </a:ext>
            </a:extLst>
          </p:cNvPr>
          <p:cNvSpPr/>
          <p:nvPr/>
        </p:nvSpPr>
        <p:spPr>
          <a:xfrm>
            <a:off x="6260011" y="1708265"/>
            <a:ext cx="974793" cy="395869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 단에서 글로벌 필터를 열람할 수 있어야 함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??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662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40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810379"/>
              </p:ext>
            </p:extLst>
          </p:nvPr>
        </p:nvGraphicFramePr>
        <p:xfrm>
          <a:off x="283465" y="608412"/>
          <a:ext cx="11556634" cy="634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편집모드에서 차트를 클릭할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 모드에서는 차트 데이터를 선택할 수 없습니다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 필터를 대시보드 글로벌 필터로 변경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대시보드 글로벌 필터로 설정하시겠습니까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설정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다른 차트의 필터 설정이 변경될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글로벌로 설정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필터만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차트와 필터에서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차트와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컬럼을 필터로 등록 시도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컬럼은 필터로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메저 커스텀 컬럼의 조건식에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Aggregation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추가 또는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Done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클릭 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조건식 변경을 계속 진행하시겠습니까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집계 함수가 포함된 조건식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컬럼이 사용된 차트에 영향을 줄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Dismiss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클릭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페이지에 변경 사항이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변경 사항을 저장하고 나가시겠습니까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Exit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exit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다른 화면으로 점프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이 페이지에 변경 사항이 있습니다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변경 사항을 저장하고 이동하시겠습니까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Move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move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필터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선택값이 없는 경우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값이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 이상 선택되어야 합니다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대시보드의 필터 추가 팝업에서 차트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컬럼명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필터는 차트 필터로 사용중입니다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 후 편집하시겠습니까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기존의 차트 종속 필터링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설정은 유지되지 않습니다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[029.1]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차트의 필터 추가 팝업에서 글로벌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 you want to set it as a chart filter?</a:t>
                      </a:r>
                      <a:endParaRPr lang="en-US" altLang="ko-KR" sz="700" b="0" i="0" baseline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(sub) When you set up a chart filter, the filter settings of other charts may change. 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차트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[071.0]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연결완료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데이터소스가 연결되었습니다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[051.0]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필수필터 설정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변경된 필터링을 적용하여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데이터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소스를 새로 불러옵니다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멀티 선택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최대 선택 수를 초과한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데이터소스는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개까지 선택할 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19828749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등록한 데이터소스 삭제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데이터소스간에 설정된 관계도 함께 삭제됩니다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416672069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91474324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데이터소스 환경 설정 변경 완료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저장하시겠습니까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저장하면 기존에 생성된 콘텐츠가 정상 동작하지 않을 수 있습니다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Cancel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9231180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Save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87374012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[085.0]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차트에서 글로벌 필터 값을 파트 필터 값으로 변경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700" strike="sngStrike" dirty="0">
                          <a:latin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strike="sngStrike" dirty="0">
                          <a:latin typeface="+mn-ea"/>
                          <a:cs typeface="Nanum Gothic" charset="-127"/>
                        </a:rPr>
                        <a:t> 대시보드 글로벌 필터를 차트 종속 필터로 설정하시겠습니까</a:t>
                      </a:r>
                      <a:r>
                        <a:rPr lang="en-US" altLang="ko-KR" sz="700" strike="sngStrike" dirty="0">
                          <a:latin typeface="+mn-ea"/>
                          <a:cs typeface="Nanum Gothic" charset="-127"/>
                        </a:rPr>
                        <a:t>?</a:t>
                      </a:r>
                    </a:p>
                    <a:p>
                      <a:pPr>
                        <a:defRPr/>
                      </a:pPr>
                      <a:r>
                        <a:rPr lang="en-US" altLang="ko-KR" sz="700" strike="sngStrike" dirty="0">
                          <a:latin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strike="sngStrike" dirty="0">
                          <a:latin typeface="+mn-ea"/>
                          <a:cs typeface="Nanum Gothic" charset="-127"/>
                        </a:rPr>
                        <a:t> 설정 시</a:t>
                      </a:r>
                      <a:r>
                        <a:rPr lang="en-US" altLang="ko-KR" sz="700" strike="sngStrike" dirty="0">
                          <a:latin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strike="sngStrike" dirty="0">
                          <a:latin typeface="+mn-ea"/>
                          <a:cs typeface="Nanum Gothic" charset="-127"/>
                        </a:rPr>
                        <a:t> 다른 차트에서는 필터가 해제됩니다</a:t>
                      </a:r>
                      <a:endParaRPr lang="en-US" altLang="ko-KR" sz="700" strike="sngStrike" dirty="0">
                        <a:latin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Cancel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39553570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차트 필터로 설정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82781052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[084.0]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 소스 환경 설정  팝업 닫기 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변경 사항이 있는 상태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strike="sngStrike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사항이 있습니다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사항을 적용하시겠습니까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적용하면 기존에 생성된 콘텐츠가 정상 동작하지 않을 수 있습니다</a:t>
                      </a: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baseline="0" dirty="0"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421509755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Save</a:t>
                      </a:r>
                      <a:r>
                        <a:rPr lang="en-US" altLang="ko-KR" sz="700" b="0" strike="sngStrike" baseline="0" dirty="0">
                          <a:latin typeface="+mn-ea"/>
                          <a:ea typeface="+mn-ea"/>
                        </a:rPr>
                        <a:t> &amp; Exit</a:t>
                      </a:r>
                      <a:endParaRPr lang="en-US" altLang="ko-KR" sz="700" b="0" strike="sngStrike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="" xmlns:a16="http://schemas.microsoft.com/office/drawing/2014/main" val="375511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186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2018</a:t>
            </a:r>
            <a:r>
              <a:rPr lang="ko-KR" altLang="en-US" dirty="0" smtClean="0"/>
              <a:t>년도 기획안</a:t>
            </a:r>
            <a:r>
              <a:rPr lang="en-US" altLang="ko-KR" dirty="0" smtClean="0"/>
              <a:t> Old. </a:t>
            </a:r>
            <a:r>
              <a:rPr lang="ko-KR" altLang="en-US" dirty="0"/>
              <a:t>필터 위젯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필터 추가</a:t>
            </a:r>
            <a:endParaRPr lang="en-US" altLang="ko-KR" dirty="0"/>
          </a:p>
          <a:p>
            <a:r>
              <a:rPr lang="ko-KR" altLang="en-US" dirty="0"/>
              <a:t>필터 편집</a:t>
            </a:r>
          </a:p>
        </p:txBody>
      </p:sp>
    </p:spTree>
    <p:extLst>
      <p:ext uri="{BB962C8B-B14F-4D97-AF65-F5344CB8AC3E}">
        <p14:creationId xmlns:p14="http://schemas.microsoft.com/office/powerpoint/2010/main" val="5315472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그룹 151"/>
          <p:cNvGrpSpPr/>
          <p:nvPr/>
        </p:nvGrpSpPr>
        <p:grpSpPr>
          <a:xfrm>
            <a:off x="1086278" y="1193913"/>
            <a:ext cx="3492716" cy="4963645"/>
            <a:chOff x="1938266" y="430240"/>
            <a:chExt cx="4052215" cy="4373645"/>
          </a:xfrm>
        </p:grpSpPr>
        <p:sp>
          <p:nvSpPr>
            <p:cNvPr id="153" name="모서리가 둥근 직사각형 58"/>
            <p:cNvSpPr/>
            <p:nvPr/>
          </p:nvSpPr>
          <p:spPr>
            <a:xfrm>
              <a:off x="1946016" y="430240"/>
              <a:ext cx="4044465" cy="43736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56" name="직선 연결선[R] 155"/>
            <p:cNvCxnSpPr/>
            <p:nvPr/>
          </p:nvCxnSpPr>
          <p:spPr>
            <a:xfrm>
              <a:off x="1938266" y="4478797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/>
          <p:cNvGrpSpPr/>
          <p:nvPr/>
        </p:nvGrpSpPr>
        <p:grpSpPr>
          <a:xfrm>
            <a:off x="1344603" y="6873294"/>
            <a:ext cx="2968712" cy="2125296"/>
            <a:chOff x="6395381" y="1571897"/>
            <a:chExt cx="1173333" cy="2125296"/>
          </a:xfrm>
        </p:grpSpPr>
        <p:sp>
          <p:nvSpPr>
            <p:cNvPr id="190" name="직사각형 189"/>
            <p:cNvSpPr/>
            <p:nvPr/>
          </p:nvSpPr>
          <p:spPr>
            <a:xfrm>
              <a:off x="6395381" y="1596887"/>
              <a:ext cx="1173331" cy="21003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90000" rtlCol="0" anchor="t"/>
            <a:lstStyle/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None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by minute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Minute by hour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Hour by day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week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month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year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395864" y="1571897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6395864" y="2243495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889459" y="6921013"/>
            <a:ext cx="723074" cy="27806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May 8, 2015 14:05:30</a:t>
            </a:r>
            <a:endParaRPr lang="en-US" altLang="ko-KR" sz="300" dirty="0">
              <a:solidFill>
                <a:prstClr val="white">
                  <a:lumMod val="7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258606" y="7652075"/>
            <a:ext cx="353926" cy="13796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14:05:30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Friday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8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500" dirty="0">
              <a:solidFill>
                <a:srgbClr val="000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필터추가시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필터컬럼을 선택하는 씬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검색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P.H : Search by column name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검색 범위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리스트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데이터소스 컬럼순으로 정렬됨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차원값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측정값 인덱스로 구분됨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리스트 구성요소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해당할경우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에러아이콘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속성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해당할경우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추천 필터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필수 필터는 편집 불가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편집 버튼 안보임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필터로 등록된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필터 편집 팝업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[062.2]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필터로 등록되지 않은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추가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필터 편집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[062.2]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타임 타입 컬럼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글로벌 필터인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글로벌 아이콘 표시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대시보드에서 차트 필터 편집 시도 시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글로벌 필터로 변경 확인 팝업 출력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[029.0]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대시보드에서는 글로벌 필터로 변경 후 편집 가능함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차트 필터를 글로벌 필터로 변경 시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각 차트 필터의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union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값이 선택된 상태로 필터 편집 팝업이 뜸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수정사항 반영안함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</a:t>
            </a:r>
            <a:endParaRPr kumimoji="1" lang="ko-KR" altLang="en-US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데이터소스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대시보드 화면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데이터소스 변경 가능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4.1</a:t>
            </a:r>
            <a:r>
              <a:rPr kumimoji="1" lang="ko-KR" altLang="en-US" dirty="0">
                <a:latin typeface="+mn-ea"/>
                <a:ea typeface="+mn-ea"/>
              </a:rPr>
              <a:t> 필터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32576" r="18694" b="49596"/>
          <a:stretch/>
        </p:blipFill>
        <p:spPr>
          <a:xfrm>
            <a:off x="1161658" y="1265339"/>
            <a:ext cx="127502" cy="122270"/>
          </a:xfrm>
          <a:prstGeom prst="rect">
            <a:avLst/>
          </a:prstGeom>
          <a:ln>
            <a:noFill/>
          </a:ln>
        </p:spPr>
      </p:pic>
      <p:cxnSp>
        <p:nvCxnSpPr>
          <p:cNvPr id="174" name="직선 연결선[R] 173"/>
          <p:cNvCxnSpPr/>
          <p:nvPr/>
        </p:nvCxnSpPr>
        <p:spPr>
          <a:xfrm>
            <a:off x="1102194" y="1447273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1357860" y="1228048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Add </a:t>
            </a:r>
            <a:r>
              <a:rPr lang="en-US" altLang="ko-KR" sz="700" b="1" dirty="0">
                <a:solidFill>
                  <a:prstClr val="black"/>
                </a:solidFill>
                <a:latin typeface="+mn-ea"/>
                <a:cs typeface="Nanum Gothic" charset="-127"/>
              </a:rPr>
              <a:t>global filter</a:t>
            </a:r>
          </a:p>
        </p:txBody>
      </p:sp>
      <p:grpSp>
        <p:nvGrpSpPr>
          <p:cNvPr id="178" name="그룹 177"/>
          <p:cNvGrpSpPr/>
          <p:nvPr/>
        </p:nvGrpSpPr>
        <p:grpSpPr>
          <a:xfrm>
            <a:off x="2173898" y="5831565"/>
            <a:ext cx="1305332" cy="284559"/>
            <a:chOff x="2958860" y="4572000"/>
            <a:chExt cx="1503704" cy="327804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50007" b="29268"/>
            <a:stretch/>
          </p:blipFill>
          <p:spPr>
            <a:xfrm>
              <a:off x="2958860" y="4572000"/>
              <a:ext cx="1503704" cy="327804"/>
            </a:xfrm>
            <a:prstGeom prst="rect">
              <a:avLst/>
            </a:prstGeom>
          </p:spPr>
        </p:pic>
        <p:sp>
          <p:nvSpPr>
            <p:cNvPr id="182" name="직사각형 181"/>
            <p:cNvSpPr/>
            <p:nvPr/>
          </p:nvSpPr>
          <p:spPr>
            <a:xfrm>
              <a:off x="3308320" y="4635650"/>
              <a:ext cx="861289" cy="19822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Cancel</a:t>
              </a:r>
              <a:endPara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3" name="모서리가 둥근 직사각형 58"/>
          <p:cNvSpPr/>
          <p:nvPr/>
        </p:nvSpPr>
        <p:spPr>
          <a:xfrm>
            <a:off x="1275996" y="1807441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7" b="41079"/>
          <a:stretch/>
        </p:blipFill>
        <p:spPr>
          <a:xfrm>
            <a:off x="1443456" y="1807441"/>
            <a:ext cx="1328925" cy="1839961"/>
          </a:xfrm>
          <a:prstGeom prst="rect">
            <a:avLst/>
          </a:prstGeom>
        </p:spPr>
      </p:pic>
      <p:sp>
        <p:nvSpPr>
          <p:cNvPr id="186" name="직사각형 185"/>
          <p:cNvSpPr/>
          <p:nvPr/>
        </p:nvSpPr>
        <p:spPr>
          <a:xfrm>
            <a:off x="1220987" y="1544146"/>
            <a:ext cx="1599459" cy="13116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Search by column name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2" y="1570293"/>
            <a:ext cx="90036" cy="90036"/>
          </a:xfrm>
          <a:prstGeom prst="rect">
            <a:avLst/>
          </a:prstGeom>
        </p:spPr>
      </p:pic>
      <p:sp>
        <p:nvSpPr>
          <p:cNvPr id="188" name="직사각형 187"/>
          <p:cNvSpPr/>
          <p:nvPr/>
        </p:nvSpPr>
        <p:spPr>
          <a:xfrm>
            <a:off x="4497940" y="1701376"/>
            <a:ext cx="45719" cy="11486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976391" y="15337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975798" y="18753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00" name="타원 199"/>
          <p:cNvSpPr/>
          <p:nvPr/>
        </p:nvSpPr>
        <p:spPr>
          <a:xfrm>
            <a:off x="1214251" y="3512977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7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01" name="모서리가 둥근 직사각형 58"/>
          <p:cNvSpPr/>
          <p:nvPr/>
        </p:nvSpPr>
        <p:spPr>
          <a:xfrm>
            <a:off x="1465503" y="2924642"/>
            <a:ext cx="1100635" cy="2301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Orderdate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04" name="직선 연결선[R] 203"/>
          <p:cNvCxnSpPr/>
          <p:nvPr/>
        </p:nvCxnSpPr>
        <p:spPr>
          <a:xfrm>
            <a:off x="1345825" y="6870778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>
            <a:off x="1345825" y="9004792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직사각형 228"/>
          <p:cNvSpPr/>
          <p:nvPr/>
        </p:nvSpPr>
        <p:spPr>
          <a:xfrm>
            <a:off x="3987113" y="203983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0" name="직사각형 229"/>
          <p:cNvSpPr/>
          <p:nvPr/>
        </p:nvSpPr>
        <p:spPr>
          <a:xfrm>
            <a:off x="3987113" y="2235240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1" name="직사각형 230"/>
          <p:cNvSpPr/>
          <p:nvPr/>
        </p:nvSpPr>
        <p:spPr>
          <a:xfrm>
            <a:off x="3987113" y="242135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3987113" y="257937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3987113" y="2773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4" name="직사각형 233"/>
          <p:cNvSpPr/>
          <p:nvPr/>
        </p:nvSpPr>
        <p:spPr>
          <a:xfrm>
            <a:off x="3987113" y="3150127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5" name="직사각형 234"/>
          <p:cNvSpPr/>
          <p:nvPr/>
        </p:nvSpPr>
        <p:spPr>
          <a:xfrm>
            <a:off x="3987113" y="3345535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37" name="직사각형 236"/>
          <p:cNvSpPr/>
          <p:nvPr/>
        </p:nvSpPr>
        <p:spPr>
          <a:xfrm>
            <a:off x="3888259" y="7039170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8" name="직사각형 237"/>
          <p:cNvSpPr/>
          <p:nvPr/>
        </p:nvSpPr>
        <p:spPr>
          <a:xfrm>
            <a:off x="3888259" y="7391022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3888259" y="773359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3888259" y="791062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888259" y="8068647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888259" y="849476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888259" y="8325986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3888259" y="868689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grpSp>
        <p:nvGrpSpPr>
          <p:cNvPr id="100" name="그룹 99"/>
          <p:cNvGrpSpPr/>
          <p:nvPr/>
        </p:nvGrpSpPr>
        <p:grpSpPr>
          <a:xfrm>
            <a:off x="3483590" y="2033561"/>
            <a:ext cx="445240" cy="111608"/>
            <a:chOff x="1482525" y="4435689"/>
            <a:chExt cx="445240" cy="111608"/>
          </a:xfrm>
        </p:grpSpPr>
        <p:sp>
          <p:nvSpPr>
            <p:cNvPr id="101" name="직사각형 100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3483590" y="2233710"/>
            <a:ext cx="445240" cy="111608"/>
            <a:chOff x="1482525" y="4435689"/>
            <a:chExt cx="445240" cy="111608"/>
          </a:xfrm>
        </p:grpSpPr>
        <p:sp>
          <p:nvSpPr>
            <p:cNvPr id="104" name="직사각형 103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5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1224986" y="2239401"/>
            <a:ext cx="95340" cy="9534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092958" y="1045210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0" y="0"/>
            <a:ext cx="12191999" cy="6855134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1220987" y="2738062"/>
            <a:ext cx="3074047" cy="18548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r"/>
            <a:endParaRPr lang="en-US" altLang="ko-KR" sz="10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016644" y="592592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1214252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1337780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1550734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4057146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5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5" name="타원 84"/>
          <p:cNvSpPr/>
          <p:nvPr/>
        </p:nvSpPr>
        <p:spPr>
          <a:xfrm>
            <a:off x="4057146" y="2497115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6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1160763" y="1707213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Dimension</a:t>
            </a:r>
          </a:p>
        </p:txBody>
      </p:sp>
      <p:sp>
        <p:nvSpPr>
          <p:cNvPr id="89" name="타원 88"/>
          <p:cNvSpPr/>
          <p:nvPr/>
        </p:nvSpPr>
        <p:spPr>
          <a:xfrm>
            <a:off x="975798" y="169634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9" name="모서리가 둥근 직사각형 58"/>
          <p:cNvSpPr/>
          <p:nvPr/>
        </p:nvSpPr>
        <p:spPr>
          <a:xfrm>
            <a:off x="2941001" y="3156039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3273231" y="314694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9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모서리가 둥근 직사각형 58"/>
          <p:cNvSpPr/>
          <p:nvPr/>
        </p:nvSpPr>
        <p:spPr>
          <a:xfrm>
            <a:off x="2941001" y="3348254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59" name="제목 2"/>
          <p:cNvSpPr txBox="1">
            <a:spLocks/>
          </p:cNvSpPr>
          <p:nvPr/>
        </p:nvSpPr>
        <p:spPr bwMode="auto">
          <a:xfrm>
            <a:off x="3641973" y="77329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0" name="모서리가 둥근 직사각형 58"/>
          <p:cNvSpPr/>
          <p:nvPr/>
        </p:nvSpPr>
        <p:spPr>
          <a:xfrm>
            <a:off x="2842147" y="8339906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3122879" y="3092727"/>
            <a:ext cx="1375061" cy="41385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024025" y="7654796"/>
            <a:ext cx="1375061" cy="239117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제목 2"/>
          <p:cNvSpPr txBox="1">
            <a:spLocks/>
          </p:cNvSpPr>
          <p:nvPr/>
        </p:nvSpPr>
        <p:spPr bwMode="auto">
          <a:xfrm>
            <a:off x="3224922" y="2024868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9" name="제목 2"/>
          <p:cNvSpPr txBox="1">
            <a:spLocks/>
          </p:cNvSpPr>
          <p:nvPr/>
        </p:nvSpPr>
        <p:spPr bwMode="auto">
          <a:xfrm>
            <a:off x="3224922" y="2229339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3468871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4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3125881" y="211619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8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모서리가 둥근 직사각형 58"/>
          <p:cNvSpPr/>
          <p:nvPr/>
        </p:nvSpPr>
        <p:spPr>
          <a:xfrm>
            <a:off x="4645799" y="731118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Second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280360" y="7320642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Minute</a:t>
            </a:r>
          </a:p>
        </p:txBody>
      </p:sp>
      <p:sp>
        <p:nvSpPr>
          <p:cNvPr id="141" name="모서리가 둥근 직사각형 58"/>
          <p:cNvSpPr/>
          <p:nvPr/>
        </p:nvSpPr>
        <p:spPr>
          <a:xfrm>
            <a:off x="4645799" y="7514919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5280360" y="7524376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Hour</a:t>
            </a:r>
          </a:p>
        </p:txBody>
      </p:sp>
      <p:sp>
        <p:nvSpPr>
          <p:cNvPr id="143" name="모서리가 둥근 직사각형 58"/>
          <p:cNvSpPr/>
          <p:nvPr/>
        </p:nvSpPr>
        <p:spPr>
          <a:xfrm>
            <a:off x="4645799" y="773054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5280360" y="7740003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Day</a:t>
            </a:r>
          </a:p>
        </p:txBody>
      </p:sp>
      <p:sp>
        <p:nvSpPr>
          <p:cNvPr id="147" name="모서리가 둥근 직사각형 58"/>
          <p:cNvSpPr/>
          <p:nvPr/>
        </p:nvSpPr>
        <p:spPr>
          <a:xfrm>
            <a:off x="4645799" y="7950297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280360" y="7959754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Week   ○ Month    ○ Year</a:t>
            </a:r>
          </a:p>
        </p:txBody>
      </p:sp>
      <p:sp>
        <p:nvSpPr>
          <p:cNvPr id="165" name="모서리가 둥근 직사각형 58"/>
          <p:cNvSpPr/>
          <p:nvPr/>
        </p:nvSpPr>
        <p:spPr>
          <a:xfrm>
            <a:off x="4645799" y="8163361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5280360" y="8172818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Month  ○ Year</a:t>
            </a:r>
          </a:p>
        </p:txBody>
      </p:sp>
      <p:sp>
        <p:nvSpPr>
          <p:cNvPr id="167" name="모서리가 둥근 직사각형 58"/>
          <p:cNvSpPr/>
          <p:nvPr/>
        </p:nvSpPr>
        <p:spPr>
          <a:xfrm>
            <a:off x="4645799" y="836976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280360" y="8379222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2" name="모서리가 둥근 직사각형 58"/>
          <p:cNvSpPr/>
          <p:nvPr/>
        </p:nvSpPr>
        <p:spPr>
          <a:xfrm>
            <a:off x="4645799" y="854406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Quarter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5280360" y="855352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5" name="모서리가 둥근 직사각형 58"/>
          <p:cNvSpPr/>
          <p:nvPr/>
        </p:nvSpPr>
        <p:spPr>
          <a:xfrm>
            <a:off x="4645799" y="872705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5280360" y="873651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0" name="모서리가 둥근 직사각형 58"/>
          <p:cNvSpPr/>
          <p:nvPr/>
        </p:nvSpPr>
        <p:spPr>
          <a:xfrm>
            <a:off x="4645799" y="7127662"/>
            <a:ext cx="56843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5280360" y="7141858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Time format of data source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2772381" y="1161663"/>
            <a:ext cx="1813293" cy="335228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2" name="모서리가 둥근 직사각형 58"/>
          <p:cNvSpPr/>
          <p:nvPr/>
        </p:nvSpPr>
        <p:spPr>
          <a:xfrm>
            <a:off x="2866754" y="122658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1279467"/>
            <a:ext cx="99705" cy="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직사각형 205"/>
          <p:cNvSpPr/>
          <p:nvPr/>
        </p:nvSpPr>
        <p:spPr>
          <a:xfrm>
            <a:off x="3987113" y="2965052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7" name="직사각형 206"/>
          <p:cNvSpPr/>
          <p:nvPr/>
        </p:nvSpPr>
        <p:spPr>
          <a:xfrm>
            <a:off x="3987113" y="354113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8" name="모서리가 둥근 직사각형 207"/>
          <p:cNvSpPr/>
          <p:nvPr/>
        </p:nvSpPr>
        <p:spPr>
          <a:xfrm>
            <a:off x="1160763" y="3777216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Measure</a:t>
            </a:r>
          </a:p>
        </p:txBody>
      </p:sp>
      <p:sp>
        <p:nvSpPr>
          <p:cNvPr id="211" name="모서리가 둥근 직사각형 58"/>
          <p:cNvSpPr/>
          <p:nvPr/>
        </p:nvSpPr>
        <p:spPr>
          <a:xfrm>
            <a:off x="1275996" y="3936950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#    Count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14" name="직사각형 213"/>
          <p:cNvSpPr/>
          <p:nvPr/>
        </p:nvSpPr>
        <p:spPr>
          <a:xfrm>
            <a:off x="3987113" y="3973628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15" name="모서리가 둥근 직사각형 58"/>
          <p:cNvSpPr/>
          <p:nvPr/>
        </p:nvSpPr>
        <p:spPr>
          <a:xfrm>
            <a:off x="440328" y="4585779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216" name="그룹 215"/>
          <p:cNvGrpSpPr/>
          <p:nvPr/>
        </p:nvGrpSpPr>
        <p:grpSpPr>
          <a:xfrm>
            <a:off x="440328" y="4781754"/>
            <a:ext cx="1625579" cy="485867"/>
            <a:chOff x="2279791" y="1245919"/>
            <a:chExt cx="1625579" cy="505585"/>
          </a:xfrm>
        </p:grpSpPr>
        <p:sp>
          <p:nvSpPr>
            <p:cNvPr id="217" name="모서리가 둥근 직사각형 58"/>
            <p:cNvSpPr/>
            <p:nvPr/>
          </p:nvSpPr>
          <p:spPr>
            <a:xfrm>
              <a:off x="2279791" y="1245919"/>
              <a:ext cx="1625579" cy="505585"/>
            </a:xfrm>
            <a:prstGeom prst="roundRect">
              <a:avLst>
                <a:gd name="adj" fmla="val 5419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B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C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8" name="L 도형 217"/>
            <p:cNvSpPr/>
            <p:nvPr/>
          </p:nvSpPr>
          <p:spPr>
            <a:xfrm rot="18900000">
              <a:off x="3755209" y="1302303"/>
              <a:ext cx="95925" cy="50744"/>
            </a:xfrm>
            <a:prstGeom prst="corner">
              <a:avLst>
                <a:gd name="adj1" fmla="val 19136"/>
                <a:gd name="adj2" fmla="val 191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23" name="직사각형 222"/>
          <p:cNvSpPr/>
          <p:nvPr/>
        </p:nvSpPr>
        <p:spPr>
          <a:xfrm>
            <a:off x="335288" y="4536495"/>
            <a:ext cx="1806152" cy="792481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25" name="직선 화살표 연결선 224"/>
          <p:cNvCxnSpPr/>
          <p:nvPr/>
        </p:nvCxnSpPr>
        <p:spPr>
          <a:xfrm flipH="1">
            <a:off x="1988313" y="1408473"/>
            <a:ext cx="1014361" cy="3177306"/>
          </a:xfrm>
          <a:prstGeom prst="straightConnector1">
            <a:avLst/>
          </a:prstGeom>
          <a:ln w="12700">
            <a:solidFill>
              <a:srgbClr val="ED1B2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타원 225"/>
          <p:cNvSpPr/>
          <p:nvPr/>
        </p:nvSpPr>
        <p:spPr>
          <a:xfrm>
            <a:off x="2639434" y="12392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10015091" y="5453585"/>
            <a:ext cx="1893498" cy="591160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58110" y="651623"/>
            <a:ext cx="700685" cy="180425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@Dashboard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1" name="모서리가 둥근 직사각형 58"/>
          <p:cNvSpPr/>
          <p:nvPr/>
        </p:nvSpPr>
        <p:spPr>
          <a:xfrm>
            <a:off x="5404695" y="1210756"/>
            <a:ext cx="3486036" cy="49468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5897730" y="1244891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224" name="그룹 223"/>
          <p:cNvGrpSpPr/>
          <p:nvPr/>
        </p:nvGrpSpPr>
        <p:grpSpPr>
          <a:xfrm>
            <a:off x="5826851" y="5853213"/>
            <a:ext cx="2635916" cy="284559"/>
            <a:chOff x="2958860" y="4572000"/>
            <a:chExt cx="3036498" cy="327804"/>
          </a:xfrm>
        </p:grpSpPr>
        <p:pic>
          <p:nvPicPr>
            <p:cNvPr id="228" name="그림 22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36" name="그룹 23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45" name="직사각형 244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247" name="그림 24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0" t="71070" r="25201" b="20575"/>
          <a:stretch/>
        </p:blipFill>
        <p:spPr>
          <a:xfrm>
            <a:off x="8462767" y="3915774"/>
            <a:ext cx="211147" cy="53296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49" name="그룹 248"/>
          <p:cNvGrpSpPr/>
          <p:nvPr/>
        </p:nvGrpSpPr>
        <p:grpSpPr>
          <a:xfrm>
            <a:off x="5612496" y="2219315"/>
            <a:ext cx="1238345" cy="2796184"/>
            <a:chOff x="6006944" y="3287739"/>
            <a:chExt cx="1238345" cy="1867096"/>
          </a:xfrm>
        </p:grpSpPr>
        <p:sp>
          <p:nvSpPr>
            <p:cNvPr id="250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⦿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4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5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6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7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8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9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1" name="모서리가 둥근 직사각형 58"/>
            <p:cNvSpPr/>
            <p:nvPr/>
          </p:nvSpPr>
          <p:spPr>
            <a:xfrm>
              <a:off x="6398402" y="3287739"/>
              <a:ext cx="798612" cy="1867096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1720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990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800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700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2" name="직사각형 251"/>
            <p:cNvSpPr/>
            <p:nvPr/>
          </p:nvSpPr>
          <p:spPr>
            <a:xfrm>
              <a:off x="6054904" y="4398688"/>
              <a:ext cx="892098" cy="3778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54" name="그림 253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8374359" y="5577937"/>
            <a:ext cx="423619" cy="107523"/>
          </a:xfrm>
          <a:prstGeom prst="rect">
            <a:avLst/>
          </a:prstGeom>
        </p:spPr>
      </p:pic>
      <p:sp>
        <p:nvSpPr>
          <p:cNvPr id="255" name="모서리가 둥근 직사각형 254"/>
          <p:cNvSpPr/>
          <p:nvPr/>
        </p:nvSpPr>
        <p:spPr>
          <a:xfrm>
            <a:off x="7911363" y="5535378"/>
            <a:ext cx="369134" cy="186519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Add</a:t>
            </a:r>
            <a:endParaRPr lang="ko-KR" altLang="en-US" sz="5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6" name="모서리가 둥근 직사각형 58"/>
          <p:cNvSpPr/>
          <p:nvPr/>
        </p:nvSpPr>
        <p:spPr>
          <a:xfrm>
            <a:off x="5506528" y="2054739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sp>
        <p:nvSpPr>
          <p:cNvPr id="257" name="모서리가 둥근 직사각형 45"/>
          <p:cNvSpPr/>
          <p:nvPr/>
        </p:nvSpPr>
        <p:spPr>
          <a:xfrm>
            <a:off x="5674660" y="5537643"/>
            <a:ext cx="2191378" cy="17970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Please enter custom value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58" name="직선 연결선[R] 257"/>
          <p:cNvCxnSpPr/>
          <p:nvPr/>
        </p:nvCxnSpPr>
        <p:spPr>
          <a:xfrm>
            <a:off x="5454956" y="5447975"/>
            <a:ext cx="3358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그림 2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05" y="2111196"/>
            <a:ext cx="90036" cy="90036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77" y="2111196"/>
            <a:ext cx="90036" cy="90036"/>
          </a:xfrm>
          <a:prstGeom prst="rect">
            <a:avLst/>
          </a:prstGeom>
        </p:spPr>
      </p:pic>
      <p:pic>
        <p:nvPicPr>
          <p:cNvPr id="261" name="그림 260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66" y="2090596"/>
            <a:ext cx="129661" cy="129661"/>
          </a:xfrm>
          <a:prstGeom prst="rect">
            <a:avLst/>
          </a:prstGeom>
        </p:spPr>
      </p:pic>
      <p:grpSp>
        <p:nvGrpSpPr>
          <p:cNvPr id="262" name="그룹 261"/>
          <p:cNvGrpSpPr/>
          <p:nvPr/>
        </p:nvGrpSpPr>
        <p:grpSpPr>
          <a:xfrm>
            <a:off x="8706019" y="4119415"/>
            <a:ext cx="95967" cy="95967"/>
            <a:chOff x="2840966" y="2007781"/>
            <a:chExt cx="129589" cy="129589"/>
          </a:xfrm>
        </p:grpSpPr>
        <p:sp>
          <p:nvSpPr>
            <p:cNvPr id="263" name="타원 262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4" name="십자형[C] 263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8706019" y="4306185"/>
            <a:ext cx="95967" cy="95967"/>
            <a:chOff x="2840966" y="2007781"/>
            <a:chExt cx="129589" cy="129589"/>
          </a:xfrm>
        </p:grpSpPr>
        <p:sp>
          <p:nvSpPr>
            <p:cNvPr id="266" name="타원 265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7" name="십자형[C] 266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68" name="모서리가 둥근 직사각형 58"/>
          <p:cNvSpPr/>
          <p:nvPr/>
        </p:nvSpPr>
        <p:spPr>
          <a:xfrm>
            <a:off x="5607681" y="1538726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70" name="직선 연결선[R] 269"/>
          <p:cNvCxnSpPr/>
          <p:nvPr/>
        </p:nvCxnSpPr>
        <p:spPr>
          <a:xfrm>
            <a:off x="5413931" y="1464116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직사각형 270"/>
          <p:cNvSpPr/>
          <p:nvPr/>
        </p:nvSpPr>
        <p:spPr>
          <a:xfrm>
            <a:off x="5684431" y="1259924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sp>
        <p:nvSpPr>
          <p:cNvPr id="272" name="모서리가 둥근 직사각형 271"/>
          <p:cNvSpPr/>
          <p:nvPr/>
        </p:nvSpPr>
        <p:spPr>
          <a:xfrm>
            <a:off x="7411050" y="1281484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3" name="모서리가 둥근 직사각형 272"/>
          <p:cNvSpPr/>
          <p:nvPr/>
        </p:nvSpPr>
        <p:spPr>
          <a:xfrm>
            <a:off x="7773596" y="1281484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Text-type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4" name="제목 2"/>
          <p:cNvSpPr txBox="1">
            <a:spLocks/>
          </p:cNvSpPr>
          <p:nvPr/>
        </p:nvSpPr>
        <p:spPr bwMode="auto">
          <a:xfrm>
            <a:off x="8113088" y="1271851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75" name="그룹 274"/>
          <p:cNvGrpSpPr/>
          <p:nvPr/>
        </p:nvGrpSpPr>
        <p:grpSpPr>
          <a:xfrm>
            <a:off x="8353924" y="1271851"/>
            <a:ext cx="445240" cy="111608"/>
            <a:chOff x="1482525" y="4435689"/>
            <a:chExt cx="445240" cy="111608"/>
          </a:xfrm>
        </p:grpSpPr>
        <p:sp>
          <p:nvSpPr>
            <p:cNvPr id="276" name="직사각형 275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7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278" name="그룹 277"/>
          <p:cNvGrpSpPr/>
          <p:nvPr/>
        </p:nvGrpSpPr>
        <p:grpSpPr>
          <a:xfrm>
            <a:off x="5597490" y="1793486"/>
            <a:ext cx="1522794" cy="151261"/>
            <a:chOff x="4465184" y="1361650"/>
            <a:chExt cx="334284" cy="132138"/>
          </a:xfrm>
        </p:grpSpPr>
        <p:sp>
          <p:nvSpPr>
            <p:cNvPr id="279" name="직사각형 278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Single</a:t>
              </a:r>
            </a:p>
          </p:txBody>
        </p:sp>
        <p:sp>
          <p:nvSpPr>
            <p:cNvPr id="280" name="직사각형 279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Multiple</a:t>
              </a:r>
            </a:p>
          </p:txBody>
        </p:sp>
      </p:grpSp>
      <p:sp>
        <p:nvSpPr>
          <p:cNvPr id="281" name="TextBox 280"/>
          <p:cNvSpPr txBox="1"/>
          <p:nvPr/>
        </p:nvSpPr>
        <p:spPr>
          <a:xfrm>
            <a:off x="5404627" y="1062582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89" name="그룹 288"/>
          <p:cNvGrpSpPr/>
          <p:nvPr/>
        </p:nvGrpSpPr>
        <p:grpSpPr>
          <a:xfrm>
            <a:off x="8502866" y="2254307"/>
            <a:ext cx="129661" cy="1606678"/>
            <a:chOff x="3358416" y="2324434"/>
            <a:chExt cx="129661" cy="1606678"/>
          </a:xfrm>
        </p:grpSpPr>
        <p:pic>
          <p:nvPicPr>
            <p:cNvPr id="290" name="그림 289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324434"/>
              <a:ext cx="129661" cy="129661"/>
            </a:xfrm>
            <a:prstGeom prst="rect">
              <a:avLst/>
            </a:prstGeom>
          </p:spPr>
        </p:pic>
        <p:pic>
          <p:nvPicPr>
            <p:cNvPr id="291" name="그림 290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509061"/>
              <a:ext cx="129661" cy="129661"/>
            </a:xfrm>
            <a:prstGeom prst="rect">
              <a:avLst/>
            </a:prstGeom>
          </p:spPr>
        </p:pic>
        <p:pic>
          <p:nvPicPr>
            <p:cNvPr id="292" name="그림 291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693688"/>
              <a:ext cx="129661" cy="129661"/>
            </a:xfrm>
            <a:prstGeom prst="rect">
              <a:avLst/>
            </a:prstGeom>
          </p:spPr>
        </p:pic>
        <p:pic>
          <p:nvPicPr>
            <p:cNvPr id="293" name="그림 292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878315"/>
              <a:ext cx="129661" cy="129661"/>
            </a:xfrm>
            <a:prstGeom prst="rect">
              <a:avLst/>
            </a:prstGeom>
          </p:spPr>
        </p:pic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062942"/>
              <a:ext cx="129661" cy="129661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247569"/>
              <a:ext cx="129661" cy="129661"/>
            </a:xfrm>
            <a:prstGeom prst="rect">
              <a:avLst/>
            </a:prstGeom>
          </p:spPr>
        </p:pic>
        <p:pic>
          <p:nvPicPr>
            <p:cNvPr id="296" name="그림 295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432196"/>
              <a:ext cx="129661" cy="129661"/>
            </a:xfrm>
            <a:prstGeom prst="rect">
              <a:avLst/>
            </a:prstGeom>
          </p:spPr>
        </p:pic>
        <p:pic>
          <p:nvPicPr>
            <p:cNvPr id="297" name="그림 296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616823"/>
              <a:ext cx="129661" cy="129661"/>
            </a:xfrm>
            <a:prstGeom prst="rect">
              <a:avLst/>
            </a:prstGeom>
          </p:spPr>
        </p:pic>
        <p:pic>
          <p:nvPicPr>
            <p:cNvPr id="298" name="그림 297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801451"/>
              <a:ext cx="129661" cy="129661"/>
            </a:xfrm>
            <a:prstGeom prst="rect">
              <a:avLst/>
            </a:prstGeom>
          </p:spPr>
        </p:pic>
      </p:grpSp>
      <p:grpSp>
        <p:nvGrpSpPr>
          <p:cNvPr id="299" name="그룹 298"/>
          <p:cNvGrpSpPr/>
          <p:nvPr/>
        </p:nvGrpSpPr>
        <p:grpSpPr>
          <a:xfrm>
            <a:off x="8502865" y="4476502"/>
            <a:ext cx="129661" cy="498916"/>
            <a:chOff x="4701395" y="4522485"/>
            <a:chExt cx="129661" cy="498916"/>
          </a:xfrm>
        </p:grpSpPr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522485"/>
              <a:ext cx="129661" cy="129661"/>
            </a:xfrm>
            <a:prstGeom prst="rect">
              <a:avLst/>
            </a:prstGeom>
          </p:spPr>
        </p:pic>
        <p:pic>
          <p:nvPicPr>
            <p:cNvPr id="301" name="그림 300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707112"/>
              <a:ext cx="129661" cy="129661"/>
            </a:xfrm>
            <a:prstGeom prst="rect">
              <a:avLst/>
            </a:prstGeom>
          </p:spPr>
        </p:pic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891740"/>
              <a:ext cx="129661" cy="129661"/>
            </a:xfrm>
            <a:prstGeom prst="rect">
              <a:avLst/>
            </a:prstGeom>
          </p:spPr>
        </p:pic>
      </p:grpSp>
      <p:cxnSp>
        <p:nvCxnSpPr>
          <p:cNvPr id="305" name="직선 연결선[R] 304"/>
          <p:cNvCxnSpPr/>
          <p:nvPr/>
        </p:nvCxnSpPr>
        <p:spPr>
          <a:xfrm>
            <a:off x="5398015" y="579735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그룹 305"/>
          <p:cNvGrpSpPr/>
          <p:nvPr/>
        </p:nvGrpSpPr>
        <p:grpSpPr>
          <a:xfrm>
            <a:off x="5448012" y="1258901"/>
            <a:ext cx="173209" cy="169926"/>
            <a:chOff x="236836" y="519323"/>
            <a:chExt cx="173209" cy="169926"/>
          </a:xfrm>
        </p:grpSpPr>
        <p:pic>
          <p:nvPicPr>
            <p:cNvPr id="307" name="그림 306"/>
            <p:cNvPicPr>
              <a:picLocks noChangeAspect="1"/>
            </p:cNvPicPr>
            <p:nvPr/>
          </p:nvPicPr>
          <p:blipFill rotWithShape="1">
            <a:blip r:embed="rId1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308" name="직사각형 307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311" name="직사각형 310"/>
          <p:cNvSpPr/>
          <p:nvPr/>
        </p:nvSpPr>
        <p:spPr>
          <a:xfrm>
            <a:off x="5844878" y="1352743"/>
            <a:ext cx="1806152" cy="148014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4270841" y="3240058"/>
            <a:ext cx="681502" cy="18067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차트 필터 </a:t>
            </a:r>
            <a:endParaRPr lang="en-US" altLang="ko-KR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sym typeface="Wingdings"/>
              </a:rPr>
              <a:t> 글로벌로 변경 시도 </a:t>
            </a:r>
            <a:endParaRPr lang="ko-KR" altLang="en-US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315" name="직사각형 314"/>
          <p:cNvSpPr/>
          <p:nvPr/>
        </p:nvSpPr>
        <p:spPr>
          <a:xfrm>
            <a:off x="4270841" y="2391250"/>
            <a:ext cx="681502" cy="10304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글로벌 필터 추가</a:t>
            </a:r>
          </a:p>
        </p:txBody>
      </p:sp>
      <p:sp>
        <p:nvSpPr>
          <p:cNvPr id="316" name="직사각형 315"/>
          <p:cNvSpPr/>
          <p:nvPr/>
        </p:nvSpPr>
        <p:spPr>
          <a:xfrm>
            <a:off x="4270841" y="2006962"/>
            <a:ext cx="681502" cy="10304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글로벌 필터 수정</a:t>
            </a:r>
          </a:p>
        </p:txBody>
      </p:sp>
      <p:cxnSp>
        <p:nvCxnSpPr>
          <p:cNvPr id="7" name="꺾인 연결선[E] 6"/>
          <p:cNvCxnSpPr>
            <a:stCxn id="229" idx="3"/>
            <a:endCxn id="221" idx="1"/>
          </p:cNvCxnSpPr>
          <p:nvPr/>
        </p:nvCxnSpPr>
        <p:spPr>
          <a:xfrm>
            <a:off x="4243887" y="2097429"/>
            <a:ext cx="1160808" cy="1586728"/>
          </a:xfrm>
          <a:prstGeom prst="bentConnector3">
            <a:avLst>
              <a:gd name="adj1" fmla="val 7163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꺾인 연결선[E] 311"/>
          <p:cNvCxnSpPr>
            <a:stCxn id="231" idx="3"/>
            <a:endCxn id="221" idx="1"/>
          </p:cNvCxnSpPr>
          <p:nvPr/>
        </p:nvCxnSpPr>
        <p:spPr>
          <a:xfrm>
            <a:off x="4243887" y="2478950"/>
            <a:ext cx="1160808" cy="1205207"/>
          </a:xfrm>
          <a:prstGeom prst="bentConnector3">
            <a:avLst>
              <a:gd name="adj1" fmla="val 7163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꺾인 연결선[E] 312"/>
          <p:cNvCxnSpPr>
            <a:stCxn id="235" idx="3"/>
            <a:endCxn id="318" idx="0"/>
          </p:cNvCxnSpPr>
          <p:nvPr/>
        </p:nvCxnSpPr>
        <p:spPr>
          <a:xfrm>
            <a:off x="4243887" y="3403132"/>
            <a:ext cx="715167" cy="2420406"/>
          </a:xfrm>
          <a:prstGeom prst="bentConnector2">
            <a:avLst/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직사각형 316"/>
          <p:cNvSpPr/>
          <p:nvPr/>
        </p:nvSpPr>
        <p:spPr>
          <a:xfrm>
            <a:off x="10073353" y="6156235"/>
            <a:ext cx="2083986" cy="617950"/>
          </a:xfrm>
          <a:prstGeom prst="rect">
            <a:avLst/>
          </a:prstGeom>
          <a:solidFill>
            <a:srgbClr val="7030A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&amp;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 필터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@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대시보드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패널에서 글로벌 필터만 열람 및 편집 가능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필터를 차트 필터로 변경 불가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신규 필터는 글로벌로만 등록 가능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기존 차트 필터는 글로벌로 변경 후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편집 가능</a:t>
            </a:r>
          </a:p>
        </p:txBody>
      </p:sp>
      <p:pic>
        <p:nvPicPr>
          <p:cNvPr id="318" name="그림 31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24289" r="13450" b="30954"/>
          <a:stretch/>
        </p:blipFill>
        <p:spPr>
          <a:xfrm>
            <a:off x="3867444" y="5823538"/>
            <a:ext cx="2183219" cy="1001467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319" name="꺾인 연결선[E] 318"/>
          <p:cNvCxnSpPr>
            <a:endCxn id="221" idx="2"/>
          </p:cNvCxnSpPr>
          <p:nvPr/>
        </p:nvCxnSpPr>
        <p:spPr>
          <a:xfrm flipV="1">
            <a:off x="5464741" y="6157558"/>
            <a:ext cx="1682972" cy="404650"/>
          </a:xfrm>
          <a:prstGeom prst="bentConnector2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extBox 321"/>
          <p:cNvSpPr txBox="1"/>
          <p:nvPr/>
        </p:nvSpPr>
        <p:spPr>
          <a:xfrm>
            <a:off x="3882198" y="5824494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[029.0]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860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모서리가 둥근 직사각형 58"/>
          <p:cNvSpPr/>
          <p:nvPr/>
        </p:nvSpPr>
        <p:spPr>
          <a:xfrm>
            <a:off x="13537864" y="2033561"/>
            <a:ext cx="4677219" cy="29653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89" name="그룹 188"/>
          <p:cNvGrpSpPr/>
          <p:nvPr/>
        </p:nvGrpSpPr>
        <p:grpSpPr>
          <a:xfrm>
            <a:off x="1344603" y="6873294"/>
            <a:ext cx="2968712" cy="2125296"/>
            <a:chOff x="6395381" y="1571897"/>
            <a:chExt cx="1173333" cy="2125296"/>
          </a:xfrm>
        </p:grpSpPr>
        <p:sp>
          <p:nvSpPr>
            <p:cNvPr id="190" name="직사각형 189"/>
            <p:cNvSpPr/>
            <p:nvPr/>
          </p:nvSpPr>
          <p:spPr>
            <a:xfrm>
              <a:off x="6395381" y="1596887"/>
              <a:ext cx="1173331" cy="210030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90000" rtlCol="0" anchor="t"/>
            <a:lstStyle/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None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Second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by minute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Minute by hour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Hour by day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week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month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Day by year</a:t>
              </a:r>
            </a:p>
            <a:p>
              <a:pPr indent="180975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...</a:t>
              </a: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6395864" y="1571897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2" name="직사각형 191"/>
            <p:cNvSpPr/>
            <p:nvPr/>
          </p:nvSpPr>
          <p:spPr>
            <a:xfrm>
              <a:off x="6395864" y="2243495"/>
              <a:ext cx="1172850" cy="107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Discontinuous type</a:t>
              </a:r>
              <a:endParaRPr lang="ko-KR" altLang="en-US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1889459" y="6921013"/>
            <a:ext cx="723074" cy="278064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May 8, 2015 14:05:30</a:t>
            </a:r>
            <a:endParaRPr lang="en-US" altLang="ko-KR" sz="300" dirty="0">
              <a:solidFill>
                <a:prstClr val="white">
                  <a:lumMod val="7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2258606" y="7652075"/>
            <a:ext cx="353926" cy="1379604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/>
          <a:lstStyle/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14:05:30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14:05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14:00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Friday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8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130</a:t>
            </a:r>
          </a:p>
          <a:p>
            <a:pPr>
              <a:lnSpc>
                <a:spcPct val="250000"/>
              </a:lnSpc>
              <a:buClr>
                <a:srgbClr val="336699"/>
              </a:buClr>
            </a:pPr>
            <a:r>
              <a:rPr lang="en-US" altLang="ko-KR" sz="5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500" dirty="0">
              <a:solidFill>
                <a:srgbClr val="000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필터추가시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필터컬럼을 선택하는 씬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리스트 구성요소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필터로 등록된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편집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필터 편집 팝업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[062.4]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필터로 등록되지 않은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추가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필터 편집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[062.4]</a:t>
            </a: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차트에서는 글로벌 필터는 차트 필터로 변경 후 편집 가능함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차트에서 글로벌 필터 편집 시도 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차트 필터로 변경 확인 팝업 출력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lvl="3"/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임시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 [029.1]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해당 차트에만 필터가 적용됨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보류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[035.0]</a:t>
            </a:r>
            <a:r>
              <a:rPr kumimoji="1" lang="ko-KR" altLang="en-US" dirty="0">
                <a:latin typeface="+mn-ea"/>
              </a:rPr>
              <a:t> </a:t>
            </a:r>
            <a:r>
              <a:rPr lang="ko-KR" altLang="en-US" dirty="0">
                <a:latin typeface="Nanum Gothic Regular" charset="-127"/>
                <a:ea typeface="Nanum Gothic Regular" charset="-127"/>
              </a:rPr>
              <a:t>본 차트에만 필터를 적용할 것인지</a:t>
            </a:r>
            <a:r>
              <a:rPr lang="en-US" altLang="ko-KR" dirty="0"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dirty="0">
                <a:latin typeface="Nanum Gothic Regular" charset="-127"/>
                <a:ea typeface="Nanum Gothic Regular" charset="-127"/>
              </a:rPr>
              <a:t> 다른 차트에도 동일하게 적용할 것인지 선택 후 차트 필터로 변경 가능</a:t>
            </a:r>
            <a:r>
              <a:rPr lang="en-US" altLang="ko-KR" dirty="0">
                <a:latin typeface="Nanum Gothic Regular" charset="-127"/>
                <a:ea typeface="Nanum Gothic Regular" charset="-127"/>
              </a:rPr>
              <a:t>.</a:t>
            </a:r>
            <a:r>
              <a:rPr lang="ko-KR" altLang="en-US" dirty="0">
                <a:latin typeface="Nanum Gothic Regular" charset="-127"/>
                <a:ea typeface="Nanum Gothic Regular" charset="-127"/>
              </a:rPr>
              <a:t> </a:t>
            </a:r>
            <a:endParaRPr lang="en-US" altLang="ko-KR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차트 필터로 변경 후</a:t>
            </a:r>
            <a:r>
              <a:rPr lang="en-US" altLang="ko-KR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 기존 글로벌 필터에 적용되어 있던 값이 선택된 상태로 차트 필터 편집 팝업이 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4.1</a:t>
            </a:r>
            <a:r>
              <a:rPr kumimoji="1" lang="ko-KR" altLang="en-US" dirty="0">
                <a:latin typeface="+mn-ea"/>
                <a:ea typeface="+mn-ea"/>
              </a:rPr>
              <a:t> 필터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204" name="직선 연결선[R] 203"/>
          <p:cNvCxnSpPr/>
          <p:nvPr/>
        </p:nvCxnSpPr>
        <p:spPr>
          <a:xfrm>
            <a:off x="1345825" y="6870778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연결선[R] 204"/>
          <p:cNvCxnSpPr/>
          <p:nvPr/>
        </p:nvCxnSpPr>
        <p:spPr>
          <a:xfrm>
            <a:off x="1345825" y="9004792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직사각형 236"/>
          <p:cNvSpPr/>
          <p:nvPr/>
        </p:nvSpPr>
        <p:spPr>
          <a:xfrm>
            <a:off x="3888259" y="7039170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8" name="직사각형 237"/>
          <p:cNvSpPr/>
          <p:nvPr/>
        </p:nvSpPr>
        <p:spPr>
          <a:xfrm>
            <a:off x="3888259" y="7391022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39" name="직사각형 238"/>
          <p:cNvSpPr/>
          <p:nvPr/>
        </p:nvSpPr>
        <p:spPr>
          <a:xfrm>
            <a:off x="3888259" y="773359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0" name="직사각형 239"/>
          <p:cNvSpPr/>
          <p:nvPr/>
        </p:nvSpPr>
        <p:spPr>
          <a:xfrm>
            <a:off x="3888259" y="791062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1" name="직사각형 240"/>
          <p:cNvSpPr/>
          <p:nvPr/>
        </p:nvSpPr>
        <p:spPr>
          <a:xfrm>
            <a:off x="3888259" y="8068647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3888259" y="849476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43" name="직사각형 242"/>
          <p:cNvSpPr/>
          <p:nvPr/>
        </p:nvSpPr>
        <p:spPr>
          <a:xfrm>
            <a:off x="3888259" y="8325986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244" name="직사각형 243"/>
          <p:cNvSpPr/>
          <p:nvPr/>
        </p:nvSpPr>
        <p:spPr>
          <a:xfrm>
            <a:off x="3888259" y="868689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1071065" y="1193913"/>
            <a:ext cx="3492716" cy="4963645"/>
            <a:chOff x="1938266" y="430240"/>
            <a:chExt cx="4052215" cy="4373645"/>
          </a:xfrm>
        </p:grpSpPr>
        <p:sp>
          <p:nvSpPr>
            <p:cNvPr id="71" name="모서리가 둥근 직사각형 58"/>
            <p:cNvSpPr/>
            <p:nvPr/>
          </p:nvSpPr>
          <p:spPr>
            <a:xfrm>
              <a:off x="1946016" y="430240"/>
              <a:ext cx="4044465" cy="437364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72" name="직선 연결선[R] 71"/>
            <p:cNvCxnSpPr/>
            <p:nvPr/>
          </p:nvCxnSpPr>
          <p:spPr>
            <a:xfrm>
              <a:off x="1938266" y="4478797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0" t="32576" r="18694" b="49596"/>
          <a:stretch/>
        </p:blipFill>
        <p:spPr>
          <a:xfrm>
            <a:off x="1146445" y="1265339"/>
            <a:ext cx="127502" cy="122270"/>
          </a:xfrm>
          <a:prstGeom prst="rect">
            <a:avLst/>
          </a:prstGeom>
          <a:ln>
            <a:noFill/>
          </a:ln>
        </p:spPr>
      </p:pic>
      <p:cxnSp>
        <p:nvCxnSpPr>
          <p:cNvPr id="92" name="직선 연결선[R] 91"/>
          <p:cNvCxnSpPr/>
          <p:nvPr/>
        </p:nvCxnSpPr>
        <p:spPr>
          <a:xfrm>
            <a:off x="1086981" y="1447273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1342647" y="1228048"/>
            <a:ext cx="146258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Add </a:t>
            </a:r>
            <a:r>
              <a:rPr lang="en-US" altLang="ko-KR" sz="700" b="1" dirty="0">
                <a:solidFill>
                  <a:prstClr val="black"/>
                </a:solidFill>
                <a:latin typeface="+mn-ea"/>
                <a:cs typeface="Nanum Gothic" charset="-127"/>
              </a:rPr>
              <a:t>chart filter</a:t>
            </a:r>
            <a:endParaRPr lang="en-US" altLang="ko-KR" sz="700" b="1" dirty="0">
              <a:latin typeface="+mn-ea"/>
              <a:cs typeface="Nanum Gothic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2158685" y="5831565"/>
            <a:ext cx="1305332" cy="284559"/>
            <a:chOff x="2958860" y="4572000"/>
            <a:chExt cx="1503704" cy="327804"/>
          </a:xfrm>
        </p:grpSpPr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50007" b="29268"/>
            <a:stretch/>
          </p:blipFill>
          <p:spPr>
            <a:xfrm>
              <a:off x="2958860" y="4572000"/>
              <a:ext cx="1503704" cy="327804"/>
            </a:xfrm>
            <a:prstGeom prst="rect">
              <a:avLst/>
            </a:prstGeom>
          </p:spPr>
        </p:pic>
        <p:sp>
          <p:nvSpPr>
            <p:cNvPr id="96" name="직사각형 95"/>
            <p:cNvSpPr/>
            <p:nvPr/>
          </p:nvSpPr>
          <p:spPr>
            <a:xfrm>
              <a:off x="3308320" y="4635650"/>
              <a:ext cx="861289" cy="198223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Cancel</a:t>
              </a:r>
              <a:endPara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모서리가 둥근 직사각형 58"/>
          <p:cNvSpPr/>
          <p:nvPr/>
        </p:nvSpPr>
        <p:spPr>
          <a:xfrm>
            <a:off x="1260783" y="1807441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ab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87" b="41079"/>
          <a:stretch/>
        </p:blipFill>
        <p:spPr>
          <a:xfrm>
            <a:off x="1428243" y="1807441"/>
            <a:ext cx="1328925" cy="1839961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1205774" y="1544146"/>
            <a:ext cx="1599459" cy="13116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Search by column name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06" name="그림 10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69" y="1570293"/>
            <a:ext cx="90036" cy="90036"/>
          </a:xfrm>
          <a:prstGeom prst="rect">
            <a:avLst/>
          </a:prstGeom>
        </p:spPr>
      </p:pic>
      <p:sp>
        <p:nvSpPr>
          <p:cNvPr id="107" name="직사각형 106"/>
          <p:cNvSpPr/>
          <p:nvPr/>
        </p:nvSpPr>
        <p:spPr>
          <a:xfrm>
            <a:off x="4482727" y="1701376"/>
            <a:ext cx="45719" cy="11486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모서리가 둥근 직사각형 58"/>
          <p:cNvSpPr/>
          <p:nvPr/>
        </p:nvSpPr>
        <p:spPr>
          <a:xfrm>
            <a:off x="1450290" y="2924642"/>
            <a:ext cx="1100635" cy="23017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Orderdate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14" name="직선 연결선[R] 113"/>
          <p:cNvCxnSpPr/>
          <p:nvPr/>
        </p:nvCxnSpPr>
        <p:spPr>
          <a:xfrm>
            <a:off x="1429466" y="5788640"/>
            <a:ext cx="29674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3971900" y="2039832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3971900" y="2235240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sp>
        <p:nvSpPr>
          <p:cNvPr id="117" name="직사각형 116"/>
          <p:cNvSpPr/>
          <p:nvPr/>
        </p:nvSpPr>
        <p:spPr>
          <a:xfrm>
            <a:off x="3971900" y="2421353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3971900" y="2579374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</a:rPr>
              <a:t>Add</a:t>
            </a:r>
            <a:endParaRPr lang="en-US" altLang="ko-KR" sz="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3971900" y="2773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120" name="직사각형 119"/>
          <p:cNvSpPr/>
          <p:nvPr/>
        </p:nvSpPr>
        <p:spPr>
          <a:xfrm>
            <a:off x="3971900" y="3150127"/>
            <a:ext cx="256774" cy="11519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333333"/>
                </a:solidFill>
                <a:latin typeface="+mn-ea"/>
              </a:rPr>
              <a:t>Edit</a:t>
            </a:r>
          </a:p>
        </p:txBody>
      </p:sp>
      <p:grpSp>
        <p:nvGrpSpPr>
          <p:cNvPr id="130" name="그룹 129"/>
          <p:cNvGrpSpPr/>
          <p:nvPr/>
        </p:nvGrpSpPr>
        <p:grpSpPr>
          <a:xfrm>
            <a:off x="3468377" y="2033561"/>
            <a:ext cx="445240" cy="111608"/>
            <a:chOff x="1482525" y="4435689"/>
            <a:chExt cx="445240" cy="111608"/>
          </a:xfrm>
        </p:grpSpPr>
        <p:sp>
          <p:nvSpPr>
            <p:cNvPr id="131" name="직사각형 130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2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3468377" y="2233710"/>
            <a:ext cx="445240" cy="111608"/>
            <a:chOff x="1482525" y="4435689"/>
            <a:chExt cx="445240" cy="111608"/>
          </a:xfrm>
        </p:grpSpPr>
        <p:sp>
          <p:nvSpPr>
            <p:cNvPr id="134" name="직사각형 133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5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1209773" y="2239401"/>
            <a:ext cx="95340" cy="95340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77745" y="1045210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1205774" y="2738062"/>
            <a:ext cx="3074047" cy="185480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rtlCol="0" anchor="ctr"/>
          <a:lstStyle/>
          <a:p>
            <a:pPr algn="r"/>
            <a:endParaRPr lang="en-US" altLang="ko-KR" sz="1050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1145550" y="1707213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Dimension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3971900" y="332938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154" name="제목 2"/>
          <p:cNvSpPr txBox="1">
            <a:spLocks/>
          </p:cNvSpPr>
          <p:nvPr/>
        </p:nvSpPr>
        <p:spPr bwMode="auto">
          <a:xfrm>
            <a:off x="3191505" y="2024868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55" name="제목 2"/>
          <p:cNvSpPr txBox="1">
            <a:spLocks/>
          </p:cNvSpPr>
          <p:nvPr/>
        </p:nvSpPr>
        <p:spPr bwMode="auto">
          <a:xfrm>
            <a:off x="3191505" y="2229339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59" name="제목 2"/>
          <p:cNvSpPr txBox="1">
            <a:spLocks/>
          </p:cNvSpPr>
          <p:nvPr/>
        </p:nvSpPr>
        <p:spPr bwMode="auto">
          <a:xfrm>
            <a:off x="3641973" y="77329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0" name="모서리가 둥근 직사각형 58"/>
          <p:cNvSpPr/>
          <p:nvPr/>
        </p:nvSpPr>
        <p:spPr>
          <a:xfrm>
            <a:off x="2842147" y="8339906"/>
            <a:ext cx="1017819" cy="8938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  <a:sym typeface="Wingdings"/>
              </a:rPr>
              <a:t>used in some chart</a:t>
            </a:r>
            <a:endParaRPr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3024025" y="7654796"/>
            <a:ext cx="1375061" cy="239117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모서리가 둥근 직사각형 58"/>
          <p:cNvSpPr/>
          <p:nvPr/>
        </p:nvSpPr>
        <p:spPr>
          <a:xfrm>
            <a:off x="4645799" y="731118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Second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5280360" y="7320642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Minute</a:t>
            </a:r>
          </a:p>
        </p:txBody>
      </p:sp>
      <p:sp>
        <p:nvSpPr>
          <p:cNvPr id="141" name="모서리가 둥근 직사각형 58"/>
          <p:cNvSpPr/>
          <p:nvPr/>
        </p:nvSpPr>
        <p:spPr>
          <a:xfrm>
            <a:off x="4645799" y="7514919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5280360" y="7524376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Hour</a:t>
            </a:r>
          </a:p>
        </p:txBody>
      </p:sp>
      <p:sp>
        <p:nvSpPr>
          <p:cNvPr id="143" name="모서리가 둥근 직사각형 58"/>
          <p:cNvSpPr/>
          <p:nvPr/>
        </p:nvSpPr>
        <p:spPr>
          <a:xfrm>
            <a:off x="4645799" y="773054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Hour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4" name="직사각형 143"/>
          <p:cNvSpPr/>
          <p:nvPr/>
        </p:nvSpPr>
        <p:spPr>
          <a:xfrm>
            <a:off x="5280360" y="7740003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Day</a:t>
            </a:r>
          </a:p>
        </p:txBody>
      </p:sp>
      <p:sp>
        <p:nvSpPr>
          <p:cNvPr id="147" name="모서리가 둥근 직사각형 58"/>
          <p:cNvSpPr/>
          <p:nvPr/>
        </p:nvSpPr>
        <p:spPr>
          <a:xfrm>
            <a:off x="4645799" y="7950297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Day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5280360" y="7959754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Week   ○ Month    ○ Year</a:t>
            </a:r>
          </a:p>
        </p:txBody>
      </p:sp>
      <p:sp>
        <p:nvSpPr>
          <p:cNvPr id="165" name="모서리가 둥근 직사각형 58"/>
          <p:cNvSpPr/>
          <p:nvPr/>
        </p:nvSpPr>
        <p:spPr>
          <a:xfrm>
            <a:off x="4645799" y="8163361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Week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5280360" y="8172818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⦿ Month  ○ Year</a:t>
            </a:r>
          </a:p>
        </p:txBody>
      </p:sp>
      <p:sp>
        <p:nvSpPr>
          <p:cNvPr id="167" name="모서리가 둥근 직사각형 58"/>
          <p:cNvSpPr/>
          <p:nvPr/>
        </p:nvSpPr>
        <p:spPr>
          <a:xfrm>
            <a:off x="4645799" y="8369765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Month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5280360" y="8379222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2" name="모서리가 둥근 직사각형 58"/>
          <p:cNvSpPr/>
          <p:nvPr/>
        </p:nvSpPr>
        <p:spPr>
          <a:xfrm>
            <a:off x="4645799" y="854406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Quarter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3" name="직사각형 172"/>
          <p:cNvSpPr/>
          <p:nvPr/>
        </p:nvSpPr>
        <p:spPr>
          <a:xfrm>
            <a:off x="5280360" y="855352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75" name="모서리가 둥근 직사각형 58"/>
          <p:cNvSpPr/>
          <p:nvPr/>
        </p:nvSpPr>
        <p:spPr>
          <a:xfrm>
            <a:off x="4645799" y="8727056"/>
            <a:ext cx="57148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Year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5280360" y="8736513"/>
            <a:ext cx="196965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☐ Repeat by Year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80" name="모서리가 둥근 직사각형 58"/>
          <p:cNvSpPr/>
          <p:nvPr/>
        </p:nvSpPr>
        <p:spPr>
          <a:xfrm>
            <a:off x="4645799" y="7127662"/>
            <a:ext cx="568437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5280360" y="7141858"/>
            <a:ext cx="1162390" cy="13115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Time format of data source</a:t>
            </a:r>
          </a:p>
        </p:txBody>
      </p:sp>
      <p:sp>
        <p:nvSpPr>
          <p:cNvPr id="195" name="모서리가 둥근 직사각형 58"/>
          <p:cNvSpPr/>
          <p:nvPr/>
        </p:nvSpPr>
        <p:spPr>
          <a:xfrm>
            <a:off x="2887487" y="122658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r"/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97" name="그림 1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64" y="1279467"/>
            <a:ext cx="99705" cy="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직사각형 198"/>
          <p:cNvSpPr/>
          <p:nvPr/>
        </p:nvSpPr>
        <p:spPr>
          <a:xfrm>
            <a:off x="3786326" y="1191306"/>
            <a:ext cx="752098" cy="269579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2" name="직사각형 201"/>
          <p:cNvSpPr/>
          <p:nvPr/>
        </p:nvSpPr>
        <p:spPr>
          <a:xfrm>
            <a:off x="3971900" y="2985546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3971900" y="3524711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09" name="모서리가 둥근 직사각형 208"/>
          <p:cNvSpPr/>
          <p:nvPr/>
        </p:nvSpPr>
        <p:spPr>
          <a:xfrm>
            <a:off x="1145550" y="3777216"/>
            <a:ext cx="3337177" cy="13449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/>
          <a:lstStyle/>
          <a:p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Measure</a:t>
            </a:r>
          </a:p>
        </p:txBody>
      </p:sp>
      <p:sp>
        <p:nvSpPr>
          <p:cNvPr id="212" name="모서리가 둥근 직사각형 58"/>
          <p:cNvSpPr/>
          <p:nvPr/>
        </p:nvSpPr>
        <p:spPr>
          <a:xfrm>
            <a:off x="1244810" y="3936950"/>
            <a:ext cx="1100635" cy="18122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#    Count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13" name="직사각형 212"/>
          <p:cNvSpPr/>
          <p:nvPr/>
        </p:nvSpPr>
        <p:spPr>
          <a:xfrm>
            <a:off x="3971900" y="3957205"/>
            <a:ext cx="256774" cy="1151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</a:rPr>
              <a:t>Add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3021895" y="1948100"/>
            <a:ext cx="1375061" cy="41385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20" name="타원 219"/>
          <p:cNvSpPr/>
          <p:nvPr/>
        </p:nvSpPr>
        <p:spPr>
          <a:xfrm>
            <a:off x="3133151" y="1948100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221" name="그룹 220"/>
          <p:cNvGrpSpPr/>
          <p:nvPr/>
        </p:nvGrpSpPr>
        <p:grpSpPr>
          <a:xfrm>
            <a:off x="14741763" y="4529455"/>
            <a:ext cx="2358094" cy="249130"/>
            <a:chOff x="4093583" y="6193790"/>
            <a:chExt cx="2358094" cy="249130"/>
          </a:xfrm>
        </p:grpSpPr>
        <p:sp>
          <p:nvSpPr>
            <p:cNvPr id="222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Turn off</a:t>
              </a:r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28" name="타원 227"/>
          <p:cNvSpPr/>
          <p:nvPr/>
        </p:nvSpPr>
        <p:spPr>
          <a:xfrm>
            <a:off x="14532026" y="45875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6" name="타원 235"/>
          <p:cNvSpPr/>
          <p:nvPr/>
        </p:nvSpPr>
        <p:spPr>
          <a:xfrm>
            <a:off x="14005367" y="24863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5" name="타원 244"/>
          <p:cNvSpPr/>
          <p:nvPr/>
        </p:nvSpPr>
        <p:spPr>
          <a:xfrm>
            <a:off x="14005367" y="34428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14384189" y="2468194"/>
            <a:ext cx="317554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Are you sure you want to turn off global filters?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3529244" y="189922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[035.0]</a:t>
            </a:r>
            <a:endParaRPr lang="ko-KR" alt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8" name="제목 2"/>
          <p:cNvSpPr txBox="1">
            <a:spLocks/>
          </p:cNvSpPr>
          <p:nvPr/>
        </p:nvSpPr>
        <p:spPr bwMode="auto">
          <a:xfrm>
            <a:off x="13823935" y="3088040"/>
            <a:ext cx="4230157" cy="37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defRPr/>
            </a:pPr>
            <a:r>
              <a:rPr lang="en-US" altLang="ko-KR" sz="800" b="1" dirty="0">
                <a:latin typeface="Nanum Gothic" charset="-127"/>
                <a:ea typeface="Nanum Gothic" charset="-127"/>
                <a:cs typeface="Nanum Gothic" charset="-127"/>
              </a:rPr>
              <a:t>Please choose whether you want to keep or remove the filters from other charts.</a:t>
            </a:r>
          </a:p>
        </p:txBody>
      </p:sp>
      <p:sp>
        <p:nvSpPr>
          <p:cNvPr id="249" name="제목 2"/>
          <p:cNvSpPr txBox="1">
            <a:spLocks/>
          </p:cNvSpPr>
          <p:nvPr/>
        </p:nvSpPr>
        <p:spPr bwMode="auto">
          <a:xfrm>
            <a:off x="14822553" y="3493836"/>
            <a:ext cx="3236697" cy="231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Keep this filter as separated filters on the others 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rPr>
              <a:t>Remove this filter on the others</a:t>
            </a:r>
          </a:p>
        </p:txBody>
      </p:sp>
      <p:sp>
        <p:nvSpPr>
          <p:cNvPr id="250" name="타원 249"/>
          <p:cNvSpPr/>
          <p:nvPr/>
        </p:nvSpPr>
        <p:spPr>
          <a:xfrm>
            <a:off x="14635895" y="3506878"/>
            <a:ext cx="137816" cy="1378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1" name="타원 250"/>
          <p:cNvSpPr/>
          <p:nvPr/>
        </p:nvSpPr>
        <p:spPr>
          <a:xfrm>
            <a:off x="14635895" y="3823388"/>
            <a:ext cx="137816" cy="137816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52" name="그림 2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640" y="3388421"/>
            <a:ext cx="236913" cy="236913"/>
          </a:xfrm>
          <a:prstGeom prst="rect">
            <a:avLst/>
          </a:prstGeom>
        </p:spPr>
      </p:pic>
      <p:sp>
        <p:nvSpPr>
          <p:cNvPr id="253" name="타원 252"/>
          <p:cNvSpPr/>
          <p:nvPr/>
        </p:nvSpPr>
        <p:spPr>
          <a:xfrm>
            <a:off x="13874904" y="308246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57" name="꺾인 연결선[E] 256"/>
          <p:cNvCxnSpPr>
            <a:endCxn id="255" idx="1"/>
          </p:cNvCxnSpPr>
          <p:nvPr/>
        </p:nvCxnSpPr>
        <p:spPr>
          <a:xfrm>
            <a:off x="12600691" y="2292837"/>
            <a:ext cx="937173" cy="122340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모서리가 둥근 직사각형 58"/>
          <p:cNvSpPr/>
          <p:nvPr/>
        </p:nvSpPr>
        <p:spPr>
          <a:xfrm>
            <a:off x="5404695" y="1210756"/>
            <a:ext cx="3486036" cy="49468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5897730" y="1244891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261" name="그룹 260"/>
          <p:cNvGrpSpPr/>
          <p:nvPr/>
        </p:nvGrpSpPr>
        <p:grpSpPr>
          <a:xfrm>
            <a:off x="5826851" y="5853213"/>
            <a:ext cx="2635916" cy="284559"/>
            <a:chOff x="2958860" y="4572000"/>
            <a:chExt cx="3036498" cy="327804"/>
          </a:xfrm>
        </p:grpSpPr>
        <p:pic>
          <p:nvPicPr>
            <p:cNvPr id="262" name="그림 26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263" name="그룹 262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264" name="직사각형 263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65" name="직사각형 264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266" name="그림 265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0" t="71070" r="25201" b="20575"/>
          <a:stretch/>
        </p:blipFill>
        <p:spPr>
          <a:xfrm>
            <a:off x="8462767" y="3915774"/>
            <a:ext cx="211147" cy="53296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267" name="그룹 266"/>
          <p:cNvGrpSpPr/>
          <p:nvPr/>
        </p:nvGrpSpPr>
        <p:grpSpPr>
          <a:xfrm>
            <a:off x="5612496" y="2219315"/>
            <a:ext cx="1238345" cy="2796184"/>
            <a:chOff x="6006944" y="3287739"/>
            <a:chExt cx="1238345" cy="1867096"/>
          </a:xfrm>
        </p:grpSpPr>
        <p:sp>
          <p:nvSpPr>
            <p:cNvPr id="268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⦿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4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5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6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7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8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9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9" name="모서리가 둥근 직사각형 58"/>
            <p:cNvSpPr/>
            <p:nvPr/>
          </p:nvSpPr>
          <p:spPr>
            <a:xfrm>
              <a:off x="6398402" y="3287739"/>
              <a:ext cx="798612" cy="1867096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1720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990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800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700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0" name="직사각형 269"/>
            <p:cNvSpPr/>
            <p:nvPr/>
          </p:nvSpPr>
          <p:spPr>
            <a:xfrm>
              <a:off x="6054904" y="4398688"/>
              <a:ext cx="892098" cy="3778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71" name="그림 27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8374359" y="5577937"/>
            <a:ext cx="423619" cy="107523"/>
          </a:xfrm>
          <a:prstGeom prst="rect">
            <a:avLst/>
          </a:prstGeom>
        </p:spPr>
      </p:pic>
      <p:sp>
        <p:nvSpPr>
          <p:cNvPr id="272" name="모서리가 둥근 직사각형 271"/>
          <p:cNvSpPr/>
          <p:nvPr/>
        </p:nvSpPr>
        <p:spPr>
          <a:xfrm>
            <a:off x="7911363" y="5535378"/>
            <a:ext cx="369134" cy="186519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Add</a:t>
            </a:r>
            <a:endParaRPr lang="ko-KR" altLang="en-US" sz="5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3" name="모서리가 둥근 직사각형 58"/>
          <p:cNvSpPr/>
          <p:nvPr/>
        </p:nvSpPr>
        <p:spPr>
          <a:xfrm>
            <a:off x="5506528" y="2054739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sp>
        <p:nvSpPr>
          <p:cNvPr id="274" name="모서리가 둥근 직사각형 45"/>
          <p:cNvSpPr/>
          <p:nvPr/>
        </p:nvSpPr>
        <p:spPr>
          <a:xfrm>
            <a:off x="5674660" y="5537643"/>
            <a:ext cx="2191378" cy="17970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Please enter custom value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75" name="직선 연결선[R] 274"/>
          <p:cNvCxnSpPr/>
          <p:nvPr/>
        </p:nvCxnSpPr>
        <p:spPr>
          <a:xfrm>
            <a:off x="5454956" y="5447975"/>
            <a:ext cx="3358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그림 27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105" y="2111196"/>
            <a:ext cx="90036" cy="90036"/>
          </a:xfrm>
          <a:prstGeom prst="rect">
            <a:avLst/>
          </a:prstGeom>
        </p:spPr>
      </p:pic>
      <p:pic>
        <p:nvPicPr>
          <p:cNvPr id="277" name="그림 27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577" y="2111196"/>
            <a:ext cx="90036" cy="90036"/>
          </a:xfrm>
          <a:prstGeom prst="rect">
            <a:avLst/>
          </a:prstGeom>
        </p:spPr>
      </p:pic>
      <p:pic>
        <p:nvPicPr>
          <p:cNvPr id="278" name="그림 277"/>
          <p:cNvPicPr>
            <a:picLocks noChangeAspect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866" y="2090596"/>
            <a:ext cx="129661" cy="129661"/>
          </a:xfrm>
          <a:prstGeom prst="rect">
            <a:avLst/>
          </a:prstGeom>
        </p:spPr>
      </p:pic>
      <p:grpSp>
        <p:nvGrpSpPr>
          <p:cNvPr id="279" name="그룹 278"/>
          <p:cNvGrpSpPr/>
          <p:nvPr/>
        </p:nvGrpSpPr>
        <p:grpSpPr>
          <a:xfrm>
            <a:off x="8706019" y="4119415"/>
            <a:ext cx="95967" cy="95967"/>
            <a:chOff x="2840966" y="2007781"/>
            <a:chExt cx="129589" cy="129589"/>
          </a:xfrm>
        </p:grpSpPr>
        <p:sp>
          <p:nvSpPr>
            <p:cNvPr id="280" name="타원 279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1" name="십자형[C] 280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8706019" y="4306185"/>
            <a:ext cx="95967" cy="95967"/>
            <a:chOff x="2840966" y="2007781"/>
            <a:chExt cx="129589" cy="129589"/>
          </a:xfrm>
        </p:grpSpPr>
        <p:sp>
          <p:nvSpPr>
            <p:cNvPr id="283" name="타원 282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4" name="십자형[C] 283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85" name="모서리가 둥근 직사각형 58"/>
          <p:cNvSpPr/>
          <p:nvPr/>
        </p:nvSpPr>
        <p:spPr>
          <a:xfrm>
            <a:off x="5607681" y="1538726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6" name="직선 연결선[R] 285"/>
          <p:cNvCxnSpPr/>
          <p:nvPr/>
        </p:nvCxnSpPr>
        <p:spPr>
          <a:xfrm>
            <a:off x="5413931" y="1464116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직사각형 286"/>
          <p:cNvSpPr/>
          <p:nvPr/>
        </p:nvSpPr>
        <p:spPr>
          <a:xfrm>
            <a:off x="5684431" y="1259924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8186454" y="1281484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8549000" y="1281484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Text-type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5597490" y="1793486"/>
            <a:ext cx="1522794" cy="151261"/>
            <a:chOff x="4465184" y="1361650"/>
            <a:chExt cx="334284" cy="132138"/>
          </a:xfrm>
        </p:grpSpPr>
        <p:sp>
          <p:nvSpPr>
            <p:cNvPr id="295" name="직사각형 294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Single</a:t>
              </a:r>
            </a:p>
          </p:txBody>
        </p:sp>
        <p:sp>
          <p:nvSpPr>
            <p:cNvPr id="296" name="직사각형 295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Multiple</a:t>
              </a:r>
            </a:p>
          </p:txBody>
        </p:sp>
      </p:grpSp>
      <p:sp>
        <p:nvSpPr>
          <p:cNvPr id="297" name="TextBox 296"/>
          <p:cNvSpPr txBox="1"/>
          <p:nvPr/>
        </p:nvSpPr>
        <p:spPr>
          <a:xfrm>
            <a:off x="5404627" y="1062582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98" name="그룹 297"/>
          <p:cNvGrpSpPr/>
          <p:nvPr/>
        </p:nvGrpSpPr>
        <p:grpSpPr>
          <a:xfrm>
            <a:off x="8502866" y="2254307"/>
            <a:ext cx="129661" cy="1606678"/>
            <a:chOff x="3358416" y="2324434"/>
            <a:chExt cx="129661" cy="1606678"/>
          </a:xfrm>
        </p:grpSpPr>
        <p:pic>
          <p:nvPicPr>
            <p:cNvPr id="299" name="그림 298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324434"/>
              <a:ext cx="129661" cy="129661"/>
            </a:xfrm>
            <a:prstGeom prst="rect">
              <a:avLst/>
            </a:prstGeom>
          </p:spPr>
        </p:pic>
        <p:pic>
          <p:nvPicPr>
            <p:cNvPr id="300" name="그림 299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509061"/>
              <a:ext cx="129661" cy="129661"/>
            </a:xfrm>
            <a:prstGeom prst="rect">
              <a:avLst/>
            </a:prstGeom>
          </p:spPr>
        </p:pic>
        <p:pic>
          <p:nvPicPr>
            <p:cNvPr id="301" name="그림 300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693688"/>
              <a:ext cx="129661" cy="129661"/>
            </a:xfrm>
            <a:prstGeom prst="rect">
              <a:avLst/>
            </a:prstGeom>
          </p:spPr>
        </p:pic>
        <p:pic>
          <p:nvPicPr>
            <p:cNvPr id="302" name="그림 301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878315"/>
              <a:ext cx="129661" cy="129661"/>
            </a:xfrm>
            <a:prstGeom prst="rect">
              <a:avLst/>
            </a:prstGeom>
          </p:spPr>
        </p:pic>
        <p:pic>
          <p:nvPicPr>
            <p:cNvPr id="303" name="그림 302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062942"/>
              <a:ext cx="129661" cy="129661"/>
            </a:xfrm>
            <a:prstGeom prst="rect">
              <a:avLst/>
            </a:prstGeom>
          </p:spPr>
        </p:pic>
        <p:pic>
          <p:nvPicPr>
            <p:cNvPr id="304" name="그림 303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247569"/>
              <a:ext cx="129661" cy="129661"/>
            </a:xfrm>
            <a:prstGeom prst="rect">
              <a:avLst/>
            </a:prstGeom>
          </p:spPr>
        </p:pic>
        <p:pic>
          <p:nvPicPr>
            <p:cNvPr id="305" name="그림 304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432196"/>
              <a:ext cx="129661" cy="129661"/>
            </a:xfrm>
            <a:prstGeom prst="rect">
              <a:avLst/>
            </a:prstGeom>
          </p:spPr>
        </p:pic>
        <p:pic>
          <p:nvPicPr>
            <p:cNvPr id="306" name="그림 305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616823"/>
              <a:ext cx="129661" cy="129661"/>
            </a:xfrm>
            <a:prstGeom prst="rect">
              <a:avLst/>
            </a:prstGeom>
          </p:spPr>
        </p:pic>
        <p:pic>
          <p:nvPicPr>
            <p:cNvPr id="307" name="그림 306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801451"/>
              <a:ext cx="129661" cy="129661"/>
            </a:xfrm>
            <a:prstGeom prst="rect">
              <a:avLst/>
            </a:prstGeom>
          </p:spPr>
        </p:pic>
      </p:grpSp>
      <p:grpSp>
        <p:nvGrpSpPr>
          <p:cNvPr id="308" name="그룹 307"/>
          <p:cNvGrpSpPr/>
          <p:nvPr/>
        </p:nvGrpSpPr>
        <p:grpSpPr>
          <a:xfrm>
            <a:off x="8502865" y="4476502"/>
            <a:ext cx="129661" cy="498916"/>
            <a:chOff x="4701395" y="4522485"/>
            <a:chExt cx="129661" cy="498916"/>
          </a:xfrm>
        </p:grpSpPr>
        <p:pic>
          <p:nvPicPr>
            <p:cNvPr id="309" name="그림 308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522485"/>
              <a:ext cx="129661" cy="129661"/>
            </a:xfrm>
            <a:prstGeom prst="rect">
              <a:avLst/>
            </a:prstGeom>
          </p:spPr>
        </p:pic>
        <p:pic>
          <p:nvPicPr>
            <p:cNvPr id="310" name="그림 309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707112"/>
              <a:ext cx="129661" cy="129661"/>
            </a:xfrm>
            <a:prstGeom prst="rect">
              <a:avLst/>
            </a:prstGeom>
          </p:spPr>
        </p:pic>
        <p:pic>
          <p:nvPicPr>
            <p:cNvPr id="311" name="그림 310"/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891740"/>
              <a:ext cx="129661" cy="129661"/>
            </a:xfrm>
            <a:prstGeom prst="rect">
              <a:avLst/>
            </a:prstGeom>
          </p:spPr>
        </p:pic>
      </p:grpSp>
      <p:cxnSp>
        <p:nvCxnSpPr>
          <p:cNvPr id="312" name="직선 연결선[R] 311"/>
          <p:cNvCxnSpPr/>
          <p:nvPr/>
        </p:nvCxnSpPr>
        <p:spPr>
          <a:xfrm>
            <a:off x="5398015" y="5797359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3" name="그룹 312"/>
          <p:cNvGrpSpPr/>
          <p:nvPr/>
        </p:nvGrpSpPr>
        <p:grpSpPr>
          <a:xfrm>
            <a:off x="5448012" y="1258901"/>
            <a:ext cx="173209" cy="169926"/>
            <a:chOff x="236836" y="519323"/>
            <a:chExt cx="173209" cy="169926"/>
          </a:xfrm>
        </p:grpSpPr>
        <p:pic>
          <p:nvPicPr>
            <p:cNvPr id="314" name="그림 313"/>
            <p:cNvPicPr>
              <a:picLocks noChangeAspect="1"/>
            </p:cNvPicPr>
            <p:nvPr/>
          </p:nvPicPr>
          <p:blipFill rotWithShape="1"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315" name="직사각형 314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</p:grpSp>
      <p:sp>
        <p:nvSpPr>
          <p:cNvPr id="316" name="직사각형 315"/>
          <p:cNvSpPr/>
          <p:nvPr/>
        </p:nvSpPr>
        <p:spPr>
          <a:xfrm>
            <a:off x="5844878" y="1352743"/>
            <a:ext cx="1806152" cy="148014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7" name="TextBox 316"/>
          <p:cNvSpPr txBox="1"/>
          <p:nvPr/>
        </p:nvSpPr>
        <p:spPr>
          <a:xfrm>
            <a:off x="158110" y="651623"/>
            <a:ext cx="700685" cy="180425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@Chart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19" name="직사각형 318"/>
          <p:cNvSpPr/>
          <p:nvPr/>
        </p:nvSpPr>
        <p:spPr>
          <a:xfrm>
            <a:off x="4270841" y="2391250"/>
            <a:ext cx="495330" cy="10443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글로벌 필터 추가</a:t>
            </a:r>
          </a:p>
        </p:txBody>
      </p:sp>
      <p:cxnSp>
        <p:nvCxnSpPr>
          <p:cNvPr id="321" name="꺾인 연결선[E] 320"/>
          <p:cNvCxnSpPr>
            <a:stCxn id="115" idx="3"/>
            <a:endCxn id="324" idx="0"/>
          </p:cNvCxnSpPr>
          <p:nvPr/>
        </p:nvCxnSpPr>
        <p:spPr>
          <a:xfrm>
            <a:off x="4228674" y="2097429"/>
            <a:ext cx="752237" cy="3274265"/>
          </a:xfrm>
          <a:prstGeom prst="bentConnector2">
            <a:avLst/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꺾인 연결선[E] 321"/>
          <p:cNvCxnSpPr>
            <a:stCxn id="117" idx="3"/>
            <a:endCxn id="259" idx="1"/>
          </p:cNvCxnSpPr>
          <p:nvPr/>
        </p:nvCxnSpPr>
        <p:spPr>
          <a:xfrm>
            <a:off x="4228674" y="2478950"/>
            <a:ext cx="1176021" cy="1205207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꺾인 연결선[E] 322"/>
          <p:cNvCxnSpPr>
            <a:stCxn id="120" idx="3"/>
            <a:endCxn id="259" idx="1"/>
          </p:cNvCxnSpPr>
          <p:nvPr/>
        </p:nvCxnSpPr>
        <p:spPr>
          <a:xfrm>
            <a:off x="4228674" y="3207724"/>
            <a:ext cx="1176021" cy="47643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직사각형 323"/>
          <p:cNvSpPr/>
          <p:nvPr/>
        </p:nvSpPr>
        <p:spPr>
          <a:xfrm>
            <a:off x="3602935" y="5371694"/>
            <a:ext cx="2755952" cy="131812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3604720" y="5375766"/>
            <a:ext cx="318691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[035.0]</a:t>
            </a:r>
            <a:endParaRPr lang="ko-KR" alt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27" name="그룹 326"/>
          <p:cNvGrpSpPr/>
          <p:nvPr/>
        </p:nvGrpSpPr>
        <p:grpSpPr>
          <a:xfrm>
            <a:off x="3731649" y="5631667"/>
            <a:ext cx="2418217" cy="996777"/>
            <a:chOff x="5767839" y="4330072"/>
            <a:chExt cx="4235313" cy="1745775"/>
          </a:xfrm>
        </p:grpSpPr>
        <p:grpSp>
          <p:nvGrpSpPr>
            <p:cNvPr id="328" name="그룹 327"/>
            <p:cNvGrpSpPr/>
            <p:nvPr/>
          </p:nvGrpSpPr>
          <p:grpSpPr>
            <a:xfrm>
              <a:off x="6766457" y="5826715"/>
              <a:ext cx="2358094" cy="249132"/>
              <a:chOff x="4093583" y="5443618"/>
              <a:chExt cx="2358094" cy="249132"/>
            </a:xfrm>
          </p:grpSpPr>
          <p:sp>
            <p:nvSpPr>
              <p:cNvPr id="335" name="모서리가 둥근 직사각형 127"/>
              <p:cNvSpPr/>
              <p:nvPr/>
            </p:nvSpPr>
            <p:spPr>
              <a:xfrm>
                <a:off x="5282948" y="5443620"/>
                <a:ext cx="1168729" cy="249130"/>
              </a:xfrm>
              <a:prstGeom prst="roundRect">
                <a:avLst>
                  <a:gd name="adj" fmla="val 18668"/>
                </a:avLst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Turn off</a:t>
                </a:r>
                <a:endParaRPr lang="ko-KR" altLang="en-US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36" name="모서리가 둥근 직사각형 127"/>
              <p:cNvSpPr/>
              <p:nvPr/>
            </p:nvSpPr>
            <p:spPr>
              <a:xfrm>
                <a:off x="4093583" y="5443618"/>
                <a:ext cx="1168729" cy="249130"/>
              </a:xfrm>
              <a:prstGeom prst="roundRect">
                <a:avLst>
                  <a:gd name="adj" fmla="val 18668"/>
                </a:avLst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500" dirty="0">
                    <a:solidFill>
                      <a:prstClr val="white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lang="ko-KR" altLang="en-US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329" name="TextBox 328"/>
            <p:cNvSpPr txBox="1"/>
            <p:nvPr/>
          </p:nvSpPr>
          <p:spPr>
            <a:xfrm>
              <a:off x="6220768" y="4330072"/>
              <a:ext cx="3470109" cy="188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Are you sure you want to turn off global filters?</a:t>
              </a:r>
            </a:p>
          </p:txBody>
        </p:sp>
        <p:sp>
          <p:nvSpPr>
            <p:cNvPr id="330" name="제목 2"/>
            <p:cNvSpPr txBox="1">
              <a:spLocks/>
            </p:cNvSpPr>
            <p:nvPr/>
          </p:nvSpPr>
          <p:spPr bwMode="auto">
            <a:xfrm>
              <a:off x="5767839" y="4653448"/>
              <a:ext cx="4230157" cy="37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defRPr/>
              </a:pPr>
              <a:r>
                <a:rPr lang="en-US" altLang="ko-KR" sz="500" b="1" dirty="0">
                  <a:latin typeface="Nanum Gothic" charset="-127"/>
                  <a:ea typeface="Nanum Gothic" charset="-127"/>
                  <a:cs typeface="Nanum Gothic" charset="-127"/>
                </a:rPr>
                <a:t>Please choose whether you want to keep or remove the filters from other charts.</a:t>
              </a:r>
            </a:p>
          </p:txBody>
        </p:sp>
        <p:sp>
          <p:nvSpPr>
            <p:cNvPr id="331" name="제목 2"/>
            <p:cNvSpPr txBox="1">
              <a:spLocks/>
            </p:cNvSpPr>
            <p:nvPr/>
          </p:nvSpPr>
          <p:spPr bwMode="auto">
            <a:xfrm>
              <a:off x="6766456" y="5059244"/>
              <a:ext cx="3236696" cy="231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Keep this filter as separated filters on the others 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5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Remove this filter on the others</a:t>
              </a:r>
            </a:p>
          </p:txBody>
        </p:sp>
        <p:sp>
          <p:nvSpPr>
            <p:cNvPr id="332" name="타원 331"/>
            <p:cNvSpPr/>
            <p:nvPr/>
          </p:nvSpPr>
          <p:spPr>
            <a:xfrm>
              <a:off x="6579799" y="5072286"/>
              <a:ext cx="137816" cy="137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33" name="타원 332"/>
            <p:cNvSpPr/>
            <p:nvPr/>
          </p:nvSpPr>
          <p:spPr>
            <a:xfrm>
              <a:off x="6579799" y="5503008"/>
              <a:ext cx="137816" cy="13781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3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334" name="그림 3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267" y="5059181"/>
              <a:ext cx="135441" cy="135441"/>
            </a:xfrm>
            <a:prstGeom prst="rect">
              <a:avLst/>
            </a:prstGeom>
          </p:spPr>
        </p:pic>
      </p:grpSp>
      <p:sp>
        <p:nvSpPr>
          <p:cNvPr id="337" name="직사각형 336"/>
          <p:cNvSpPr/>
          <p:nvPr/>
        </p:nvSpPr>
        <p:spPr>
          <a:xfrm>
            <a:off x="1297006" y="1191306"/>
            <a:ext cx="752098" cy="269579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0" name="직사각형 319"/>
          <p:cNvSpPr/>
          <p:nvPr/>
        </p:nvSpPr>
        <p:spPr>
          <a:xfrm>
            <a:off x="4270841" y="1932514"/>
            <a:ext cx="681502" cy="177495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글로벌 필터</a:t>
            </a:r>
            <a:endParaRPr lang="en-US" altLang="ko-KR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  <a:p>
            <a:r>
              <a:rPr lang="en-US" altLang="ko-KR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sym typeface="Wingdings"/>
              </a:rPr>
              <a:t></a:t>
            </a:r>
            <a:r>
              <a:rPr lang="ko-KR" altLang="en-US" sz="5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sym typeface="Wingdings"/>
              </a:rPr>
              <a:t> 차트 필터로 변경 시도</a:t>
            </a:r>
            <a:endParaRPr lang="ko-KR" altLang="en-US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318" name="직사각형 317"/>
          <p:cNvSpPr/>
          <p:nvPr/>
        </p:nvSpPr>
        <p:spPr>
          <a:xfrm>
            <a:off x="4270841" y="3096353"/>
            <a:ext cx="495330" cy="108107"/>
          </a:xfrm>
          <a:prstGeom prst="rect">
            <a:avLst/>
          </a:prstGeom>
          <a:solidFill>
            <a:schemeClr val="bg1">
              <a:alpha val="46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ko-KR" altLang="en-US" sz="500">
                <a:solidFill>
                  <a:srgbClr val="FF0000"/>
                </a:solidFill>
                <a:latin typeface="Nanum Gothic Regular" charset="-127"/>
                <a:ea typeface="Nanum Gothic Regular" charset="-127"/>
              </a:rPr>
              <a:t>차트 필터 수정</a:t>
            </a:r>
            <a:endParaRPr lang="ko-KR" altLang="en-US" sz="500" dirty="0">
              <a:solidFill>
                <a:srgbClr val="FF0000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338" name="직사각형 337"/>
          <p:cNvSpPr/>
          <p:nvPr/>
        </p:nvSpPr>
        <p:spPr>
          <a:xfrm>
            <a:off x="3602922" y="5378002"/>
            <a:ext cx="2755952" cy="1318123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기획 보류</a:t>
            </a:r>
            <a:endParaRPr kumimoji="1" lang="en-US" altLang="ko-KR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7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2018.8. </a:t>
            </a:r>
            <a:r>
              <a:rPr kumimoji="1" lang="ko-KR" altLang="en-US" sz="7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해당 차트에만 필터가 적용됨</a:t>
            </a:r>
          </a:p>
        </p:txBody>
      </p:sp>
      <p:sp>
        <p:nvSpPr>
          <p:cNvPr id="339" name="직사각형 338"/>
          <p:cNvSpPr/>
          <p:nvPr/>
        </p:nvSpPr>
        <p:spPr>
          <a:xfrm>
            <a:off x="10073353" y="5908466"/>
            <a:ext cx="2083986" cy="865719"/>
          </a:xfrm>
          <a:prstGeom prst="rect">
            <a:avLst/>
          </a:prstGeom>
          <a:solidFill>
            <a:srgbClr val="7030A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글로벌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&amp;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 필터 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@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 차트</a:t>
            </a:r>
            <a:endParaRPr lang="en-US" altLang="ko-KR" sz="70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패널에서 글로벌 필터는 열람만</a:t>
            </a:r>
            <a:r>
              <a:rPr lang="en-US" altLang="ko-KR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 </a:t>
            </a: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차트 필터는 열람 및 편집 가능</a:t>
            </a: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차트 필터를 글로벌 필터로 변경 불가</a:t>
            </a:r>
          </a:p>
          <a:p>
            <a:pPr marL="228600" indent="-228600">
              <a:buAutoNum type="arabicPeriod"/>
            </a:pPr>
            <a:r>
              <a:rPr lang="ko-KR" altLang="en-US" sz="7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신규 필터는 차트 필터로만 등록 가능</a:t>
            </a:r>
          </a:p>
          <a:p>
            <a:pPr marL="228600" indent="-228600">
              <a:buAutoNum type="arabicPeriod"/>
            </a:pPr>
            <a:r>
              <a:rPr lang="ko-KR" altLang="en-US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기존 글로벌 필터는 차트 필터로 변경 후</a:t>
            </a:r>
            <a:r>
              <a:rPr lang="en-US" altLang="ko-KR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편집 가능</a:t>
            </a:r>
            <a:r>
              <a:rPr lang="en-US" altLang="ko-KR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(</a:t>
            </a:r>
            <a:r>
              <a:rPr lang="ko-KR" altLang="en-US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기획보류</a:t>
            </a:r>
            <a:r>
              <a:rPr lang="en-US" altLang="ko-KR" sz="700" strike="sngStrike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)</a:t>
            </a:r>
            <a:endParaRPr lang="ko-KR" altLang="en-US" sz="700" strike="sngStrike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340" name="꺾인 연결선[E] 339"/>
          <p:cNvCxnSpPr>
            <a:endCxn id="262" idx="2"/>
          </p:cNvCxnSpPr>
          <p:nvPr/>
        </p:nvCxnSpPr>
        <p:spPr>
          <a:xfrm flipV="1">
            <a:off x="6358874" y="6137772"/>
            <a:ext cx="785935" cy="163602"/>
          </a:xfrm>
          <a:prstGeom prst="bentConnector2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타원 340"/>
          <p:cNvSpPr/>
          <p:nvPr/>
        </p:nvSpPr>
        <p:spPr>
          <a:xfrm>
            <a:off x="3859966" y="315706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42" name="타원 341"/>
          <p:cNvSpPr/>
          <p:nvPr/>
        </p:nvSpPr>
        <p:spPr>
          <a:xfrm>
            <a:off x="3859966" y="2427989"/>
            <a:ext cx="116707" cy="11672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18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모서리가 둥근 직사각형 58"/>
          <p:cNvSpPr/>
          <p:nvPr/>
        </p:nvSpPr>
        <p:spPr>
          <a:xfrm>
            <a:off x="260245" y="882615"/>
            <a:ext cx="3486036" cy="46283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525147" y="916750"/>
            <a:ext cx="1715676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item </a:t>
            </a:r>
            <a:r>
              <a:rPr lang="en-US" altLang="ko-KR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colomn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name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682401" y="5121999"/>
            <a:ext cx="2635916" cy="284559"/>
            <a:chOff x="2958860" y="4572000"/>
            <a:chExt cx="3036498" cy="32780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04" name="그룹 103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118" name="그림 1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0" t="71070" r="25201" b="20575"/>
          <a:stretch/>
        </p:blipFill>
        <p:spPr>
          <a:xfrm>
            <a:off x="3318317" y="3587633"/>
            <a:ext cx="211147" cy="532965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0" name="직사각형 119"/>
          <p:cNvSpPr/>
          <p:nvPr/>
        </p:nvSpPr>
        <p:spPr>
          <a:xfrm>
            <a:off x="3135829" y="1742974"/>
            <a:ext cx="192174" cy="17617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68046" y="1891174"/>
            <a:ext cx="1238345" cy="2796184"/>
            <a:chOff x="6006944" y="3287739"/>
            <a:chExt cx="1238345" cy="1867096"/>
          </a:xfrm>
        </p:grpSpPr>
        <p:sp>
          <p:nvSpPr>
            <p:cNvPr id="122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⦿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4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5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6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7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8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9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58"/>
            <p:cNvSpPr/>
            <p:nvPr/>
          </p:nvSpPr>
          <p:spPr>
            <a:xfrm>
              <a:off x="6398402" y="3287739"/>
              <a:ext cx="798612" cy="1867096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1720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990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800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700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6054904" y="4398688"/>
              <a:ext cx="892098" cy="377882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27" name="그림 1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9" t="31935" r="23374" b="38776"/>
          <a:stretch/>
        </p:blipFill>
        <p:spPr>
          <a:xfrm>
            <a:off x="1279534" y="1922940"/>
            <a:ext cx="2053924" cy="109830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229909" y="4846723"/>
            <a:ext cx="423619" cy="107523"/>
          </a:xfrm>
          <a:prstGeom prst="rect">
            <a:avLst/>
          </a:prstGeom>
        </p:spPr>
      </p:pic>
      <p:sp>
        <p:nvSpPr>
          <p:cNvPr id="129" name="모서리가 둥근 직사각형 128"/>
          <p:cNvSpPr/>
          <p:nvPr/>
        </p:nvSpPr>
        <p:spPr>
          <a:xfrm>
            <a:off x="2766913" y="4804164"/>
            <a:ext cx="369134" cy="186519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Add</a:t>
            </a:r>
            <a:endParaRPr lang="ko-KR" altLang="en-US" sz="5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모서리가 둥근 직사각형 58"/>
          <p:cNvSpPr/>
          <p:nvPr/>
        </p:nvSpPr>
        <p:spPr>
          <a:xfrm>
            <a:off x="362078" y="1726598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sp>
        <p:nvSpPr>
          <p:cNvPr id="132" name="모서리가 둥근 직사각형 45"/>
          <p:cNvSpPr/>
          <p:nvPr/>
        </p:nvSpPr>
        <p:spPr>
          <a:xfrm>
            <a:off x="530210" y="4806429"/>
            <a:ext cx="2191378" cy="179707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Please enter custom value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44" name="직선 연결선[R] 143"/>
          <p:cNvCxnSpPr/>
          <p:nvPr/>
        </p:nvCxnSpPr>
        <p:spPr>
          <a:xfrm>
            <a:off x="310506" y="4716761"/>
            <a:ext cx="33585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그림 1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55" y="1783055"/>
            <a:ext cx="90036" cy="90036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127" y="1783055"/>
            <a:ext cx="90036" cy="90036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416" y="1762455"/>
            <a:ext cx="129661" cy="12966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502898" y="1742974"/>
            <a:ext cx="1221450" cy="806200"/>
            <a:chOff x="3502898" y="2141242"/>
            <a:chExt cx="1221450" cy="806200"/>
          </a:xfrm>
        </p:grpSpPr>
        <p:grpSp>
          <p:nvGrpSpPr>
            <p:cNvPr id="176" name="그룹 175"/>
            <p:cNvGrpSpPr/>
            <p:nvPr/>
          </p:nvGrpSpPr>
          <p:grpSpPr>
            <a:xfrm>
              <a:off x="3502898" y="2317500"/>
              <a:ext cx="1221450" cy="629942"/>
              <a:chOff x="10259058" y="2719981"/>
              <a:chExt cx="972920" cy="629942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10259058" y="2719981"/>
                <a:ext cx="972920" cy="629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descending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descending</a:t>
                </a:r>
              </a:p>
            </p:txBody>
          </p:sp>
          <p:sp>
            <p:nvSpPr>
              <p:cNvPr id="207" name="L 도형 206"/>
              <p:cNvSpPr/>
              <p:nvPr/>
            </p:nvSpPr>
            <p:spPr>
              <a:xfrm rot="18900000">
                <a:off x="10307440" y="3102015"/>
                <a:ext cx="76407" cy="50744"/>
              </a:xfrm>
              <a:prstGeom prst="corner">
                <a:avLst>
                  <a:gd name="adj1" fmla="val 19136"/>
                  <a:gd name="adj2" fmla="val 1913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08" name="직사각형 207"/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210" name="아래쪽 화살표[D] 209"/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11" name="아래쪽 화살표[D] 210"/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212" name="그룹 211"/>
          <p:cNvGrpSpPr/>
          <p:nvPr/>
        </p:nvGrpSpPr>
        <p:grpSpPr>
          <a:xfrm>
            <a:off x="3561569" y="3791274"/>
            <a:ext cx="95967" cy="95967"/>
            <a:chOff x="2840966" y="2007781"/>
            <a:chExt cx="129589" cy="129589"/>
          </a:xfrm>
        </p:grpSpPr>
        <p:sp>
          <p:nvSpPr>
            <p:cNvPr id="213" name="타원 212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4" name="십자형[C] 213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15" name="그룹 214"/>
          <p:cNvGrpSpPr/>
          <p:nvPr/>
        </p:nvGrpSpPr>
        <p:grpSpPr>
          <a:xfrm>
            <a:off x="3561569" y="3978044"/>
            <a:ext cx="95967" cy="95967"/>
            <a:chOff x="2840966" y="2007781"/>
            <a:chExt cx="129589" cy="129589"/>
          </a:xfrm>
        </p:grpSpPr>
        <p:sp>
          <p:nvSpPr>
            <p:cNvPr id="216" name="타원 215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7" name="십자형[C] 216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18" name="모서리가 둥근 직사각형 58"/>
          <p:cNvSpPr/>
          <p:nvPr/>
        </p:nvSpPr>
        <p:spPr>
          <a:xfrm>
            <a:off x="463231" y="1210585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33" name="타원 232"/>
          <p:cNvSpPr/>
          <p:nvPr/>
        </p:nvSpPr>
        <p:spPr>
          <a:xfrm>
            <a:off x="149611" y="93050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235" name="직선 연결선[R] 234"/>
          <p:cNvCxnSpPr/>
          <p:nvPr/>
        </p:nvCxnSpPr>
        <p:spPr>
          <a:xfrm>
            <a:off x="269481" y="1135975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44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Font typeface="+mj-lt"/>
              <a:buAutoNum type="arabicPeriod" startAt="4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목록 구성요소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최초의 초기값은 첫번째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value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임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숨김 목록은 선택 불가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비활성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다중선택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일 경우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‘All(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전체선택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)’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라디버튼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단일선택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or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체크박스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다중선택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빈도수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숨김 설정 버튼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보임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(default)/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숨김 상태 토글로 변경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보임 설정 시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대시보드 필터 패널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위젯에서 숨김 처림됨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사용자 정의 값인 경우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삭제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(X)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클릭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&gt;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리스트에서 즉시 삭제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AutoNum type="arabicPeriod" startAt="4"/>
            </a:pP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사용자 정의값 추가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입력값이 있을 때 적용 버튼 활성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추가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입력한 값 등록됨과 동시에 선택됨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별도의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Validation Check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사용자가 입력한 값이 추가하는 대로 리스트 상단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첫번째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value)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에 표시됨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buAutoNum type="arabicPeriod" startAt="4"/>
            </a:pPr>
            <a:r>
              <a:rPr lang="ko-KR" altLang="en-US" dirty="0">
                <a:latin typeface="+mn-ea"/>
                <a:ea typeface="+mn-ea"/>
              </a:rPr>
              <a:t>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수정사항 반영안함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 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필터의 초기값이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개 이상 선택되어 있어야 함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3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필터 적용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팝업 닫힘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en-US" altLang="ko-KR" dirty="0">
                <a:latin typeface="+mn-ea"/>
                <a:ea typeface="+mn-ea"/>
              </a:rPr>
              <a:t>Fail &gt; </a:t>
            </a:r>
          </a:p>
          <a:p>
            <a:pPr lvl="4"/>
            <a:r>
              <a:rPr kumimoji="1" lang="ko-KR" altLang="en-US" dirty="0">
                <a:latin typeface="+mn-ea"/>
                <a:ea typeface="+mn-ea"/>
              </a:rPr>
              <a:t>필터링 선택 값이 없는 경우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[028.0]</a:t>
            </a:r>
          </a:p>
          <a:p>
            <a:pPr>
              <a:buAutoNum type="arabicPeriod" startAt="4"/>
            </a:pP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필터 추가 시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이전 버튼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컬럼 목록으로 이동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편집 버튼 클릭으로 들어온 경우 보이지 않음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필터편집 씬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]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헤더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속성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 주요 속성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컬럼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role,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컬럼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속성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글로벌여부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추천필터 여부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 범위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필터인 경우 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필터를 해제하시겠습니까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</a:rPr>
              <a:t> ☞ 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</a:rPr>
              <a:t>[035.0]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 종속필터인 경우 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필터로 적용하시겠습니까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</a:rPr>
              <a:t> ☞ 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</a:rPr>
              <a:t>[021.0]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범위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단일 선택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(default)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다중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데이터소스 설정에서 단일값만 선택에 체크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비활성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목록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관련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필터링 선택 수 표시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검색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필터링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와일드카드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☞ 뒤페이지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보임 필터만 보기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On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아래 리스트에 보임항목만 노출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Off (default)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아래 리스트에 모든 항목 노출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값 정렬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빈도 오름차순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(default)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빈도 내리차순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이름 오름차순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이름 내림차순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311848" y="93178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ab</a:t>
            </a:r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2266600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629146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Text-type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00" name="제목 2"/>
          <p:cNvSpPr txBox="1">
            <a:spLocks/>
          </p:cNvSpPr>
          <p:nvPr/>
        </p:nvSpPr>
        <p:spPr bwMode="auto">
          <a:xfrm>
            <a:off x="2968638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3209474" y="943710"/>
            <a:ext cx="445240" cy="111608"/>
            <a:chOff x="1482525" y="4435689"/>
            <a:chExt cx="445240" cy="111608"/>
          </a:xfrm>
        </p:grpSpPr>
        <p:sp>
          <p:nvSpPr>
            <p:cNvPr id="302" name="직사각형 301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3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453040" y="1465345"/>
            <a:ext cx="1522794" cy="151261"/>
            <a:chOff x="4465184" y="1361650"/>
            <a:chExt cx="334284" cy="132138"/>
          </a:xfrm>
        </p:grpSpPr>
        <p:sp>
          <p:nvSpPr>
            <p:cNvPr id="109" name="직사각형 108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Single</a:t>
              </a: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Multiple</a:t>
              </a:r>
            </a:p>
          </p:txBody>
        </p:sp>
      </p:grpSp>
      <p:sp>
        <p:nvSpPr>
          <p:cNvPr id="114" name="직사각형 113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60177" y="734441"/>
            <a:ext cx="303483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149611" y="11652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149611" y="14754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149611" y="51900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318463" y="845548"/>
            <a:ext cx="124722" cy="1247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1.1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512447" y="845548"/>
            <a:ext cx="124722" cy="1247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1.2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2372801" y="845548"/>
            <a:ext cx="124722" cy="1247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1.3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pic>
        <p:nvPicPr>
          <p:cNvPr id="171" name="그림 1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42" y="4321455"/>
            <a:ext cx="132801" cy="132801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657125" y="4134428"/>
            <a:ext cx="158190" cy="153939"/>
            <a:chOff x="8940445" y="4905963"/>
            <a:chExt cx="158190" cy="153939"/>
          </a:xfrm>
        </p:grpSpPr>
        <p:sp>
          <p:nvSpPr>
            <p:cNvPr id="5" name="직사각형 4"/>
            <p:cNvSpPr/>
            <p:nvPr/>
          </p:nvSpPr>
          <p:spPr>
            <a:xfrm>
              <a:off x="8940445" y="4905963"/>
              <a:ext cx="158190" cy="1539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72" name="그림 1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362" y="4905963"/>
              <a:ext cx="132801" cy="132801"/>
            </a:xfrm>
            <a:prstGeom prst="rect">
              <a:avLst/>
            </a:prstGeom>
          </p:spPr>
        </p:pic>
      </p:grpSp>
      <p:sp>
        <p:nvSpPr>
          <p:cNvPr id="173" name="타원 172"/>
          <p:cNvSpPr/>
          <p:nvPr/>
        </p:nvSpPr>
        <p:spPr>
          <a:xfrm>
            <a:off x="149611" y="17640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358416" y="1926166"/>
            <a:ext cx="129661" cy="1606678"/>
            <a:chOff x="3358416" y="2324434"/>
            <a:chExt cx="129661" cy="1606678"/>
          </a:xfrm>
        </p:grpSpPr>
        <p:pic>
          <p:nvPicPr>
            <p:cNvPr id="174" name="그림 173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324434"/>
              <a:ext cx="129661" cy="129661"/>
            </a:xfrm>
            <a:prstGeom prst="rect">
              <a:avLst/>
            </a:prstGeom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509061"/>
              <a:ext cx="129661" cy="129661"/>
            </a:xfrm>
            <a:prstGeom prst="rect">
              <a:avLst/>
            </a:prstGeom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693688"/>
              <a:ext cx="129661" cy="129661"/>
            </a:xfrm>
            <a:prstGeom prst="rect">
              <a:avLst/>
            </a:prstGeom>
          </p:spPr>
        </p:pic>
        <p:pic>
          <p:nvPicPr>
            <p:cNvPr id="178" name="그림 177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878315"/>
              <a:ext cx="129661" cy="129661"/>
            </a:xfrm>
            <a:prstGeom prst="rect">
              <a:avLst/>
            </a:prstGeom>
          </p:spPr>
        </p:pic>
        <p:pic>
          <p:nvPicPr>
            <p:cNvPr id="179" name="그림 178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062942"/>
              <a:ext cx="129661" cy="129661"/>
            </a:xfrm>
            <a:prstGeom prst="rect">
              <a:avLst/>
            </a:prstGeom>
          </p:spPr>
        </p:pic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247569"/>
              <a:ext cx="129661" cy="129661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432196"/>
              <a:ext cx="129661" cy="129661"/>
            </a:xfrm>
            <a:prstGeom prst="rect">
              <a:avLst/>
            </a:prstGeom>
          </p:spPr>
        </p:pic>
        <p:pic>
          <p:nvPicPr>
            <p:cNvPr id="182" name="그림 181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616823"/>
              <a:ext cx="129661" cy="129661"/>
            </a:xfrm>
            <a:prstGeom prst="rect">
              <a:avLst/>
            </a:prstGeom>
          </p:spPr>
        </p:pic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801451"/>
              <a:ext cx="129661" cy="129661"/>
            </a:xfrm>
            <a:prstGeom prst="rect">
              <a:avLst/>
            </a:prstGeom>
          </p:spPr>
        </p:pic>
      </p:grpSp>
      <p:grpSp>
        <p:nvGrpSpPr>
          <p:cNvPr id="10" name="그룹 9"/>
          <p:cNvGrpSpPr/>
          <p:nvPr/>
        </p:nvGrpSpPr>
        <p:grpSpPr>
          <a:xfrm>
            <a:off x="3358415" y="4148361"/>
            <a:ext cx="129661" cy="498916"/>
            <a:chOff x="4701395" y="4522485"/>
            <a:chExt cx="129661" cy="498916"/>
          </a:xfrm>
        </p:grpSpPr>
        <p:pic>
          <p:nvPicPr>
            <p:cNvPr id="191" name="그림 190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522485"/>
              <a:ext cx="129661" cy="129661"/>
            </a:xfrm>
            <a:prstGeom prst="rect">
              <a:avLst/>
            </a:prstGeom>
          </p:spPr>
        </p:pic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707112"/>
              <a:ext cx="129661" cy="129661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891740"/>
              <a:ext cx="129661" cy="129661"/>
            </a:xfrm>
            <a:prstGeom prst="rect">
              <a:avLst/>
            </a:prstGeom>
          </p:spPr>
        </p:pic>
      </p:grpSp>
      <p:sp>
        <p:nvSpPr>
          <p:cNvPr id="194" name="타원 193"/>
          <p:cNvSpPr/>
          <p:nvPr/>
        </p:nvSpPr>
        <p:spPr>
          <a:xfrm>
            <a:off x="149611" y="48642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아이템 타입</a:t>
            </a:r>
            <a:endParaRPr kumimoji="1" lang="ko-KR" altLang="en-US" dirty="0"/>
          </a:p>
        </p:txBody>
      </p:sp>
      <p:cxnSp>
        <p:nvCxnSpPr>
          <p:cNvPr id="153" name="직선 연결선[R] 152"/>
          <p:cNvCxnSpPr/>
          <p:nvPr/>
        </p:nvCxnSpPr>
        <p:spPr>
          <a:xfrm>
            <a:off x="253565" y="5066145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36836" y="510106"/>
            <a:ext cx="173209" cy="492300"/>
            <a:chOff x="236836" y="519323"/>
            <a:chExt cx="173209" cy="492300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112" name="직사각형 111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cxnSp>
          <p:nvCxnSpPr>
            <p:cNvPr id="7" name="직선 연결선[R] 6"/>
            <p:cNvCxnSpPr>
              <a:stCxn id="112" idx="3"/>
            </p:cNvCxnSpPr>
            <p:nvPr/>
          </p:nvCxnSpPr>
          <p:spPr>
            <a:xfrm flipH="1">
              <a:off x="302880" y="609502"/>
              <a:ext cx="107165" cy="402121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[R] 116"/>
            <p:cNvCxnSpPr>
              <a:stCxn id="112" idx="1"/>
              <a:endCxn id="294" idx="1"/>
            </p:cNvCxnSpPr>
            <p:nvPr/>
          </p:nvCxnSpPr>
          <p:spPr>
            <a:xfrm>
              <a:off x="236836" y="609502"/>
              <a:ext cx="75012" cy="395660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타원 123"/>
          <p:cNvSpPr/>
          <p:nvPr/>
        </p:nvSpPr>
        <p:spPr>
          <a:xfrm>
            <a:off x="94770" y="5357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472295" y="1024602"/>
            <a:ext cx="1806152" cy="148014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2" name="제목 2"/>
          <p:cNvSpPr txBox="1">
            <a:spLocks/>
          </p:cNvSpPr>
          <p:nvPr/>
        </p:nvSpPr>
        <p:spPr bwMode="auto">
          <a:xfrm>
            <a:off x="453040" y="1341960"/>
            <a:ext cx="307713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Display type</a:t>
            </a:r>
          </a:p>
        </p:txBody>
      </p:sp>
    </p:spTree>
    <p:extLst>
      <p:ext uri="{BB962C8B-B14F-4D97-AF65-F5344CB8AC3E}">
        <p14:creationId xmlns:p14="http://schemas.microsoft.com/office/powerpoint/2010/main" val="7081166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아이템 타입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와일드 카드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카드로 사용할 문구 입력 폼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와일드 카드 형식 설정 셀렉트 박스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포함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문구를 포함하는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containing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시작 단어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문구로 시작하는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values starting with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종료 단어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문구로 끝나는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ending with ‘CON’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해당 문구와 정확하게 일치하는 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whole word is ‘CON’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텍스트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50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Font typeface="+mj-lt"/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조건으로 사용할 측정값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~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방식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sum / average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unique count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minimum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maximum</a:t>
            </a: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sum of values ~</a:t>
            </a: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=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equal to ~ 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below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＞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큰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above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≤ 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작거나 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below or equal to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크거나 같은 경우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~ is above or equal to ~ 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수치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buAutoNum type="arabicPeriod" startAt="2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values ranked in the top ~ / values ranked in the bottom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수치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자리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조건으로 사용할 측정값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 ~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집계 방식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셀렉트 박스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50342" y="871122"/>
            <a:ext cx="3302093" cy="2049286"/>
            <a:chOff x="1279534" y="2144842"/>
            <a:chExt cx="2053924" cy="1274670"/>
          </a:xfrm>
        </p:grpSpPr>
        <p:sp>
          <p:nvSpPr>
            <p:cNvPr id="113" name="직사각형 112"/>
            <p:cNvSpPr/>
            <p:nvPr/>
          </p:nvSpPr>
          <p:spPr>
            <a:xfrm>
              <a:off x="3139429" y="21448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14" name="그림 1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19" t="31935" r="23374" b="38776"/>
            <a:stretch/>
          </p:blipFill>
          <p:spPr>
            <a:xfrm>
              <a:off x="1279534" y="2321208"/>
              <a:ext cx="2053924" cy="1098304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  <a:effectLst/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5127" y="2181323"/>
              <a:ext cx="90036" cy="90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032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모서리가 둥근 직사각형 58"/>
          <p:cNvSpPr/>
          <p:nvPr/>
        </p:nvSpPr>
        <p:spPr>
          <a:xfrm>
            <a:off x="354035" y="2983339"/>
            <a:ext cx="3486036" cy="346160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4294967295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</a:t>
            </a:r>
            <a:r>
              <a:rPr kumimoji="1" lang="en-US" altLang="ko-KR" sz="500" dirty="0">
                <a:latin typeface="+mn-ea"/>
              </a:rPr>
              <a:t> 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Granularity : Continuous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None</a:t>
            </a:r>
            <a:endParaRPr lang="en-US" altLang="ko-KR" dirty="0">
              <a:latin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(3)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 설정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필터링 범위</a:t>
            </a:r>
            <a:endParaRPr lang="en-US" altLang="ko-KR" strike="sngStrike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글로벌 필터인 경우 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글로벌 필터를 해제하시겠습니까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차트 종속필터인 경우 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글로벌 필터로 적용하시겠습니까</a:t>
            </a:r>
            <a:r>
              <a:rPr lang="en-US" altLang="ko-KR" strike="sngStrike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?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Granularity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타임 타입인 컬럼은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granularity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별로 필터를 추가할 수 있음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granularity </a:t>
            </a:r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열기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닫기</a:t>
            </a:r>
            <a:r>
              <a:rPr kumimoji="1" lang="en-US" altLang="ko-KR" dirty="0">
                <a:latin typeface="+mn-ea"/>
              </a:rPr>
              <a:t>(default)</a:t>
            </a:r>
            <a:r>
              <a:rPr kumimoji="1" lang="ko-KR" altLang="en-US" dirty="0">
                <a:latin typeface="+mn-ea"/>
              </a:rPr>
              <a:t> 토글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데이터소스에서 설정된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query granularity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단위와 같거나 큰 목록만 나옴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초기값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None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범위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선택값에 따라 아래의 초기값 설정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가 달라짐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모든 기간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(default)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상대 기간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특정 기간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marL="85727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Granularity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맞는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출력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Granularity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별 설정 항목 및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UI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참고</a:t>
            </a:r>
            <a:endParaRPr lang="en-US" altLang="ko-KR" strike="sngStrike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선택 범위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전체 기간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필터링하지 않는 것과 같은 결과를 가짐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선택 시간 표현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가장 이른 시간 </a:t>
            </a:r>
            <a:r>
              <a:rPr lang="mr-IN" altLang="ko-KR" dirty="0">
                <a:latin typeface="+mn-ea"/>
              </a:rPr>
              <a:t>–</a:t>
            </a:r>
            <a:r>
              <a:rPr lang="ko-KR" altLang="en-US" dirty="0">
                <a:latin typeface="+mn-ea"/>
              </a:rPr>
              <a:t> 가장 최근 시간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선택 범위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상대 기간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이전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현재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이후 카테고리로 나누어서 오늘로 부터 상대 기간을 버튼식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로 선택할 수 있음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단 하나의 상대 기간만 선택 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상대 기간 종류는 화면 참고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사용자 입력 기간 선택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기간 수동 입력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 출력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숫자 입력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최대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자리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default : 1</a:t>
            </a: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단위 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초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(default)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ko-KR" altLang="en-US" dirty="0">
                <a:latin typeface="+mn-ea"/>
              </a:rPr>
              <a:t>선택 범위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특정 기간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이른 시간으로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체크해제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(default)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From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입력창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’The earliest time’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문구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최근 시간으로 설정 옵션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체크해제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(default)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to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입력창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‘The latest time’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문구 표시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기간 추가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비활성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범위 설정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한벌 더 생김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한벌만 있는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추가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비횔성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마지막 기간 세트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한세트만 남은 경우 삭제 불가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57" name="그룹 156"/>
          <p:cNvGrpSpPr/>
          <p:nvPr/>
        </p:nvGrpSpPr>
        <p:grpSpPr>
          <a:xfrm>
            <a:off x="347355" y="882340"/>
            <a:ext cx="3492716" cy="1751593"/>
            <a:chOff x="1938266" y="430241"/>
            <a:chExt cx="4052215" cy="1543391"/>
          </a:xfrm>
        </p:grpSpPr>
        <p:sp>
          <p:nvSpPr>
            <p:cNvPr id="158" name="모서리가 둥근 직사각형 58"/>
            <p:cNvSpPr/>
            <p:nvPr/>
          </p:nvSpPr>
          <p:spPr>
            <a:xfrm>
              <a:off x="1946016" y="430241"/>
              <a:ext cx="4044465" cy="154339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59" name="직선 연결선[R] 158"/>
            <p:cNvCxnSpPr/>
            <p:nvPr/>
          </p:nvCxnSpPr>
          <p:spPr>
            <a:xfrm>
              <a:off x="1938266" y="1599541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직사각형 159"/>
          <p:cNvSpPr/>
          <p:nvPr/>
        </p:nvSpPr>
        <p:spPr>
          <a:xfrm>
            <a:off x="618937" y="916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776191" y="2262994"/>
            <a:ext cx="2635916" cy="284559"/>
            <a:chOff x="2958860" y="4572000"/>
            <a:chExt cx="3036498" cy="327804"/>
          </a:xfrm>
        </p:grpSpPr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63" name="그룹 162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64" name="직사각형 163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67" name="모서리가 둥근 직사각형 166"/>
          <p:cNvSpPr/>
          <p:nvPr/>
        </p:nvSpPr>
        <p:spPr>
          <a:xfrm>
            <a:off x="2366219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71" name="모서리가 둥근 직사각형 58"/>
          <p:cNvSpPr/>
          <p:nvPr/>
        </p:nvSpPr>
        <p:spPr>
          <a:xfrm>
            <a:off x="557021" y="1291442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72" name="직선 연결선[R] 171"/>
          <p:cNvCxnSpPr/>
          <p:nvPr/>
        </p:nvCxnSpPr>
        <p:spPr>
          <a:xfrm>
            <a:off x="363271" y="1135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모서리가 둥근 직사각형 172"/>
          <p:cNvSpPr/>
          <p:nvPr/>
        </p:nvSpPr>
        <p:spPr>
          <a:xfrm>
            <a:off x="2728765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75" name="그룹 174"/>
          <p:cNvGrpSpPr/>
          <p:nvPr/>
        </p:nvGrpSpPr>
        <p:grpSpPr>
          <a:xfrm>
            <a:off x="568256" y="1382481"/>
            <a:ext cx="815708" cy="111695"/>
            <a:chOff x="468637" y="1396774"/>
            <a:chExt cx="815708" cy="111695"/>
          </a:xfrm>
        </p:grpSpPr>
        <p:sp>
          <p:nvSpPr>
            <p:cNvPr id="176" name="제목 2"/>
            <p:cNvSpPr txBox="1">
              <a:spLocks/>
            </p:cNvSpPr>
            <p:nvPr/>
          </p:nvSpPr>
          <p:spPr bwMode="auto">
            <a:xfrm>
              <a:off x="559263" y="1396774"/>
              <a:ext cx="725082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Granularity : None</a:t>
              </a:r>
            </a:p>
          </p:txBody>
        </p:sp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7" y="1410101"/>
              <a:ext cx="64373" cy="87941"/>
            </a:xfrm>
            <a:prstGeom prst="rect">
              <a:avLst/>
            </a:prstGeom>
          </p:spPr>
        </p:pic>
      </p:grpSp>
      <p:grpSp>
        <p:nvGrpSpPr>
          <p:cNvPr id="184" name="그룹 183"/>
          <p:cNvGrpSpPr/>
          <p:nvPr/>
        </p:nvGrpSpPr>
        <p:grpSpPr>
          <a:xfrm>
            <a:off x="405901" y="940878"/>
            <a:ext cx="146758" cy="146758"/>
            <a:chOff x="2668658" y="2717367"/>
            <a:chExt cx="146758" cy="146758"/>
          </a:xfrm>
        </p:grpSpPr>
        <p:sp>
          <p:nvSpPr>
            <p:cNvPr id="185" name="직사각형 184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187" name="제목 2"/>
          <p:cNvSpPr txBox="1">
            <a:spLocks/>
          </p:cNvSpPr>
          <p:nvPr/>
        </p:nvSpPr>
        <p:spPr bwMode="auto">
          <a:xfrm>
            <a:off x="3068257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88" name="그룹 187"/>
          <p:cNvGrpSpPr/>
          <p:nvPr/>
        </p:nvGrpSpPr>
        <p:grpSpPr>
          <a:xfrm>
            <a:off x="3309093" y="943710"/>
            <a:ext cx="445240" cy="111608"/>
            <a:chOff x="1482525" y="4435689"/>
            <a:chExt cx="445240" cy="111608"/>
          </a:xfrm>
        </p:grpSpPr>
        <p:sp>
          <p:nvSpPr>
            <p:cNvPr id="189" name="직사각형 188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0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554656" y="1721175"/>
            <a:ext cx="3137022" cy="2349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(No time filtering)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618937" y="3017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2366219" y="3054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7" name="모서리가 둥근 직사각형 58"/>
          <p:cNvSpPr/>
          <p:nvPr/>
        </p:nvSpPr>
        <p:spPr>
          <a:xfrm>
            <a:off x="557021" y="3392442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98" name="직선 연결선[R] 97"/>
          <p:cNvCxnSpPr/>
          <p:nvPr/>
        </p:nvCxnSpPr>
        <p:spPr>
          <a:xfrm>
            <a:off x="363271" y="3236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2728765" y="3054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00" name="그룹 99"/>
          <p:cNvGrpSpPr/>
          <p:nvPr/>
        </p:nvGrpSpPr>
        <p:grpSpPr>
          <a:xfrm>
            <a:off x="568256" y="3438075"/>
            <a:ext cx="815708" cy="111695"/>
            <a:chOff x="468637" y="1396774"/>
            <a:chExt cx="815708" cy="111695"/>
          </a:xfrm>
        </p:grpSpPr>
        <p:sp>
          <p:nvSpPr>
            <p:cNvPr id="101" name="제목 2"/>
            <p:cNvSpPr txBox="1">
              <a:spLocks/>
            </p:cNvSpPr>
            <p:nvPr/>
          </p:nvSpPr>
          <p:spPr bwMode="auto">
            <a:xfrm>
              <a:off x="559263" y="1396774"/>
              <a:ext cx="725082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Granularity : None</a:t>
              </a:r>
            </a:p>
          </p:txBody>
        </p:sp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7" y="1410101"/>
              <a:ext cx="64373" cy="87941"/>
            </a:xfrm>
            <a:prstGeom prst="rect">
              <a:avLst/>
            </a:prstGeom>
          </p:spPr>
        </p:pic>
      </p:grpSp>
      <p:grpSp>
        <p:nvGrpSpPr>
          <p:cNvPr id="103" name="그룹 102"/>
          <p:cNvGrpSpPr/>
          <p:nvPr/>
        </p:nvGrpSpPr>
        <p:grpSpPr>
          <a:xfrm>
            <a:off x="405901" y="3041878"/>
            <a:ext cx="146758" cy="146758"/>
            <a:chOff x="2668658" y="2717367"/>
            <a:chExt cx="146758" cy="146758"/>
          </a:xfrm>
        </p:grpSpPr>
        <p:sp>
          <p:nvSpPr>
            <p:cNvPr id="104" name="직사각형 103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106" name="제목 2"/>
          <p:cNvSpPr txBox="1">
            <a:spLocks/>
          </p:cNvSpPr>
          <p:nvPr/>
        </p:nvSpPr>
        <p:spPr bwMode="auto">
          <a:xfrm>
            <a:off x="3068257" y="3044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08" name="그룹 107"/>
          <p:cNvGrpSpPr/>
          <p:nvPr/>
        </p:nvGrpSpPr>
        <p:grpSpPr>
          <a:xfrm>
            <a:off x="3309093" y="3044710"/>
            <a:ext cx="445240" cy="111608"/>
            <a:chOff x="1482525" y="4435689"/>
            <a:chExt cx="445240" cy="111608"/>
          </a:xfrm>
        </p:grpSpPr>
        <p:sp>
          <p:nvSpPr>
            <p:cNvPr id="109" name="직사각형 108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0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47355" y="6041707"/>
            <a:ext cx="3492716" cy="351919"/>
            <a:chOff x="347355" y="4485998"/>
            <a:chExt cx="3492716" cy="351919"/>
          </a:xfrm>
        </p:grpSpPr>
        <p:grpSp>
          <p:nvGrpSpPr>
            <p:cNvPr id="91" name="그룹 90"/>
            <p:cNvGrpSpPr/>
            <p:nvPr/>
          </p:nvGrpSpPr>
          <p:grpSpPr>
            <a:xfrm>
              <a:off x="776191" y="4553358"/>
              <a:ext cx="2635916" cy="284559"/>
              <a:chOff x="2958860" y="4572000"/>
              <a:chExt cx="3036498" cy="327804"/>
            </a:xfrm>
          </p:grpSpPr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87" t="65765" r="33590" b="29268"/>
              <a:stretch/>
            </p:blipFill>
            <p:spPr>
              <a:xfrm>
                <a:off x="2958860" y="4572000"/>
                <a:ext cx="3036498" cy="327804"/>
              </a:xfrm>
              <a:prstGeom prst="rect">
                <a:avLst/>
              </a:prstGeom>
            </p:spPr>
          </p:pic>
          <p:grpSp>
            <p:nvGrpSpPr>
              <p:cNvPr id="93" name="그룹 92"/>
              <p:cNvGrpSpPr/>
              <p:nvPr/>
            </p:nvGrpSpPr>
            <p:grpSpPr>
              <a:xfrm>
                <a:off x="3308320" y="4635650"/>
                <a:ext cx="2335049" cy="198223"/>
                <a:chOff x="3308320" y="4635650"/>
                <a:chExt cx="2335049" cy="198223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>
                  <a:off x="4782080" y="4635650"/>
                  <a:ext cx="861289" cy="198223"/>
                </a:xfrm>
                <a:prstGeom prst="rect">
                  <a:avLst/>
                </a:prstGeom>
                <a:solidFill>
                  <a:srgbClr val="4C5159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Done</a:t>
                  </a:r>
                  <a:endPara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3308320" y="4635650"/>
                  <a:ext cx="861289" cy="19822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Cancel</a:t>
                  </a:r>
                  <a:endParaRPr kumimoji="1"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</p:grpSp>
        <p:cxnSp>
          <p:nvCxnSpPr>
            <p:cNvPr id="120" name="직선 연결선[R] 119"/>
            <p:cNvCxnSpPr/>
            <p:nvPr/>
          </p:nvCxnSpPr>
          <p:spPr>
            <a:xfrm>
              <a:off x="347355" y="4485998"/>
              <a:ext cx="34927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직사각형 120"/>
          <p:cNvSpPr/>
          <p:nvPr/>
        </p:nvSpPr>
        <p:spPr>
          <a:xfrm>
            <a:off x="524558" y="4801980"/>
            <a:ext cx="2988499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Current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2" name="그룹 121"/>
          <p:cNvGrpSpPr/>
          <p:nvPr/>
        </p:nvGrpSpPr>
        <p:grpSpPr>
          <a:xfrm>
            <a:off x="552659" y="4949821"/>
            <a:ext cx="2685044" cy="182004"/>
            <a:chOff x="3633165" y="1374848"/>
            <a:chExt cx="2685044" cy="182004"/>
          </a:xfrm>
        </p:grpSpPr>
        <p:sp>
          <p:nvSpPr>
            <p:cNvPr id="123" name="모서리가 둥근 직사각형 122"/>
            <p:cNvSpPr/>
            <p:nvPr/>
          </p:nvSpPr>
          <p:spPr>
            <a:xfrm>
              <a:off x="3633165" y="1374848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Today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4175985" y="1374848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This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4718805" y="1374848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This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5261625" y="1374848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This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5804446" y="1374848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This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52659" y="4297251"/>
            <a:ext cx="2685598" cy="182004"/>
            <a:chOff x="3633165" y="1841556"/>
            <a:chExt cx="2685598" cy="182004"/>
          </a:xfrm>
        </p:grpSpPr>
        <p:sp>
          <p:nvSpPr>
            <p:cNvPr id="132" name="모서리가 둥근 직사각형 131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Yesterday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Last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Last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5" name="모서리가 둥근 직사각형 134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Last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6" name="모서리가 둥근 직사각형 135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Last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37" name="직사각형 136"/>
          <p:cNvSpPr/>
          <p:nvPr/>
        </p:nvSpPr>
        <p:spPr>
          <a:xfrm>
            <a:off x="524558" y="4154486"/>
            <a:ext cx="2988499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Previous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552659" y="4506755"/>
            <a:ext cx="159940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552659" y="5440586"/>
            <a:ext cx="2685598" cy="182004"/>
            <a:chOff x="3633165" y="1841556"/>
            <a:chExt cx="2685598" cy="182004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Tomorrow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Next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2" name="모서리가 둥근 직사각형 141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Next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모서리가 둥근 직사각형 142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Next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4" name="모서리가 둥근 직사각형 143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Next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45" name="직사각형 144"/>
          <p:cNvSpPr/>
          <p:nvPr/>
        </p:nvSpPr>
        <p:spPr>
          <a:xfrm>
            <a:off x="524558" y="5297821"/>
            <a:ext cx="2988499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Next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1095480" y="4524476"/>
            <a:ext cx="1033484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147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8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49" name="모서리가 둥근 직사각형 148"/>
          <p:cNvSpPr/>
          <p:nvPr/>
        </p:nvSpPr>
        <p:spPr>
          <a:xfrm>
            <a:off x="552659" y="5656995"/>
            <a:ext cx="1599403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1095480" y="5674716"/>
            <a:ext cx="1033484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151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2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54" name="직사각형 153"/>
          <p:cNvSpPr/>
          <p:nvPr/>
        </p:nvSpPr>
        <p:spPr>
          <a:xfrm>
            <a:off x="554656" y="3785461"/>
            <a:ext cx="3137022" cy="2349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</a:p>
        </p:txBody>
      </p:sp>
      <p:sp>
        <p:nvSpPr>
          <p:cNvPr id="155" name="모서리가 둥근 직사각형 58"/>
          <p:cNvSpPr/>
          <p:nvPr/>
        </p:nvSpPr>
        <p:spPr>
          <a:xfrm>
            <a:off x="4045375" y="882339"/>
            <a:ext cx="3486036" cy="391964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4310277" y="916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6057559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모서리가 둥근 직사각형 58"/>
          <p:cNvSpPr/>
          <p:nvPr/>
        </p:nvSpPr>
        <p:spPr>
          <a:xfrm>
            <a:off x="4248361" y="1291442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69" name="직선 연결선[R] 168"/>
          <p:cNvCxnSpPr/>
          <p:nvPr/>
        </p:nvCxnSpPr>
        <p:spPr>
          <a:xfrm>
            <a:off x="4054611" y="1135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69"/>
          <p:cNvSpPr/>
          <p:nvPr/>
        </p:nvSpPr>
        <p:spPr>
          <a:xfrm>
            <a:off x="6420105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4097241" y="940878"/>
            <a:ext cx="146758" cy="146758"/>
            <a:chOff x="2668658" y="2717367"/>
            <a:chExt cx="146758" cy="146758"/>
          </a:xfrm>
        </p:grpSpPr>
        <p:sp>
          <p:nvSpPr>
            <p:cNvPr id="180" name="직사각형 179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182" name="제목 2"/>
          <p:cNvSpPr txBox="1">
            <a:spLocks/>
          </p:cNvSpPr>
          <p:nvPr/>
        </p:nvSpPr>
        <p:spPr bwMode="auto">
          <a:xfrm>
            <a:off x="6759597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7000433" y="943710"/>
            <a:ext cx="445240" cy="111608"/>
            <a:chOff x="1482525" y="4435689"/>
            <a:chExt cx="445240" cy="111608"/>
          </a:xfrm>
        </p:grpSpPr>
        <p:sp>
          <p:nvSpPr>
            <p:cNvPr id="192" name="직사각형 191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3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4038695" y="4321271"/>
            <a:ext cx="3492716" cy="351919"/>
            <a:chOff x="347355" y="4485998"/>
            <a:chExt cx="3492716" cy="351919"/>
          </a:xfrm>
        </p:grpSpPr>
        <p:grpSp>
          <p:nvGrpSpPr>
            <p:cNvPr id="203" name="그룹 202"/>
            <p:cNvGrpSpPr/>
            <p:nvPr/>
          </p:nvGrpSpPr>
          <p:grpSpPr>
            <a:xfrm>
              <a:off x="776191" y="4553358"/>
              <a:ext cx="2635916" cy="284559"/>
              <a:chOff x="2958860" y="4572000"/>
              <a:chExt cx="3036498" cy="327804"/>
            </a:xfrm>
          </p:grpSpPr>
          <p:pic>
            <p:nvPicPr>
              <p:cNvPr id="205" name="그림 20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87" t="65765" r="33590" b="29268"/>
              <a:stretch/>
            </p:blipFill>
            <p:spPr>
              <a:xfrm>
                <a:off x="2958860" y="4572000"/>
                <a:ext cx="3036498" cy="327804"/>
              </a:xfrm>
              <a:prstGeom prst="rect">
                <a:avLst/>
              </a:prstGeom>
            </p:spPr>
          </p:pic>
          <p:grpSp>
            <p:nvGrpSpPr>
              <p:cNvPr id="206" name="그룹 205"/>
              <p:cNvGrpSpPr/>
              <p:nvPr/>
            </p:nvGrpSpPr>
            <p:grpSpPr>
              <a:xfrm>
                <a:off x="3308320" y="4635650"/>
                <a:ext cx="2335049" cy="198223"/>
                <a:chOff x="3308320" y="4635650"/>
                <a:chExt cx="2335049" cy="198223"/>
              </a:xfrm>
            </p:grpSpPr>
            <p:sp>
              <p:nvSpPr>
                <p:cNvPr id="207" name="직사각형 206"/>
                <p:cNvSpPr/>
                <p:nvPr/>
              </p:nvSpPr>
              <p:spPr>
                <a:xfrm>
                  <a:off x="4782080" y="4635650"/>
                  <a:ext cx="861289" cy="198223"/>
                </a:xfrm>
                <a:prstGeom prst="rect">
                  <a:avLst/>
                </a:prstGeom>
                <a:solidFill>
                  <a:srgbClr val="4C5159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Done</a:t>
                  </a:r>
                  <a:endParaRPr kumimoji="1"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208" name="직사각형 207"/>
                <p:cNvSpPr/>
                <p:nvPr/>
              </p:nvSpPr>
              <p:spPr>
                <a:xfrm>
                  <a:off x="3308320" y="4635650"/>
                  <a:ext cx="861289" cy="198223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Cancel</a:t>
                  </a:r>
                  <a:endParaRPr kumimoji="1"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</p:grpSp>
        <p:cxnSp>
          <p:nvCxnSpPr>
            <p:cNvPr id="204" name="직선 연결선[R] 203"/>
            <p:cNvCxnSpPr/>
            <p:nvPr/>
          </p:nvCxnSpPr>
          <p:spPr>
            <a:xfrm>
              <a:off x="347355" y="4485998"/>
              <a:ext cx="34927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0" name="제목 2"/>
          <p:cNvSpPr txBox="1">
            <a:spLocks/>
          </p:cNvSpPr>
          <p:nvPr/>
        </p:nvSpPr>
        <p:spPr bwMode="auto">
          <a:xfrm>
            <a:off x="4254498" y="2081076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Earliest</a:t>
            </a:r>
          </a:p>
        </p:txBody>
      </p:sp>
      <p:sp>
        <p:nvSpPr>
          <p:cNvPr id="252" name="모서리가 둥근 직사각형 58"/>
          <p:cNvSpPr/>
          <p:nvPr/>
        </p:nvSpPr>
        <p:spPr>
          <a:xfrm>
            <a:off x="4255576" y="1958065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53" name="모서리가 둥근 직사각형 58"/>
          <p:cNvSpPr/>
          <p:nvPr/>
        </p:nvSpPr>
        <p:spPr>
          <a:xfrm>
            <a:off x="4853923" y="1958065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4192826" y="4093901"/>
            <a:ext cx="1305751" cy="183845"/>
          </a:xfrm>
          <a:prstGeom prst="roundRect">
            <a:avLst>
              <a:gd name="adj" fmla="val 1352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Add period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Delete last period</a:t>
            </a:r>
            <a:endParaRPr kumimoji="1" lang="ko-KR" altLang="en-US" sz="14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56" name="제목 2"/>
          <p:cNvSpPr txBox="1">
            <a:spLocks/>
          </p:cNvSpPr>
          <p:nvPr/>
        </p:nvSpPr>
        <p:spPr bwMode="auto">
          <a:xfrm>
            <a:off x="5598029" y="3883427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Latest</a:t>
            </a:r>
          </a:p>
        </p:txBody>
      </p:sp>
      <p:sp>
        <p:nvSpPr>
          <p:cNvPr id="257" name="모서리가 둥근 직사각형 58"/>
          <p:cNvSpPr/>
          <p:nvPr/>
        </p:nvSpPr>
        <p:spPr>
          <a:xfrm>
            <a:off x="5585225" y="1958065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58" name="모서리가 둥근 직사각형 58"/>
          <p:cNvSpPr/>
          <p:nvPr/>
        </p:nvSpPr>
        <p:spPr>
          <a:xfrm>
            <a:off x="6183572" y="1958065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74" name="모서리가 둥근 직사각형 58"/>
          <p:cNvSpPr/>
          <p:nvPr/>
        </p:nvSpPr>
        <p:spPr>
          <a:xfrm>
            <a:off x="4255576" y="243401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77" name="모서리가 둥근 직사각형 58"/>
          <p:cNvSpPr/>
          <p:nvPr/>
        </p:nvSpPr>
        <p:spPr>
          <a:xfrm>
            <a:off x="4853923" y="243401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78" name="모서리가 둥근 직사각형 58"/>
          <p:cNvSpPr/>
          <p:nvPr/>
        </p:nvSpPr>
        <p:spPr>
          <a:xfrm>
            <a:off x="5585225" y="243401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79" name="모서리가 둥근 직사각형 58"/>
          <p:cNvSpPr/>
          <p:nvPr/>
        </p:nvSpPr>
        <p:spPr>
          <a:xfrm>
            <a:off x="6183572" y="243401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80" name="모서리가 둥근 직사각형 58"/>
          <p:cNvSpPr/>
          <p:nvPr/>
        </p:nvSpPr>
        <p:spPr>
          <a:xfrm>
            <a:off x="4255576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81" name="모서리가 둥근 직사각형 58"/>
          <p:cNvSpPr/>
          <p:nvPr/>
        </p:nvSpPr>
        <p:spPr>
          <a:xfrm>
            <a:off x="4853923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82" name="모서리가 둥근 직사각형 58"/>
          <p:cNvSpPr/>
          <p:nvPr/>
        </p:nvSpPr>
        <p:spPr>
          <a:xfrm>
            <a:off x="5585225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83" name="모서리가 둥근 직사각형 58"/>
          <p:cNvSpPr/>
          <p:nvPr/>
        </p:nvSpPr>
        <p:spPr>
          <a:xfrm>
            <a:off x="6183572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92" name="직사각형 291"/>
          <p:cNvSpPr/>
          <p:nvPr/>
        </p:nvSpPr>
        <p:spPr>
          <a:xfrm>
            <a:off x="5560415" y="1821080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3" name="직사각형 292"/>
          <p:cNvSpPr/>
          <p:nvPr/>
        </p:nvSpPr>
        <p:spPr>
          <a:xfrm>
            <a:off x="4240395" y="1821080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4" name="직사각형 293"/>
          <p:cNvSpPr/>
          <p:nvPr/>
        </p:nvSpPr>
        <p:spPr>
          <a:xfrm>
            <a:off x="5560415" y="2299494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5" name="직사각형 294"/>
          <p:cNvSpPr/>
          <p:nvPr/>
        </p:nvSpPr>
        <p:spPr>
          <a:xfrm>
            <a:off x="4240395" y="2299494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6" name="직사각형 295"/>
          <p:cNvSpPr/>
          <p:nvPr/>
        </p:nvSpPr>
        <p:spPr>
          <a:xfrm>
            <a:off x="5560415" y="3607523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7" name="직사각형 296"/>
          <p:cNvSpPr/>
          <p:nvPr/>
        </p:nvSpPr>
        <p:spPr>
          <a:xfrm>
            <a:off x="4240395" y="3607523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298" name="그룹 297"/>
          <p:cNvGrpSpPr/>
          <p:nvPr/>
        </p:nvGrpSpPr>
        <p:grpSpPr>
          <a:xfrm>
            <a:off x="552659" y="1562737"/>
            <a:ext cx="3145226" cy="151261"/>
            <a:chOff x="4465184" y="1361650"/>
            <a:chExt cx="501426" cy="132138"/>
          </a:xfrm>
        </p:grpSpPr>
        <p:sp>
          <p:nvSpPr>
            <p:cNvPr id="299" name="직사각형 298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300" name="직사각형 299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301" name="직사각형 300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302" name="그룹 301"/>
          <p:cNvGrpSpPr/>
          <p:nvPr/>
        </p:nvGrpSpPr>
        <p:grpSpPr>
          <a:xfrm>
            <a:off x="548699" y="3626050"/>
            <a:ext cx="3145226" cy="151261"/>
            <a:chOff x="4465184" y="1361650"/>
            <a:chExt cx="501426" cy="132138"/>
          </a:xfrm>
        </p:grpSpPr>
        <p:sp>
          <p:nvSpPr>
            <p:cNvPr id="303" name="직사각형 302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304" name="직사각형 303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305" name="직사각형 304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306" name="그룹 305"/>
          <p:cNvGrpSpPr/>
          <p:nvPr/>
        </p:nvGrpSpPr>
        <p:grpSpPr>
          <a:xfrm>
            <a:off x="4230122" y="1560686"/>
            <a:ext cx="3145226" cy="151261"/>
            <a:chOff x="4465184" y="1361650"/>
            <a:chExt cx="501426" cy="132138"/>
          </a:xfrm>
        </p:grpSpPr>
        <p:sp>
          <p:nvSpPr>
            <p:cNvPr id="307" name="직사각형 306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308" name="직사각형 307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sp>
        <p:nvSpPr>
          <p:cNvPr id="320" name="타원 319"/>
          <p:cNvSpPr/>
          <p:nvPr/>
        </p:nvSpPr>
        <p:spPr>
          <a:xfrm>
            <a:off x="360484" y="11726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21" name="타원 320"/>
          <p:cNvSpPr/>
          <p:nvPr/>
        </p:nvSpPr>
        <p:spPr>
          <a:xfrm>
            <a:off x="360484" y="13767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29" name="그룹 328"/>
          <p:cNvGrpSpPr/>
          <p:nvPr/>
        </p:nvGrpSpPr>
        <p:grpSpPr>
          <a:xfrm>
            <a:off x="4252843" y="1382481"/>
            <a:ext cx="815708" cy="111695"/>
            <a:chOff x="468637" y="1396774"/>
            <a:chExt cx="815708" cy="111695"/>
          </a:xfrm>
        </p:grpSpPr>
        <p:sp>
          <p:nvSpPr>
            <p:cNvPr id="330" name="제목 2"/>
            <p:cNvSpPr txBox="1">
              <a:spLocks/>
            </p:cNvSpPr>
            <p:nvPr/>
          </p:nvSpPr>
          <p:spPr bwMode="auto">
            <a:xfrm>
              <a:off x="559263" y="1396774"/>
              <a:ext cx="725082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Granularity : None</a:t>
              </a:r>
            </a:p>
          </p:txBody>
        </p:sp>
        <p:pic>
          <p:nvPicPr>
            <p:cNvPr id="333" name="그림 332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7" y="1410101"/>
              <a:ext cx="64373" cy="87941"/>
            </a:xfrm>
            <a:prstGeom prst="rect">
              <a:avLst/>
            </a:prstGeom>
          </p:spPr>
        </p:pic>
      </p:grpSp>
      <p:sp>
        <p:nvSpPr>
          <p:cNvPr id="174" name="직사각형 173"/>
          <p:cNvSpPr/>
          <p:nvPr/>
        </p:nvSpPr>
        <p:spPr>
          <a:xfrm>
            <a:off x="6625255" y="6269266"/>
            <a:ext cx="2383516" cy="5065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NOTE. </a:t>
            </a:r>
          </a:p>
          <a:p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날짜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시간 관련 정책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lang="ko-KR" altLang="en-US" sz="600" dirty="0">
                <a:solidFill>
                  <a:prstClr val="black"/>
                </a:solidFill>
                <a:latin typeface="+mn-ea"/>
              </a:rPr>
              <a:t>날짜</a:t>
            </a:r>
            <a:r>
              <a:rPr lang="en-US" altLang="ko-KR" sz="600" dirty="0">
                <a:solidFill>
                  <a:prstClr val="black"/>
                </a:solidFill>
                <a:latin typeface="+mn-ea"/>
              </a:rPr>
              <a:t>,</a:t>
            </a:r>
            <a:r>
              <a:rPr lang="ko-KR" altLang="en-US" sz="600" dirty="0">
                <a:solidFill>
                  <a:prstClr val="black"/>
                </a:solidFill>
                <a:latin typeface="+mn-ea"/>
              </a:rPr>
              <a:t> 시간 형식 </a:t>
            </a:r>
            <a:r>
              <a:rPr lang="en-US" altLang="ko-KR" sz="600" dirty="0">
                <a:solidFill>
                  <a:prstClr val="black"/>
                </a:solidFill>
                <a:latin typeface="+mn-ea"/>
              </a:rPr>
              <a:t>:</a:t>
            </a:r>
            <a:r>
              <a:rPr lang="ko-KR" altLang="en-US" sz="6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</a:rPr>
              <a:t>yyyy</a:t>
            </a:r>
            <a:r>
              <a:rPr lang="en-US" altLang="ko-KR" sz="600" dirty="0">
                <a:solidFill>
                  <a:prstClr val="black"/>
                </a:solidFill>
                <a:latin typeface="+mn-ea"/>
              </a:rPr>
              <a:t>-MM-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</a:rPr>
              <a:t>dd</a:t>
            </a:r>
            <a:r>
              <a:rPr lang="en-US" altLang="ko-KR" sz="600" dirty="0">
                <a:solidFill>
                  <a:prstClr val="black"/>
                </a:solidFill>
                <a:latin typeface="+mn-ea"/>
              </a:rPr>
              <a:t> 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</a:rPr>
              <a:t>hh:mm:ss:sss</a:t>
            </a:r>
            <a:endParaRPr lang="en-US" altLang="ko-KR" sz="600" dirty="0">
              <a:solidFill>
                <a:prstClr val="black"/>
              </a:solidFill>
              <a:latin typeface="+mn-ea"/>
            </a:endParaRPr>
          </a:p>
          <a:p>
            <a:pPr marL="90488" indent="-90488">
              <a:buFont typeface="+mj-lt"/>
              <a:buAutoNum type="arabicPeriod"/>
            </a:pPr>
            <a:r>
              <a:rPr lang="en-US" altLang="ko-KR" sz="600" dirty="0">
                <a:solidFill>
                  <a:prstClr val="black"/>
                </a:solidFill>
                <a:latin typeface="+mn-ea"/>
              </a:rPr>
              <a:t>1</a:t>
            </a:r>
            <a:r>
              <a:rPr lang="ko-KR" altLang="en-US" sz="600" dirty="0">
                <a:solidFill>
                  <a:prstClr val="black"/>
                </a:solidFill>
                <a:latin typeface="+mn-ea"/>
              </a:rPr>
              <a:t>주의 시작은 월요일로 함</a:t>
            </a:r>
            <a:endParaRPr lang="en-US" altLang="ko-KR" sz="600" dirty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177" name="그림 1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79" y="2586818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8" name="그림 17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330" y="2586818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94" name="그룹 193"/>
          <p:cNvGrpSpPr/>
          <p:nvPr/>
        </p:nvGrpSpPr>
        <p:grpSpPr>
          <a:xfrm>
            <a:off x="4487095" y="5186172"/>
            <a:ext cx="2565972" cy="348264"/>
            <a:chOff x="8544324" y="4323343"/>
            <a:chExt cx="2565972" cy="348264"/>
          </a:xfrm>
        </p:grpSpPr>
        <p:sp>
          <p:nvSpPr>
            <p:cNvPr id="195" name="제목 2"/>
            <p:cNvSpPr txBox="1">
              <a:spLocks/>
            </p:cNvSpPr>
            <p:nvPr/>
          </p:nvSpPr>
          <p:spPr bwMode="auto">
            <a:xfrm>
              <a:off x="8582103" y="4559912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196" name="제목 2"/>
            <p:cNvSpPr txBox="1">
              <a:spLocks/>
            </p:cNvSpPr>
            <p:nvPr/>
          </p:nvSpPr>
          <p:spPr bwMode="auto">
            <a:xfrm>
              <a:off x="8544324" y="4323343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97" name="모서리가 둥근 직사각형 58"/>
            <p:cNvSpPr/>
            <p:nvPr/>
          </p:nvSpPr>
          <p:spPr>
            <a:xfrm>
              <a:off x="8583180" y="4436901"/>
              <a:ext cx="1240565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The earliest time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8" name="제목 2"/>
            <p:cNvSpPr txBox="1">
              <a:spLocks/>
            </p:cNvSpPr>
            <p:nvPr/>
          </p:nvSpPr>
          <p:spPr bwMode="auto">
            <a:xfrm>
              <a:off x="9882536" y="4323343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99" name="제목 2"/>
            <p:cNvSpPr txBox="1">
              <a:spLocks/>
            </p:cNvSpPr>
            <p:nvPr/>
          </p:nvSpPr>
          <p:spPr bwMode="auto">
            <a:xfrm>
              <a:off x="9882536" y="4558147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☑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00" name="모서리가 둥근 직사각형 58"/>
            <p:cNvSpPr/>
            <p:nvPr/>
          </p:nvSpPr>
          <p:spPr>
            <a:xfrm>
              <a:off x="9869731" y="4436901"/>
              <a:ext cx="1240565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The latest time</a:t>
              </a:r>
            </a:p>
          </p:txBody>
        </p:sp>
      </p:grpSp>
      <p:sp>
        <p:nvSpPr>
          <p:cNvPr id="201" name="직사각형 200"/>
          <p:cNvSpPr/>
          <p:nvPr/>
        </p:nvSpPr>
        <p:spPr>
          <a:xfrm>
            <a:off x="4447604" y="4989984"/>
            <a:ext cx="1318912" cy="13814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가장 이른 시간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가장 최근 시간 선택 시 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UI</a:t>
            </a:r>
          </a:p>
        </p:txBody>
      </p:sp>
      <p:sp>
        <p:nvSpPr>
          <p:cNvPr id="209" name="직사각형 208"/>
          <p:cNvSpPr/>
          <p:nvPr/>
        </p:nvSpPr>
        <p:spPr>
          <a:xfrm>
            <a:off x="4447604" y="5128129"/>
            <a:ext cx="2741033" cy="522602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210" name="그룹 209"/>
          <p:cNvGrpSpPr/>
          <p:nvPr/>
        </p:nvGrpSpPr>
        <p:grpSpPr>
          <a:xfrm>
            <a:off x="291832" y="543121"/>
            <a:ext cx="173209" cy="492300"/>
            <a:chOff x="236836" y="519323"/>
            <a:chExt cx="173209" cy="492300"/>
          </a:xfrm>
        </p:grpSpPr>
        <p:pic>
          <p:nvPicPr>
            <p:cNvPr id="211" name="그림 210"/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212" name="직사각형 211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cxnSp>
          <p:nvCxnSpPr>
            <p:cNvPr id="213" name="직선 연결선[R] 212"/>
            <p:cNvCxnSpPr/>
            <p:nvPr/>
          </p:nvCxnSpPr>
          <p:spPr>
            <a:xfrm flipH="1">
              <a:off x="302880" y="609502"/>
              <a:ext cx="107165" cy="402121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직선 연결선[R] 213"/>
            <p:cNvCxnSpPr/>
            <p:nvPr/>
          </p:nvCxnSpPr>
          <p:spPr>
            <a:xfrm>
              <a:off x="236836" y="609502"/>
              <a:ext cx="75012" cy="395660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" name="모서리가 둥근 직사각형 58"/>
          <p:cNvSpPr/>
          <p:nvPr/>
        </p:nvSpPr>
        <p:spPr>
          <a:xfrm>
            <a:off x="1066422" y="1341564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16" name="모서리가 둥근 직사각형 58"/>
          <p:cNvSpPr/>
          <p:nvPr/>
        </p:nvSpPr>
        <p:spPr>
          <a:xfrm>
            <a:off x="4747625" y="1341564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17" name="모서리가 둥근 직사각형 58"/>
          <p:cNvSpPr/>
          <p:nvPr/>
        </p:nvSpPr>
        <p:spPr>
          <a:xfrm>
            <a:off x="1066422" y="3403803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None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18" name="타원 217"/>
          <p:cNvSpPr/>
          <p:nvPr/>
        </p:nvSpPr>
        <p:spPr>
          <a:xfrm>
            <a:off x="360484" y="15827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585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표 82"/>
          <p:cNvGraphicFramePr>
            <a:graphicFrameLocks noGrp="1"/>
          </p:cNvGraphicFramePr>
          <p:nvPr>
            <p:extLst/>
          </p:nvPr>
        </p:nvGraphicFramePr>
        <p:xfrm>
          <a:off x="4931566" y="618436"/>
          <a:ext cx="3339191" cy="6148116"/>
        </p:xfrm>
        <a:graphic>
          <a:graphicData uri="http://schemas.openxmlformats.org/drawingml/2006/table">
            <a:tbl>
              <a:tblPr/>
              <a:tblGrid>
                <a:gridCol w="459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9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92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17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Last...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달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어제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Tomorrow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내일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week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다음주 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month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다음달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quarter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다음분기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year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내년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Granularity : Continuous &gt; None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(4)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58111" y="618436"/>
          <a:ext cx="4391446" cy="6148116"/>
        </p:xfrm>
        <a:graphic>
          <a:graphicData uri="http://schemas.openxmlformats.org/drawingml/2006/table">
            <a:tbl>
              <a:tblPr/>
              <a:tblGrid>
                <a:gridCol w="8119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76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81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Granularity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1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None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 time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Today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오늘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week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month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이번달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quarter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이번분기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year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올해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Yesterday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어제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week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month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지난달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quarter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지난분기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year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작년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Last...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올해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-2506650" y="146834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Today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59882" y="147638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-2506650" y="1973172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week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59882" y="1981210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 W5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-2506650" y="247200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59882" y="248004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-2506650" y="297126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quarter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59882" y="297930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  <a:r>
              <a:rPr kumimoji="1" lang="ko-KR" altLang="en-US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Q1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-2506650" y="348063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59882" y="348867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-2506650" y="3976604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Yesterday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59882" y="398464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-2506650" y="4453232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week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259882" y="4461270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W4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-2506650" y="495206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259882" y="496010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2018-02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-2506650" y="545132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quarter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259882" y="545936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-2506650" y="596069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259882" y="596873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488886" y="6340879"/>
            <a:ext cx="965559" cy="155242"/>
            <a:chOff x="2083358" y="3864181"/>
            <a:chExt cx="1163934" cy="155242"/>
          </a:xfrm>
        </p:grpSpPr>
        <p:sp>
          <p:nvSpPr>
            <p:cNvPr id="29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259882" y="654435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~ 2017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283833" y="846013"/>
            <a:ext cx="965559" cy="155242"/>
            <a:chOff x="2083358" y="3864181"/>
            <a:chExt cx="1163934" cy="155242"/>
          </a:xfrm>
        </p:grpSpPr>
        <p:sp>
          <p:nvSpPr>
            <p:cNvPr id="4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Quarter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054829" y="104948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Q4 ~ 2017 Q4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6290332" y="1348838"/>
            <a:ext cx="965559" cy="155242"/>
            <a:chOff x="2083358" y="3864181"/>
            <a:chExt cx="1163934" cy="155242"/>
          </a:xfrm>
        </p:grpSpPr>
        <p:sp>
          <p:nvSpPr>
            <p:cNvPr id="5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061328" y="155231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2018-02 ~ 2018-02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290332" y="1851663"/>
            <a:ext cx="965559" cy="155242"/>
            <a:chOff x="2083358" y="3864181"/>
            <a:chExt cx="1163934" cy="155242"/>
          </a:xfrm>
        </p:grpSpPr>
        <p:sp>
          <p:nvSpPr>
            <p:cNvPr id="56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061328" y="205513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 W4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 W4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6299618" y="2354488"/>
            <a:ext cx="965559" cy="155242"/>
            <a:chOff x="2083358" y="3864181"/>
            <a:chExt cx="1163934" cy="155242"/>
          </a:xfrm>
        </p:grpSpPr>
        <p:sp>
          <p:nvSpPr>
            <p:cNvPr id="60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070614" y="255796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2018-03-26 ~ 2018-03-26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6297239" y="2844574"/>
            <a:ext cx="965559" cy="155242"/>
            <a:chOff x="2083358" y="3864181"/>
            <a:chExt cx="1163934" cy="155242"/>
          </a:xfrm>
        </p:grpSpPr>
        <p:sp>
          <p:nvSpPr>
            <p:cNvPr id="64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5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5842000" y="3048048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6297239" y="3347399"/>
            <a:ext cx="965559" cy="155242"/>
            <a:chOff x="2083358" y="3864181"/>
            <a:chExt cx="1163934" cy="155242"/>
          </a:xfrm>
        </p:grpSpPr>
        <p:sp>
          <p:nvSpPr>
            <p:cNvPr id="6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842000" y="3550873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14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15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309692" y="3850224"/>
            <a:ext cx="965559" cy="155242"/>
            <a:chOff x="2083358" y="3864181"/>
            <a:chExt cx="1163934" cy="155242"/>
          </a:xfrm>
        </p:grpSpPr>
        <p:sp>
          <p:nvSpPr>
            <p:cNvPr id="7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Second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5842000" y="4053698"/>
            <a:ext cx="1433251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06:14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:04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05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2259581" y="638064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6" name="제목 2"/>
          <p:cNvSpPr txBox="1">
            <a:spLocks/>
          </p:cNvSpPr>
          <p:nvPr/>
        </p:nvSpPr>
        <p:spPr bwMode="auto">
          <a:xfrm>
            <a:off x="6070614" y="88577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7" name="제목 2"/>
          <p:cNvSpPr txBox="1">
            <a:spLocks/>
          </p:cNvSpPr>
          <p:nvPr/>
        </p:nvSpPr>
        <p:spPr bwMode="auto">
          <a:xfrm>
            <a:off x="6054829" y="138860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8" name="제목 2"/>
          <p:cNvSpPr txBox="1">
            <a:spLocks/>
          </p:cNvSpPr>
          <p:nvPr/>
        </p:nvSpPr>
        <p:spPr bwMode="auto">
          <a:xfrm>
            <a:off x="6063544" y="189142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9" name="제목 2"/>
          <p:cNvSpPr txBox="1">
            <a:spLocks/>
          </p:cNvSpPr>
          <p:nvPr/>
        </p:nvSpPr>
        <p:spPr bwMode="auto">
          <a:xfrm>
            <a:off x="6080688" y="239425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0" name="제목 2"/>
          <p:cNvSpPr txBox="1">
            <a:spLocks/>
          </p:cNvSpPr>
          <p:nvPr/>
        </p:nvSpPr>
        <p:spPr bwMode="auto">
          <a:xfrm>
            <a:off x="6066481" y="288433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6072371" y="338716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제목 2"/>
          <p:cNvSpPr txBox="1">
            <a:spLocks/>
          </p:cNvSpPr>
          <p:nvPr/>
        </p:nvSpPr>
        <p:spPr bwMode="auto">
          <a:xfrm>
            <a:off x="6080688" y="388998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511948" y="971304"/>
            <a:ext cx="1942497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(No time filtering)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/>
          </p:nvPr>
        </p:nvGraphicFramePr>
        <p:xfrm>
          <a:off x="8565072" y="618436"/>
          <a:ext cx="3404175" cy="6148116"/>
        </p:xfrm>
        <a:graphic>
          <a:graphicData uri="http://schemas.openxmlformats.org/drawingml/2006/table">
            <a:tbl>
              <a:tblPr/>
              <a:tblGrid>
                <a:gridCol w="459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9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92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Next...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달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포커스 상태에서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from/to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r" rtl="0" fontAlgn="ctr"/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date&amp;time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picker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나타남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-1529712" y="445615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Tomorrow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074377" y="446419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-1529712" y="493278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week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074377" y="494082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2018-04-02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2018-04-08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-1529712" y="543162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074377" y="5439658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2018-04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-1529712" y="5930878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quarter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074377" y="5938916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 Q2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-1529712" y="644025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074377" y="6448288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9908111" y="846013"/>
            <a:ext cx="965559" cy="155242"/>
            <a:chOff x="2083358" y="3864181"/>
            <a:chExt cx="1163934" cy="155242"/>
          </a:xfrm>
        </p:grpSpPr>
        <p:sp>
          <p:nvSpPr>
            <p:cNvPr id="9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Quarter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9679107" y="104948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Q4 ~ 2017 Q4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9914610" y="1348838"/>
            <a:ext cx="965559" cy="155242"/>
            <a:chOff x="2083358" y="3864181"/>
            <a:chExt cx="1163934" cy="155242"/>
          </a:xfrm>
        </p:grpSpPr>
        <p:sp>
          <p:nvSpPr>
            <p:cNvPr id="10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9685606" y="155231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~ 2018-04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9914610" y="1851663"/>
            <a:ext cx="965559" cy="155242"/>
            <a:chOff x="2083358" y="3864181"/>
            <a:chExt cx="1163934" cy="155242"/>
          </a:xfrm>
        </p:grpSpPr>
        <p:sp>
          <p:nvSpPr>
            <p:cNvPr id="106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9685606" y="205513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W1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W1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9923896" y="2354488"/>
            <a:ext cx="965559" cy="155242"/>
            <a:chOff x="2083358" y="3864181"/>
            <a:chExt cx="1163934" cy="155242"/>
          </a:xfrm>
        </p:grpSpPr>
        <p:sp>
          <p:nvSpPr>
            <p:cNvPr id="110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1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9694892" y="255796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2018-03-28 ~ 2018-03-28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9921517" y="2844574"/>
            <a:ext cx="965559" cy="155242"/>
            <a:chOff x="2083358" y="3864181"/>
            <a:chExt cx="1163934" cy="155242"/>
          </a:xfrm>
        </p:grpSpPr>
        <p:sp>
          <p:nvSpPr>
            <p:cNvPr id="114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5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9466278" y="3048048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07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</a:t>
            </a:r>
          </a:p>
        </p:txBody>
      </p:sp>
      <p:grpSp>
        <p:nvGrpSpPr>
          <p:cNvPr id="117" name="그룹 116"/>
          <p:cNvGrpSpPr/>
          <p:nvPr/>
        </p:nvGrpSpPr>
        <p:grpSpPr>
          <a:xfrm>
            <a:off x="9921517" y="3347399"/>
            <a:ext cx="965559" cy="155242"/>
            <a:chOff x="2083358" y="3864181"/>
            <a:chExt cx="1163934" cy="155242"/>
          </a:xfrm>
        </p:grpSpPr>
        <p:sp>
          <p:nvSpPr>
            <p:cNvPr id="11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9466278" y="3550873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16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9933970" y="3850224"/>
            <a:ext cx="965559" cy="155242"/>
            <a:chOff x="2083358" y="3864181"/>
            <a:chExt cx="1163934" cy="155242"/>
          </a:xfrm>
        </p:grpSpPr>
        <p:sp>
          <p:nvSpPr>
            <p:cNvPr id="12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Second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9466278" y="4053698"/>
            <a:ext cx="1433251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:05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5" name="제목 2"/>
          <p:cNvSpPr txBox="1">
            <a:spLocks/>
          </p:cNvSpPr>
          <p:nvPr/>
        </p:nvSpPr>
        <p:spPr bwMode="auto">
          <a:xfrm>
            <a:off x="9694892" y="88577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26" name="제목 2"/>
          <p:cNvSpPr txBox="1">
            <a:spLocks/>
          </p:cNvSpPr>
          <p:nvPr/>
        </p:nvSpPr>
        <p:spPr bwMode="auto">
          <a:xfrm>
            <a:off x="9679107" y="138860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7" name="제목 2"/>
          <p:cNvSpPr txBox="1">
            <a:spLocks/>
          </p:cNvSpPr>
          <p:nvPr/>
        </p:nvSpPr>
        <p:spPr bwMode="auto">
          <a:xfrm>
            <a:off x="9687822" y="189142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8" name="제목 2"/>
          <p:cNvSpPr txBox="1">
            <a:spLocks/>
          </p:cNvSpPr>
          <p:nvPr/>
        </p:nvSpPr>
        <p:spPr bwMode="auto">
          <a:xfrm>
            <a:off x="9704966" y="239425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9" name="제목 2"/>
          <p:cNvSpPr txBox="1">
            <a:spLocks/>
          </p:cNvSpPr>
          <p:nvPr/>
        </p:nvSpPr>
        <p:spPr bwMode="auto">
          <a:xfrm>
            <a:off x="9690759" y="288433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제목 2"/>
          <p:cNvSpPr txBox="1">
            <a:spLocks/>
          </p:cNvSpPr>
          <p:nvPr/>
        </p:nvSpPr>
        <p:spPr bwMode="auto">
          <a:xfrm>
            <a:off x="9696649" y="338716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제목 2"/>
          <p:cNvSpPr txBox="1">
            <a:spLocks/>
          </p:cNvSpPr>
          <p:nvPr/>
        </p:nvSpPr>
        <p:spPr bwMode="auto">
          <a:xfrm>
            <a:off x="9704966" y="388998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-2506650" y="6405119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>
                <a:solidFill>
                  <a:schemeClr val="tx1"/>
                </a:solidFill>
                <a:latin typeface="+mn-ea"/>
              </a:rPr>
              <a:t>Last...          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-1529713" y="244980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>
                <a:solidFill>
                  <a:schemeClr val="tx1"/>
                </a:solidFill>
                <a:latin typeface="+mn-ea"/>
              </a:rPr>
              <a:t>Last...          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-713607" y="2436761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Next...     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63" name="제목 2"/>
          <p:cNvSpPr txBox="1">
            <a:spLocks/>
          </p:cNvSpPr>
          <p:nvPr/>
        </p:nvSpPr>
        <p:spPr bwMode="auto">
          <a:xfrm>
            <a:off x="9086181" y="4559912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Earliest</a:t>
            </a:r>
          </a:p>
        </p:txBody>
      </p:sp>
      <p:sp>
        <p:nvSpPr>
          <p:cNvPr id="164" name="제목 2"/>
          <p:cNvSpPr txBox="1">
            <a:spLocks/>
          </p:cNvSpPr>
          <p:nvPr/>
        </p:nvSpPr>
        <p:spPr bwMode="auto">
          <a:xfrm>
            <a:off x="9048402" y="4323343"/>
            <a:ext cx="265132" cy="75717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3600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From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5" name="모서리가 둥근 직사각형 58"/>
          <p:cNvSpPr/>
          <p:nvPr/>
        </p:nvSpPr>
        <p:spPr>
          <a:xfrm>
            <a:off x="9087259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66" name="모서리가 둥근 직사각형 58"/>
          <p:cNvSpPr/>
          <p:nvPr/>
        </p:nvSpPr>
        <p:spPr>
          <a:xfrm>
            <a:off x="9685606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7" name="제목 2"/>
          <p:cNvSpPr txBox="1">
            <a:spLocks/>
          </p:cNvSpPr>
          <p:nvPr/>
        </p:nvSpPr>
        <p:spPr bwMode="auto">
          <a:xfrm>
            <a:off x="10386614" y="4323343"/>
            <a:ext cx="265132" cy="75717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3600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To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9024508" y="6406411"/>
            <a:ext cx="1305751" cy="183845"/>
          </a:xfrm>
          <a:prstGeom prst="roundRect">
            <a:avLst>
              <a:gd name="adj" fmla="val 1352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Add period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Delete last period</a:t>
            </a:r>
            <a:endParaRPr kumimoji="1" lang="ko-KR" altLang="en-US" sz="14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73" name="제목 2"/>
          <p:cNvSpPr txBox="1">
            <a:spLocks/>
          </p:cNvSpPr>
          <p:nvPr/>
        </p:nvSpPr>
        <p:spPr bwMode="auto">
          <a:xfrm>
            <a:off x="10386614" y="6195937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Latest</a:t>
            </a:r>
          </a:p>
        </p:txBody>
      </p:sp>
      <p:sp>
        <p:nvSpPr>
          <p:cNvPr id="184" name="모서리가 둥근 직사각형 58"/>
          <p:cNvSpPr/>
          <p:nvPr/>
        </p:nvSpPr>
        <p:spPr>
          <a:xfrm>
            <a:off x="10373810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모서리가 둥근 직사각형 58"/>
          <p:cNvSpPr/>
          <p:nvPr/>
        </p:nvSpPr>
        <p:spPr>
          <a:xfrm>
            <a:off x="10972157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2" name="모서리가 둥근 직사각형 58"/>
          <p:cNvSpPr/>
          <p:nvPr/>
        </p:nvSpPr>
        <p:spPr>
          <a:xfrm>
            <a:off x="9087259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모서리가 둥근 직사각형 58"/>
          <p:cNvSpPr/>
          <p:nvPr/>
        </p:nvSpPr>
        <p:spPr>
          <a:xfrm>
            <a:off x="9685606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4" name="모서리가 둥근 직사각형 58"/>
          <p:cNvSpPr/>
          <p:nvPr/>
        </p:nvSpPr>
        <p:spPr>
          <a:xfrm>
            <a:off x="10373810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모서리가 둥근 직사각형 58"/>
          <p:cNvSpPr/>
          <p:nvPr/>
        </p:nvSpPr>
        <p:spPr>
          <a:xfrm>
            <a:off x="10972157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6" name="모서리가 둥근 직사각형 58"/>
          <p:cNvSpPr/>
          <p:nvPr/>
        </p:nvSpPr>
        <p:spPr>
          <a:xfrm>
            <a:off x="9087259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모서리가 둥근 직사각형 58"/>
          <p:cNvSpPr/>
          <p:nvPr/>
        </p:nvSpPr>
        <p:spPr>
          <a:xfrm>
            <a:off x="9685606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모서리가 둥근 직사각형 58"/>
          <p:cNvSpPr/>
          <p:nvPr/>
        </p:nvSpPr>
        <p:spPr>
          <a:xfrm>
            <a:off x="10373810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9" name="모서리가 둥근 직사각형 58"/>
          <p:cNvSpPr/>
          <p:nvPr/>
        </p:nvSpPr>
        <p:spPr>
          <a:xfrm>
            <a:off x="10972157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22" y="4979343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3" y="4979343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5420481" y="3776603"/>
            <a:ext cx="2834097" cy="469179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9086181" y="3781559"/>
            <a:ext cx="2834097" cy="469179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0" y="-8320"/>
            <a:ext cx="12192000" cy="6866320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LEGACY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0593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표 82"/>
          <p:cNvGraphicFramePr>
            <a:graphicFrameLocks noGrp="1"/>
          </p:cNvGraphicFramePr>
          <p:nvPr>
            <p:extLst/>
          </p:nvPr>
        </p:nvGraphicFramePr>
        <p:xfrm>
          <a:off x="4931566" y="618436"/>
          <a:ext cx="3339191" cy="6148116"/>
        </p:xfrm>
        <a:graphic>
          <a:graphicData uri="http://schemas.openxmlformats.org/drawingml/2006/table">
            <a:tbl>
              <a:tblPr/>
              <a:tblGrid>
                <a:gridCol w="459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9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92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217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Last...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달 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지난주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어제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Tomorrow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내일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week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다음주 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month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다음달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quarter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다음분기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 year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내년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Granularity : Continuous &gt; None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(4)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58111" y="618436"/>
          <a:ext cx="4391446" cy="6148116"/>
        </p:xfrm>
        <a:graphic>
          <a:graphicData uri="http://schemas.openxmlformats.org/drawingml/2006/table">
            <a:tbl>
              <a:tblPr/>
              <a:tblGrid>
                <a:gridCol w="8119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88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3488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676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810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Granularity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1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None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All time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Current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Today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오늘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week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month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이번달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quarter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이번분기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This year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올해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Yesterday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어제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week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month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지난달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quarter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지난분기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Previous year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작년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Last...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지난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algn="l" rtl="0" fontAlgn="ctr"/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작년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-2506650" y="146834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Today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259882" y="147638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-2506650" y="1973172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week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259882" y="1981210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 W5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-2506650" y="247200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259882" y="248004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-2506650" y="297126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quarter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259882" y="297930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  <a:r>
              <a:rPr kumimoji="1" lang="ko-KR" altLang="en-US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Q1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-2506650" y="348063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This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259882" y="348867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-2506650" y="3976604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Yesterday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2259882" y="398464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40" name="모서리가 둥근 직사각형 39"/>
          <p:cNvSpPr/>
          <p:nvPr/>
        </p:nvSpPr>
        <p:spPr>
          <a:xfrm>
            <a:off x="-2506650" y="4453232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week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259882" y="4461270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W4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-2506650" y="495206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259882" y="496010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2018-02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-2506650" y="545132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quarter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2259882" y="545936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-2506650" y="596069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Previous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259882" y="596873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2488886" y="6340879"/>
            <a:ext cx="965559" cy="155242"/>
            <a:chOff x="2083358" y="3864181"/>
            <a:chExt cx="1163934" cy="155242"/>
          </a:xfrm>
        </p:grpSpPr>
        <p:sp>
          <p:nvSpPr>
            <p:cNvPr id="29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2259882" y="654435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2017.08.09 ~ 2018.08.09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6283833" y="846013"/>
            <a:ext cx="965559" cy="155242"/>
            <a:chOff x="2083358" y="3864181"/>
            <a:chExt cx="1163934" cy="155242"/>
          </a:xfrm>
        </p:grpSpPr>
        <p:sp>
          <p:nvSpPr>
            <p:cNvPr id="4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Quarter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6054829" y="104948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Q4 ~ 2017 Q4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6290332" y="1348838"/>
            <a:ext cx="965559" cy="155242"/>
            <a:chOff x="2083358" y="3864181"/>
            <a:chExt cx="1163934" cy="155242"/>
          </a:xfrm>
        </p:grpSpPr>
        <p:sp>
          <p:nvSpPr>
            <p:cNvPr id="5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061328" y="155231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2018-02 ~ 2018-02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6290332" y="1851663"/>
            <a:ext cx="965559" cy="155242"/>
            <a:chOff x="2083358" y="3864181"/>
            <a:chExt cx="1163934" cy="155242"/>
          </a:xfrm>
        </p:grpSpPr>
        <p:sp>
          <p:nvSpPr>
            <p:cNvPr id="56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6061328" y="205513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 W4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 W4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6299618" y="2354488"/>
            <a:ext cx="965559" cy="155242"/>
            <a:chOff x="2083358" y="3864181"/>
            <a:chExt cx="1163934" cy="155242"/>
          </a:xfrm>
        </p:grpSpPr>
        <p:sp>
          <p:nvSpPr>
            <p:cNvPr id="60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070614" y="255796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2018-03-26 ~ 2018-03-26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6297239" y="2844574"/>
            <a:ext cx="965559" cy="155242"/>
            <a:chOff x="2083358" y="3864181"/>
            <a:chExt cx="1163934" cy="155242"/>
          </a:xfrm>
        </p:grpSpPr>
        <p:sp>
          <p:nvSpPr>
            <p:cNvPr id="64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5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66" name="직사각형 65"/>
          <p:cNvSpPr/>
          <p:nvPr/>
        </p:nvSpPr>
        <p:spPr>
          <a:xfrm>
            <a:off x="5842000" y="3048048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</a:t>
            </a:r>
          </a:p>
        </p:txBody>
      </p:sp>
      <p:grpSp>
        <p:nvGrpSpPr>
          <p:cNvPr id="67" name="그룹 66"/>
          <p:cNvGrpSpPr/>
          <p:nvPr/>
        </p:nvGrpSpPr>
        <p:grpSpPr>
          <a:xfrm>
            <a:off x="6297239" y="3347399"/>
            <a:ext cx="965559" cy="155242"/>
            <a:chOff x="2083358" y="3864181"/>
            <a:chExt cx="1163934" cy="155242"/>
          </a:xfrm>
        </p:grpSpPr>
        <p:sp>
          <p:nvSpPr>
            <p:cNvPr id="6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5842000" y="3550873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14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15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6309692" y="3850224"/>
            <a:ext cx="965559" cy="155242"/>
            <a:chOff x="2083358" y="3864181"/>
            <a:chExt cx="1163934" cy="155242"/>
          </a:xfrm>
        </p:grpSpPr>
        <p:sp>
          <p:nvSpPr>
            <p:cNvPr id="7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Second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74" name="직사각형 73"/>
          <p:cNvSpPr/>
          <p:nvPr/>
        </p:nvSpPr>
        <p:spPr>
          <a:xfrm>
            <a:off x="5842000" y="4053698"/>
            <a:ext cx="1433251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06:14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:04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05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2259581" y="638064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6" name="제목 2"/>
          <p:cNvSpPr txBox="1">
            <a:spLocks/>
          </p:cNvSpPr>
          <p:nvPr/>
        </p:nvSpPr>
        <p:spPr bwMode="auto">
          <a:xfrm>
            <a:off x="6070614" y="88577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7" name="제목 2"/>
          <p:cNvSpPr txBox="1">
            <a:spLocks/>
          </p:cNvSpPr>
          <p:nvPr/>
        </p:nvSpPr>
        <p:spPr bwMode="auto">
          <a:xfrm>
            <a:off x="6054829" y="138860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8" name="제목 2"/>
          <p:cNvSpPr txBox="1">
            <a:spLocks/>
          </p:cNvSpPr>
          <p:nvPr/>
        </p:nvSpPr>
        <p:spPr bwMode="auto">
          <a:xfrm>
            <a:off x="6063544" y="189142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9" name="제목 2"/>
          <p:cNvSpPr txBox="1">
            <a:spLocks/>
          </p:cNvSpPr>
          <p:nvPr/>
        </p:nvSpPr>
        <p:spPr bwMode="auto">
          <a:xfrm>
            <a:off x="6080688" y="239425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0" name="제목 2"/>
          <p:cNvSpPr txBox="1">
            <a:spLocks/>
          </p:cNvSpPr>
          <p:nvPr/>
        </p:nvSpPr>
        <p:spPr bwMode="auto">
          <a:xfrm>
            <a:off x="6066481" y="288433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6072371" y="338716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제목 2"/>
          <p:cNvSpPr txBox="1">
            <a:spLocks/>
          </p:cNvSpPr>
          <p:nvPr/>
        </p:nvSpPr>
        <p:spPr bwMode="auto">
          <a:xfrm>
            <a:off x="6080688" y="388998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Last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511948" y="971304"/>
            <a:ext cx="1942497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(No time filtering)</a:t>
            </a:r>
          </a:p>
        </p:txBody>
      </p:sp>
      <p:graphicFrame>
        <p:nvGraphicFramePr>
          <p:cNvPr id="86" name="표 85"/>
          <p:cNvGraphicFramePr>
            <a:graphicFrameLocks noGrp="1"/>
          </p:cNvGraphicFramePr>
          <p:nvPr>
            <p:extLst/>
          </p:nvPr>
        </p:nvGraphicFramePr>
        <p:xfrm>
          <a:off x="8565072" y="618436"/>
          <a:ext cx="3404175" cy="6148116"/>
        </p:xfrm>
        <a:graphic>
          <a:graphicData uri="http://schemas.openxmlformats.org/drawingml/2006/table">
            <a:tbl>
              <a:tblPr/>
              <a:tblGrid>
                <a:gridCol w="4591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90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924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8672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3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8723"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7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Next...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분기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다음분기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달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다음주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내일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8723">
                <a:tc vMerge="1"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다음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초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~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현재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98723">
                <a:tc>
                  <a:txBody>
                    <a:bodyPr/>
                    <a:lstStyle/>
                    <a:p>
                      <a:pPr algn="l" rtl="0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포커스 상태에서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r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from/to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ko-KR" sz="600" b="0" i="0" u="none" strike="noStrike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r" rtl="0" fontAlgn="ctr"/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date&amp;time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picker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나타남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87" name="모서리가 둥근 직사각형 86"/>
          <p:cNvSpPr/>
          <p:nvPr/>
        </p:nvSpPr>
        <p:spPr>
          <a:xfrm>
            <a:off x="-1529712" y="4456157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Tomorrow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6074377" y="4464195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2018-03-26</a:t>
            </a:r>
          </a:p>
        </p:txBody>
      </p:sp>
      <p:sp>
        <p:nvSpPr>
          <p:cNvPr id="89" name="모서리가 둥근 직사각형 88"/>
          <p:cNvSpPr/>
          <p:nvPr/>
        </p:nvSpPr>
        <p:spPr>
          <a:xfrm>
            <a:off x="-1529712" y="4932785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week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6074377" y="4940823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2018-04-02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2018-04-08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-1529712" y="543162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month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6074377" y="5439658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2018-04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-1529712" y="5930878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quarter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6074377" y="5938916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 Q2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-1529712" y="644025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 year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 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6074377" y="6448288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kern="1200" dirty="0">
                <a:solidFill>
                  <a:schemeClr val="tx1"/>
                </a:solidFill>
                <a:latin typeface="+mn-ea"/>
                <a:cs typeface="Nanum Gothic" charset="-127"/>
              </a:rPr>
              <a:t>2018</a:t>
            </a:r>
          </a:p>
        </p:txBody>
      </p:sp>
      <p:grpSp>
        <p:nvGrpSpPr>
          <p:cNvPr id="97" name="그룹 96"/>
          <p:cNvGrpSpPr/>
          <p:nvPr/>
        </p:nvGrpSpPr>
        <p:grpSpPr>
          <a:xfrm>
            <a:off x="9908111" y="846013"/>
            <a:ext cx="965559" cy="155242"/>
            <a:chOff x="2083358" y="3864181"/>
            <a:chExt cx="1163934" cy="155242"/>
          </a:xfrm>
        </p:grpSpPr>
        <p:sp>
          <p:nvSpPr>
            <p:cNvPr id="9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Quarter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0" name="직사각형 99"/>
          <p:cNvSpPr/>
          <p:nvPr/>
        </p:nvSpPr>
        <p:spPr>
          <a:xfrm>
            <a:off x="9679107" y="104948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Q4 ~ 2017 Q4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9914610" y="1348838"/>
            <a:ext cx="965559" cy="155242"/>
            <a:chOff x="2083358" y="3864181"/>
            <a:chExt cx="1163934" cy="155242"/>
          </a:xfrm>
        </p:grpSpPr>
        <p:sp>
          <p:nvSpPr>
            <p:cNvPr id="10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Month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4" name="직사각형 103"/>
          <p:cNvSpPr/>
          <p:nvPr/>
        </p:nvSpPr>
        <p:spPr>
          <a:xfrm>
            <a:off x="9685606" y="155231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~ 2018-04</a:t>
            </a:r>
          </a:p>
        </p:txBody>
      </p:sp>
      <p:grpSp>
        <p:nvGrpSpPr>
          <p:cNvPr id="105" name="그룹 104"/>
          <p:cNvGrpSpPr/>
          <p:nvPr/>
        </p:nvGrpSpPr>
        <p:grpSpPr>
          <a:xfrm>
            <a:off x="9914610" y="1851663"/>
            <a:ext cx="965559" cy="155242"/>
            <a:chOff x="2083358" y="3864181"/>
            <a:chExt cx="1163934" cy="155242"/>
          </a:xfrm>
        </p:grpSpPr>
        <p:sp>
          <p:nvSpPr>
            <p:cNvPr id="106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Week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9685606" y="2055137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W1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~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2018-04 W1</a:t>
            </a:r>
          </a:p>
        </p:txBody>
      </p:sp>
      <p:grpSp>
        <p:nvGrpSpPr>
          <p:cNvPr id="109" name="그룹 108"/>
          <p:cNvGrpSpPr/>
          <p:nvPr/>
        </p:nvGrpSpPr>
        <p:grpSpPr>
          <a:xfrm>
            <a:off x="9923896" y="2354488"/>
            <a:ext cx="965559" cy="155242"/>
            <a:chOff x="2083358" y="3864181"/>
            <a:chExt cx="1163934" cy="155242"/>
          </a:xfrm>
        </p:grpSpPr>
        <p:sp>
          <p:nvSpPr>
            <p:cNvPr id="110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1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12" name="직사각형 111"/>
          <p:cNvSpPr/>
          <p:nvPr/>
        </p:nvSpPr>
        <p:spPr>
          <a:xfrm>
            <a:off x="9694892" y="2557962"/>
            <a:ext cx="1194563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2018-03-28 ~ 2018-03-28</a:t>
            </a:r>
          </a:p>
        </p:txBody>
      </p:sp>
      <p:grpSp>
        <p:nvGrpSpPr>
          <p:cNvPr id="113" name="그룹 112"/>
          <p:cNvGrpSpPr/>
          <p:nvPr/>
        </p:nvGrpSpPr>
        <p:grpSpPr>
          <a:xfrm>
            <a:off x="9921517" y="2844574"/>
            <a:ext cx="965559" cy="155242"/>
            <a:chOff x="2083358" y="3864181"/>
            <a:chExt cx="1163934" cy="155242"/>
          </a:xfrm>
        </p:grpSpPr>
        <p:sp>
          <p:nvSpPr>
            <p:cNvPr id="114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5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Hour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16" name="직사각형 115"/>
          <p:cNvSpPr/>
          <p:nvPr/>
        </p:nvSpPr>
        <p:spPr>
          <a:xfrm>
            <a:off x="9466278" y="3048048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07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:15</a:t>
            </a:r>
          </a:p>
        </p:txBody>
      </p:sp>
      <p:grpSp>
        <p:nvGrpSpPr>
          <p:cNvPr id="117" name="그룹 116"/>
          <p:cNvGrpSpPr/>
          <p:nvPr/>
        </p:nvGrpSpPr>
        <p:grpSpPr>
          <a:xfrm>
            <a:off x="9921517" y="3347399"/>
            <a:ext cx="965559" cy="155242"/>
            <a:chOff x="2083358" y="3864181"/>
            <a:chExt cx="1163934" cy="155242"/>
          </a:xfrm>
        </p:grpSpPr>
        <p:sp>
          <p:nvSpPr>
            <p:cNvPr id="11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Minute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20" name="직사각형 119"/>
          <p:cNvSpPr/>
          <p:nvPr/>
        </p:nvSpPr>
        <p:spPr>
          <a:xfrm>
            <a:off x="9466278" y="3550873"/>
            <a:ext cx="1420798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16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9933970" y="3850224"/>
            <a:ext cx="965559" cy="155242"/>
            <a:chOff x="2083358" y="3864181"/>
            <a:chExt cx="1163934" cy="155242"/>
          </a:xfrm>
        </p:grpSpPr>
        <p:sp>
          <p:nvSpPr>
            <p:cNvPr id="12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Second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124" name="직사각형 123"/>
          <p:cNvSpPr/>
          <p:nvPr/>
        </p:nvSpPr>
        <p:spPr>
          <a:xfrm>
            <a:off x="9466278" y="4053698"/>
            <a:ext cx="1433251" cy="17396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:05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~ 2018-03-27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06:15: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06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5" name="제목 2"/>
          <p:cNvSpPr txBox="1">
            <a:spLocks/>
          </p:cNvSpPr>
          <p:nvPr/>
        </p:nvSpPr>
        <p:spPr bwMode="auto">
          <a:xfrm>
            <a:off x="9694892" y="88577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26" name="제목 2"/>
          <p:cNvSpPr txBox="1">
            <a:spLocks/>
          </p:cNvSpPr>
          <p:nvPr/>
        </p:nvSpPr>
        <p:spPr bwMode="auto">
          <a:xfrm>
            <a:off x="9679107" y="138860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7" name="제목 2"/>
          <p:cNvSpPr txBox="1">
            <a:spLocks/>
          </p:cNvSpPr>
          <p:nvPr/>
        </p:nvSpPr>
        <p:spPr bwMode="auto">
          <a:xfrm>
            <a:off x="9687822" y="1891425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8" name="제목 2"/>
          <p:cNvSpPr txBox="1">
            <a:spLocks/>
          </p:cNvSpPr>
          <p:nvPr/>
        </p:nvSpPr>
        <p:spPr bwMode="auto">
          <a:xfrm>
            <a:off x="9704966" y="2394250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29" name="제목 2"/>
          <p:cNvSpPr txBox="1">
            <a:spLocks/>
          </p:cNvSpPr>
          <p:nvPr/>
        </p:nvSpPr>
        <p:spPr bwMode="auto">
          <a:xfrm>
            <a:off x="9690759" y="288433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제목 2"/>
          <p:cNvSpPr txBox="1">
            <a:spLocks/>
          </p:cNvSpPr>
          <p:nvPr/>
        </p:nvSpPr>
        <p:spPr bwMode="auto">
          <a:xfrm>
            <a:off x="9696649" y="3387161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제목 2"/>
          <p:cNvSpPr txBox="1">
            <a:spLocks/>
          </p:cNvSpPr>
          <p:nvPr/>
        </p:nvSpPr>
        <p:spPr bwMode="auto">
          <a:xfrm>
            <a:off x="9704966" y="3889986"/>
            <a:ext cx="164295" cy="82269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Next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3" name="모서리가 둥근 직사각형 132"/>
          <p:cNvSpPr/>
          <p:nvPr/>
        </p:nvSpPr>
        <p:spPr>
          <a:xfrm>
            <a:off x="-2506650" y="6405119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>
                <a:solidFill>
                  <a:schemeClr val="tx1"/>
                </a:solidFill>
                <a:latin typeface="+mn-ea"/>
              </a:rPr>
              <a:t>Last...          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-1529713" y="2449800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>
                <a:solidFill>
                  <a:schemeClr val="tx1"/>
                </a:solidFill>
                <a:latin typeface="+mn-ea"/>
              </a:rPr>
              <a:t>Last...          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-713607" y="2436761"/>
            <a:ext cx="713607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Next...     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63" name="제목 2"/>
          <p:cNvSpPr txBox="1">
            <a:spLocks/>
          </p:cNvSpPr>
          <p:nvPr/>
        </p:nvSpPr>
        <p:spPr bwMode="auto">
          <a:xfrm>
            <a:off x="9086181" y="4559912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Earliest</a:t>
            </a:r>
          </a:p>
        </p:txBody>
      </p:sp>
      <p:sp>
        <p:nvSpPr>
          <p:cNvPr id="164" name="제목 2"/>
          <p:cNvSpPr txBox="1">
            <a:spLocks/>
          </p:cNvSpPr>
          <p:nvPr/>
        </p:nvSpPr>
        <p:spPr bwMode="auto">
          <a:xfrm>
            <a:off x="9048402" y="4323343"/>
            <a:ext cx="265132" cy="75717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3600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From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5" name="모서리가 둥근 직사각형 58"/>
          <p:cNvSpPr/>
          <p:nvPr/>
        </p:nvSpPr>
        <p:spPr>
          <a:xfrm>
            <a:off x="9087259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66" name="모서리가 둥근 직사각형 58"/>
          <p:cNvSpPr/>
          <p:nvPr/>
        </p:nvSpPr>
        <p:spPr>
          <a:xfrm>
            <a:off x="9685606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7" name="제목 2"/>
          <p:cNvSpPr txBox="1">
            <a:spLocks/>
          </p:cNvSpPr>
          <p:nvPr/>
        </p:nvSpPr>
        <p:spPr bwMode="auto">
          <a:xfrm>
            <a:off x="10386614" y="4323343"/>
            <a:ext cx="265132" cy="75717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36000" tIns="36000" rIns="0" bIns="3600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/>
            <a:r>
              <a:rPr kumimoji="0"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To</a:t>
            </a:r>
            <a:endParaRPr kumimoji="0"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9024508" y="6406411"/>
            <a:ext cx="1305751" cy="183845"/>
          </a:xfrm>
          <a:prstGeom prst="roundRect">
            <a:avLst>
              <a:gd name="adj" fmla="val 1352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Add period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Delete last period</a:t>
            </a:r>
            <a:endParaRPr kumimoji="1" lang="ko-KR" altLang="en-US" sz="14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73" name="제목 2"/>
          <p:cNvSpPr txBox="1">
            <a:spLocks/>
          </p:cNvSpPr>
          <p:nvPr/>
        </p:nvSpPr>
        <p:spPr bwMode="auto">
          <a:xfrm>
            <a:off x="10386614" y="6195937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Latest</a:t>
            </a:r>
          </a:p>
        </p:txBody>
      </p:sp>
      <p:sp>
        <p:nvSpPr>
          <p:cNvPr id="184" name="모서리가 둥근 직사각형 58"/>
          <p:cNvSpPr/>
          <p:nvPr/>
        </p:nvSpPr>
        <p:spPr>
          <a:xfrm>
            <a:off x="10373810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모서리가 둥근 직사각형 58"/>
          <p:cNvSpPr/>
          <p:nvPr/>
        </p:nvSpPr>
        <p:spPr>
          <a:xfrm>
            <a:off x="10972157" y="443690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2" name="모서리가 둥근 직사각형 58"/>
          <p:cNvSpPr/>
          <p:nvPr/>
        </p:nvSpPr>
        <p:spPr>
          <a:xfrm>
            <a:off x="9087259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3" name="모서리가 둥근 직사각형 58"/>
          <p:cNvSpPr/>
          <p:nvPr/>
        </p:nvSpPr>
        <p:spPr>
          <a:xfrm>
            <a:off x="9685606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4" name="모서리가 둥근 직사각형 58"/>
          <p:cNvSpPr/>
          <p:nvPr/>
        </p:nvSpPr>
        <p:spPr>
          <a:xfrm>
            <a:off x="10373810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모서리가 둥근 직사각형 58"/>
          <p:cNvSpPr/>
          <p:nvPr/>
        </p:nvSpPr>
        <p:spPr>
          <a:xfrm>
            <a:off x="10972157" y="479706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6" name="모서리가 둥근 직사각형 58"/>
          <p:cNvSpPr/>
          <p:nvPr/>
        </p:nvSpPr>
        <p:spPr>
          <a:xfrm>
            <a:off x="9087259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모서리가 둥근 직사각형 58"/>
          <p:cNvSpPr/>
          <p:nvPr/>
        </p:nvSpPr>
        <p:spPr>
          <a:xfrm>
            <a:off x="9685606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모서리가 둥근 직사각형 58"/>
          <p:cNvSpPr/>
          <p:nvPr/>
        </p:nvSpPr>
        <p:spPr>
          <a:xfrm>
            <a:off x="10373810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9" name="모서리가 둥근 직사각형 58"/>
          <p:cNvSpPr/>
          <p:nvPr/>
        </p:nvSpPr>
        <p:spPr>
          <a:xfrm>
            <a:off x="10972157" y="605508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22" y="4979343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8" name="그림 1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473" y="4979343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7" name="직사각형 136"/>
          <p:cNvSpPr/>
          <p:nvPr/>
        </p:nvSpPr>
        <p:spPr>
          <a:xfrm>
            <a:off x="5420481" y="3776603"/>
            <a:ext cx="2834097" cy="469179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9086181" y="3781559"/>
            <a:ext cx="2834097" cy="469179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6054829" y="802197"/>
            <a:ext cx="2199749" cy="469179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890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</a:t>
            </a:r>
            <a:r>
              <a:rPr kumimoji="1" lang="en-US" altLang="ko-KR" sz="500" dirty="0">
                <a:latin typeface="+mn-ea"/>
              </a:rPr>
              <a:t> 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Granularity : Continuous &gt; None </a:t>
            </a:r>
            <a:r>
              <a:rPr kumimoji="1" lang="ko-KR" altLang="en-US" sz="500" dirty="0">
                <a:latin typeface="+mn-ea"/>
              </a:rPr>
              <a:t>이외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(5)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49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Granularity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: Continuous type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필터링 범위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글로벌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대시보드에서 필터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초기 선택 항목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개별 차트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차트에서 필터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초기 선택 항목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범위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선택값에 따라 아래의 초기값 설정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UI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가 달라짐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리스트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(default)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기간 범위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위젯 표현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단위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날짜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날짜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&amp;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값 선택</a:t>
            </a:r>
            <a:endParaRPr lang="en-US" altLang="ko-KR" strike="sngStrike" dirty="0">
              <a:latin typeface="+mn-ea"/>
              <a:ea typeface="+mn-ea"/>
            </a:endParaRPr>
          </a:p>
          <a:p>
            <a:pPr marL="85727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Granularity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맞는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출력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Granularity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별 설정 항목 및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UI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참고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범위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모든 시간 목록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최초의 초기값은 첫번째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value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임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숨김 목록은 선택 불가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비활성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다중선택 가능하며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‘All(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전체선택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)’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가능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단일 선택 불가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선택 범위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특정 기간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이른 시간으로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체크해제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(default)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From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입력창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’The earliest time’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문구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가장 최근 시간으로 설정 옵션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체크해제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(default)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Wingdings"/>
            </a:endParaRPr>
          </a:p>
          <a:p>
            <a:pPr lvl="4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체크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to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입력창 비활성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‘The latest time’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문구 표시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 기간 추가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Wingdings"/>
              </a:rPr>
              <a:t>비활성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가능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범위 설정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 한벌 더 생김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한벌만 있는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기간 추가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비횔성</a:t>
            </a:r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마지막 기간 세트 삭제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기간이 한세트만 남은 경우 삭제 불가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삭제 버튼 </a:t>
            </a:r>
            <a:r>
              <a:rPr lang="ko-KR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없음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3" name="모서리가 둥근 직사각형 58"/>
          <p:cNvSpPr/>
          <p:nvPr/>
        </p:nvSpPr>
        <p:spPr>
          <a:xfrm>
            <a:off x="4226679" y="882338"/>
            <a:ext cx="3486036" cy="37732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4491581" y="916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4648835" y="4315130"/>
            <a:ext cx="2635916" cy="284559"/>
            <a:chOff x="2958860" y="4572000"/>
            <a:chExt cx="3036498" cy="327804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49" name="모서리가 둥근 직사각형 48"/>
          <p:cNvSpPr/>
          <p:nvPr/>
        </p:nvSpPr>
        <p:spPr>
          <a:xfrm>
            <a:off x="6238863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7" name="모서리가 둥근 직사각형 58"/>
          <p:cNvSpPr/>
          <p:nvPr/>
        </p:nvSpPr>
        <p:spPr>
          <a:xfrm>
            <a:off x="4429665" y="1210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8" name="직선 연결선[R] 287"/>
          <p:cNvCxnSpPr/>
          <p:nvPr/>
        </p:nvCxnSpPr>
        <p:spPr>
          <a:xfrm>
            <a:off x="4235915" y="1135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모서리가 둥근 직사각형 124"/>
          <p:cNvSpPr/>
          <p:nvPr/>
        </p:nvSpPr>
        <p:spPr>
          <a:xfrm>
            <a:off x="6601409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440900" y="1336284"/>
            <a:ext cx="497561" cy="111695"/>
            <a:chOff x="468637" y="1396774"/>
            <a:chExt cx="497561" cy="111695"/>
          </a:xfrm>
        </p:grpSpPr>
        <p:sp>
          <p:nvSpPr>
            <p:cNvPr id="168" name="제목 2"/>
            <p:cNvSpPr txBox="1">
              <a:spLocks/>
            </p:cNvSpPr>
            <p:nvPr/>
          </p:nvSpPr>
          <p:spPr bwMode="auto">
            <a:xfrm>
              <a:off x="559263" y="1396774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Granularity : </a:t>
              </a: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Second</a:t>
              </a:r>
            </a:p>
          </p:txBody>
        </p:sp>
        <p:pic>
          <p:nvPicPr>
            <p:cNvPr id="169" name="그림 168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7" y="1410101"/>
              <a:ext cx="64373" cy="87941"/>
            </a:xfrm>
            <a:prstGeom prst="rect">
              <a:avLst/>
            </a:prstGeom>
          </p:spPr>
        </p:pic>
      </p:grpSp>
      <p:grpSp>
        <p:nvGrpSpPr>
          <p:cNvPr id="91" name="그룹 90"/>
          <p:cNvGrpSpPr/>
          <p:nvPr/>
        </p:nvGrpSpPr>
        <p:grpSpPr>
          <a:xfrm>
            <a:off x="4278545" y="940878"/>
            <a:ext cx="146758" cy="146758"/>
            <a:chOff x="2668658" y="2717367"/>
            <a:chExt cx="146758" cy="146758"/>
          </a:xfrm>
        </p:grpSpPr>
        <p:sp>
          <p:nvSpPr>
            <p:cNvPr id="92" name="직사각형 91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97" name="제목 2"/>
          <p:cNvSpPr txBox="1">
            <a:spLocks/>
          </p:cNvSpPr>
          <p:nvPr/>
        </p:nvSpPr>
        <p:spPr bwMode="auto">
          <a:xfrm>
            <a:off x="6940901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7181737" y="943710"/>
            <a:ext cx="445240" cy="111608"/>
            <a:chOff x="1482525" y="4435689"/>
            <a:chExt cx="445240" cy="111608"/>
          </a:xfrm>
        </p:grpSpPr>
        <p:sp>
          <p:nvSpPr>
            <p:cNvPr id="99" name="직사각형 98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0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cxnSp>
        <p:nvCxnSpPr>
          <p:cNvPr id="297" name="직선 연결선[R] 296"/>
          <p:cNvCxnSpPr/>
          <p:nvPr/>
        </p:nvCxnSpPr>
        <p:spPr>
          <a:xfrm>
            <a:off x="4219999" y="425922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8" name="모서리가 둥근 직사각형 58"/>
          <p:cNvSpPr/>
          <p:nvPr/>
        </p:nvSpPr>
        <p:spPr>
          <a:xfrm>
            <a:off x="301460" y="882339"/>
            <a:ext cx="3486036" cy="4404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566362" y="916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723616" y="4933681"/>
            <a:ext cx="2635916" cy="284559"/>
            <a:chOff x="2958860" y="4572000"/>
            <a:chExt cx="3036498" cy="327804"/>
          </a:xfrm>
        </p:grpSpPr>
        <p:pic>
          <p:nvPicPr>
            <p:cNvPr id="154" name="그림 15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55" name="그룹 154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56" name="직사각형 155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58" name="직사각형 15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59" name="모서리가 둥근 직사각형 158"/>
          <p:cNvSpPr/>
          <p:nvPr/>
        </p:nvSpPr>
        <p:spPr>
          <a:xfrm>
            <a:off x="2313644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58"/>
          <p:cNvSpPr/>
          <p:nvPr/>
        </p:nvSpPr>
        <p:spPr>
          <a:xfrm>
            <a:off x="504446" y="1210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62" name="직선 연결선[R] 161"/>
          <p:cNvCxnSpPr/>
          <p:nvPr/>
        </p:nvCxnSpPr>
        <p:spPr>
          <a:xfrm>
            <a:off x="310696" y="1135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모서리가 둥근 직사각형 162"/>
          <p:cNvSpPr/>
          <p:nvPr/>
        </p:nvSpPr>
        <p:spPr>
          <a:xfrm>
            <a:off x="2676190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96" name="그룹 195"/>
          <p:cNvGrpSpPr/>
          <p:nvPr/>
        </p:nvGrpSpPr>
        <p:grpSpPr>
          <a:xfrm>
            <a:off x="515681" y="1344049"/>
            <a:ext cx="497561" cy="111695"/>
            <a:chOff x="4115560" y="1396774"/>
            <a:chExt cx="497561" cy="111695"/>
          </a:xfrm>
        </p:grpSpPr>
        <p:sp>
          <p:nvSpPr>
            <p:cNvPr id="197" name="제목 2"/>
            <p:cNvSpPr txBox="1">
              <a:spLocks/>
            </p:cNvSpPr>
            <p:nvPr/>
          </p:nvSpPr>
          <p:spPr bwMode="auto">
            <a:xfrm>
              <a:off x="4206186" y="1396774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Granularity : Second</a:t>
              </a:r>
            </a:p>
          </p:txBody>
        </p:sp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60" y="1410101"/>
              <a:ext cx="64373" cy="87941"/>
            </a:xfrm>
            <a:prstGeom prst="rect">
              <a:avLst/>
            </a:prstGeom>
          </p:spPr>
        </p:pic>
      </p:grpSp>
      <p:grpSp>
        <p:nvGrpSpPr>
          <p:cNvPr id="199" name="그룹 198"/>
          <p:cNvGrpSpPr/>
          <p:nvPr/>
        </p:nvGrpSpPr>
        <p:grpSpPr>
          <a:xfrm>
            <a:off x="353326" y="940878"/>
            <a:ext cx="146758" cy="146758"/>
            <a:chOff x="2668658" y="2717367"/>
            <a:chExt cx="146758" cy="146758"/>
          </a:xfrm>
        </p:grpSpPr>
        <p:sp>
          <p:nvSpPr>
            <p:cNvPr id="200" name="직사각형 199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202" name="제목 2"/>
          <p:cNvSpPr txBox="1">
            <a:spLocks/>
          </p:cNvSpPr>
          <p:nvPr/>
        </p:nvSpPr>
        <p:spPr bwMode="auto">
          <a:xfrm>
            <a:off x="3015682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3256518" y="943710"/>
            <a:ext cx="445240" cy="111608"/>
            <a:chOff x="1482525" y="4435689"/>
            <a:chExt cx="445240" cy="111608"/>
          </a:xfrm>
        </p:grpSpPr>
        <p:sp>
          <p:nvSpPr>
            <p:cNvPr id="204" name="직사각형 203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250" name="타원 249"/>
          <p:cNvSpPr/>
          <p:nvPr/>
        </p:nvSpPr>
        <p:spPr>
          <a:xfrm>
            <a:off x="229131" y="187347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51" name="모서리가 둥근 직사각형 58"/>
          <p:cNvSpPr/>
          <p:nvPr/>
        </p:nvSpPr>
        <p:spPr>
          <a:xfrm>
            <a:off x="4448977" y="1210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70" name="직선 연결선[R] 269"/>
          <p:cNvCxnSpPr/>
          <p:nvPr/>
        </p:nvCxnSpPr>
        <p:spPr>
          <a:xfrm>
            <a:off x="294780" y="4872864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1" name="그룹 290"/>
          <p:cNvGrpSpPr/>
          <p:nvPr/>
        </p:nvGrpSpPr>
        <p:grpSpPr>
          <a:xfrm>
            <a:off x="489104" y="1860998"/>
            <a:ext cx="2306491" cy="2756103"/>
            <a:chOff x="6006944" y="3287739"/>
            <a:chExt cx="2306491" cy="1840333"/>
          </a:xfrm>
        </p:grpSpPr>
        <p:sp>
          <p:nvSpPr>
            <p:cNvPr id="292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  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☐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☑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hh:mm:ss</a:t>
              </a:r>
              <a:endPara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1" name="모서리가 둥근 직사각형 58"/>
            <p:cNvSpPr/>
            <p:nvPr/>
          </p:nvSpPr>
          <p:spPr>
            <a:xfrm>
              <a:off x="7075090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412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1243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1234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12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341234</a:t>
              </a:r>
            </a:p>
            <a:p>
              <a:pPr>
                <a:lnSpc>
                  <a:spcPct val="200000"/>
                </a:lnSpc>
              </a:pP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69" name="타원 268"/>
          <p:cNvSpPr/>
          <p:nvPr/>
        </p:nvSpPr>
        <p:spPr>
          <a:xfrm>
            <a:off x="4127838" y="1950377"/>
            <a:ext cx="124722" cy="1247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</a:rPr>
              <a:t>3.2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68" name="타원 267"/>
          <p:cNvSpPr/>
          <p:nvPr/>
        </p:nvSpPr>
        <p:spPr>
          <a:xfrm>
            <a:off x="351805" y="1877195"/>
            <a:ext cx="124722" cy="124737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500" b="1">
                <a:solidFill>
                  <a:srgbClr val="FF0000"/>
                </a:solidFill>
                <a:latin typeface="+mn-ea"/>
                <a:cs typeface="Nanum Gothic" charset="-127"/>
              </a:rPr>
              <a:t>3.1</a:t>
            </a:r>
            <a:endParaRPr lang="ko-KR" altLang="en-US" sz="5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294780" y="4223802"/>
            <a:ext cx="3492716" cy="74969"/>
            <a:chOff x="6906827" y="3548503"/>
            <a:chExt cx="5282214" cy="239616"/>
          </a:xfrm>
        </p:grpSpPr>
        <p:sp>
          <p:nvSpPr>
            <p:cNvPr id="272" name="자유형 271"/>
            <p:cNvSpPr/>
            <p:nvPr/>
          </p:nvSpPr>
          <p:spPr>
            <a:xfrm>
              <a:off x="6906827" y="3548503"/>
              <a:ext cx="5282214" cy="180724"/>
            </a:xfrm>
            <a:custGeom>
              <a:avLst/>
              <a:gdLst>
                <a:gd name="connsiteX0" fmla="*/ 0 w 5282214"/>
                <a:gd name="connsiteY0" fmla="*/ 91342 h 180724"/>
                <a:gd name="connsiteX1" fmla="*/ 1091954 w 5282214"/>
                <a:gd name="connsiteY1" fmla="*/ 2565 h 180724"/>
                <a:gd name="connsiteX2" fmla="*/ 3897297 w 5282214"/>
                <a:gd name="connsiteY2" fmla="*/ 180118 h 180724"/>
                <a:gd name="connsiteX3" fmla="*/ 5282214 w 5282214"/>
                <a:gd name="connsiteY3" fmla="*/ 64709 h 1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2214" h="180724">
                  <a:moveTo>
                    <a:pt x="0" y="91342"/>
                  </a:moveTo>
                  <a:cubicBezTo>
                    <a:pt x="221202" y="39555"/>
                    <a:pt x="442405" y="-12231"/>
                    <a:pt x="1091954" y="2565"/>
                  </a:cubicBezTo>
                  <a:cubicBezTo>
                    <a:pt x="1741503" y="17361"/>
                    <a:pt x="3198920" y="169761"/>
                    <a:pt x="3897297" y="180118"/>
                  </a:cubicBezTo>
                  <a:cubicBezTo>
                    <a:pt x="4595674" y="190475"/>
                    <a:pt x="5282214" y="64709"/>
                    <a:pt x="5282214" y="64709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3" name="자유형 272"/>
            <p:cNvSpPr/>
            <p:nvPr/>
          </p:nvSpPr>
          <p:spPr>
            <a:xfrm>
              <a:off x="6906827" y="3607395"/>
              <a:ext cx="5282214" cy="180724"/>
            </a:xfrm>
            <a:custGeom>
              <a:avLst/>
              <a:gdLst>
                <a:gd name="connsiteX0" fmla="*/ 0 w 5282214"/>
                <a:gd name="connsiteY0" fmla="*/ 91342 h 180724"/>
                <a:gd name="connsiteX1" fmla="*/ 1091954 w 5282214"/>
                <a:gd name="connsiteY1" fmla="*/ 2565 h 180724"/>
                <a:gd name="connsiteX2" fmla="*/ 3897297 w 5282214"/>
                <a:gd name="connsiteY2" fmla="*/ 180118 h 180724"/>
                <a:gd name="connsiteX3" fmla="*/ 5282214 w 5282214"/>
                <a:gd name="connsiteY3" fmla="*/ 64709 h 1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2214" h="180724">
                  <a:moveTo>
                    <a:pt x="0" y="91342"/>
                  </a:moveTo>
                  <a:cubicBezTo>
                    <a:pt x="221202" y="39555"/>
                    <a:pt x="442405" y="-12231"/>
                    <a:pt x="1091954" y="2565"/>
                  </a:cubicBezTo>
                  <a:cubicBezTo>
                    <a:pt x="1741503" y="17361"/>
                    <a:pt x="3198920" y="169761"/>
                    <a:pt x="3897297" y="180118"/>
                  </a:cubicBezTo>
                  <a:cubicBezTo>
                    <a:pt x="4595674" y="190475"/>
                    <a:pt x="5282214" y="64709"/>
                    <a:pt x="5282214" y="64709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3339865" y="178505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7" name="아래쪽 화살표[D] 126"/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8" name="아래쪽 화살표[D] 127"/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0" t="71070" r="25201" b="20575"/>
          <a:stretch/>
        </p:blipFill>
        <p:spPr>
          <a:xfrm>
            <a:off x="3079678" y="3687336"/>
            <a:ext cx="211147" cy="53296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7" y="1764169"/>
            <a:ext cx="129661" cy="129661"/>
          </a:xfrm>
          <a:prstGeom prst="rect">
            <a:avLst/>
          </a:prstGeom>
        </p:spPr>
      </p:pic>
      <p:grpSp>
        <p:nvGrpSpPr>
          <p:cNvPr id="113" name="그룹 112"/>
          <p:cNvGrpSpPr/>
          <p:nvPr/>
        </p:nvGrpSpPr>
        <p:grpSpPr>
          <a:xfrm>
            <a:off x="3119777" y="2025869"/>
            <a:ext cx="129661" cy="1606678"/>
            <a:chOff x="3358416" y="2324434"/>
            <a:chExt cx="129661" cy="1606678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324434"/>
              <a:ext cx="129661" cy="129661"/>
            </a:xfrm>
            <a:prstGeom prst="rect">
              <a:avLst/>
            </a:prstGeom>
          </p:spPr>
        </p:pic>
        <p:pic>
          <p:nvPicPr>
            <p:cNvPr id="115" name="그림 114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509061"/>
              <a:ext cx="129661" cy="129661"/>
            </a:xfrm>
            <a:prstGeom prst="rect">
              <a:avLst/>
            </a:prstGeom>
          </p:spPr>
        </p:pic>
        <p:pic>
          <p:nvPicPr>
            <p:cNvPr id="116" name="그림 11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693688"/>
              <a:ext cx="129661" cy="129661"/>
            </a:xfrm>
            <a:prstGeom prst="rect">
              <a:avLst/>
            </a:prstGeom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878315"/>
              <a:ext cx="129661" cy="129661"/>
            </a:xfrm>
            <a:prstGeom prst="rect">
              <a:avLst/>
            </a:prstGeom>
          </p:spPr>
        </p:pic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062942"/>
              <a:ext cx="129661" cy="129661"/>
            </a:xfrm>
            <a:prstGeom prst="rect">
              <a:avLst/>
            </a:prstGeom>
          </p:spPr>
        </p:pic>
        <p:pic>
          <p:nvPicPr>
            <p:cNvPr id="119" name="그림 118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247569"/>
              <a:ext cx="129661" cy="129661"/>
            </a:xfrm>
            <a:prstGeom prst="rect">
              <a:avLst/>
            </a:prstGeom>
          </p:spPr>
        </p:pic>
        <p:pic>
          <p:nvPicPr>
            <p:cNvPr id="120" name="그림 119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432196"/>
              <a:ext cx="129661" cy="129661"/>
            </a:xfrm>
            <a:prstGeom prst="rect">
              <a:avLst/>
            </a:prstGeom>
          </p:spPr>
        </p:pic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616823"/>
              <a:ext cx="129661" cy="129661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801451"/>
              <a:ext cx="129661" cy="129661"/>
            </a:xfrm>
            <a:prstGeom prst="rect">
              <a:avLst/>
            </a:prstGeom>
          </p:spPr>
        </p:pic>
      </p:grpSp>
      <p:grpSp>
        <p:nvGrpSpPr>
          <p:cNvPr id="123" name="그룹 122"/>
          <p:cNvGrpSpPr/>
          <p:nvPr/>
        </p:nvGrpSpPr>
        <p:grpSpPr>
          <a:xfrm>
            <a:off x="3119776" y="4248064"/>
            <a:ext cx="129661" cy="498916"/>
            <a:chOff x="4701395" y="4522485"/>
            <a:chExt cx="129661" cy="498916"/>
          </a:xfrm>
        </p:grpSpPr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522485"/>
              <a:ext cx="129661" cy="129661"/>
            </a:xfrm>
            <a:prstGeom prst="rect">
              <a:avLst/>
            </a:prstGeom>
          </p:spPr>
        </p:pic>
        <p:pic>
          <p:nvPicPr>
            <p:cNvPr id="129" name="그림 128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707112"/>
              <a:ext cx="129661" cy="129661"/>
            </a:xfrm>
            <a:prstGeom prst="rect">
              <a:avLst/>
            </a:prstGeom>
          </p:spPr>
        </p:pic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891740"/>
              <a:ext cx="129661" cy="129661"/>
            </a:xfrm>
            <a:prstGeom prst="rect">
              <a:avLst/>
            </a:prstGeom>
          </p:spPr>
        </p:pic>
      </p:grpSp>
      <p:sp>
        <p:nvSpPr>
          <p:cNvPr id="132" name="직사각형 131"/>
          <p:cNvSpPr/>
          <p:nvPr/>
        </p:nvSpPr>
        <p:spPr>
          <a:xfrm>
            <a:off x="516005" y="3699234"/>
            <a:ext cx="1433743" cy="548829"/>
          </a:xfrm>
          <a:prstGeom prst="rect">
            <a:avLst/>
          </a:prstGeom>
          <a:solidFill>
            <a:schemeClr val="bg1">
              <a:alpha val="7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48" name="타원 247"/>
          <p:cNvSpPr/>
          <p:nvPr/>
        </p:nvSpPr>
        <p:spPr>
          <a:xfrm>
            <a:off x="229131" y="11726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92" name="그룹 191"/>
          <p:cNvGrpSpPr/>
          <p:nvPr/>
        </p:nvGrpSpPr>
        <p:grpSpPr>
          <a:xfrm>
            <a:off x="496435" y="1546794"/>
            <a:ext cx="2096817" cy="151261"/>
            <a:chOff x="4465184" y="1361650"/>
            <a:chExt cx="334284" cy="132138"/>
          </a:xfrm>
        </p:grpSpPr>
        <p:sp>
          <p:nvSpPr>
            <p:cNvPr id="193" name="직사각형 192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All time lists</a:t>
              </a:r>
            </a:p>
          </p:txBody>
        </p:sp>
        <p:sp>
          <p:nvSpPr>
            <p:cNvPr id="205" name="직사각형 204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209" name="그룹 208"/>
          <p:cNvGrpSpPr/>
          <p:nvPr/>
        </p:nvGrpSpPr>
        <p:grpSpPr>
          <a:xfrm>
            <a:off x="4457004" y="1538680"/>
            <a:ext cx="2096817" cy="151261"/>
            <a:chOff x="4632326" y="1361650"/>
            <a:chExt cx="334284" cy="132138"/>
          </a:xfrm>
        </p:grpSpPr>
        <p:sp>
          <p:nvSpPr>
            <p:cNvPr id="211" name="직사각형 210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mr-IN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mr-IN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mr-IN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All time l</a:t>
              </a:r>
              <a:r>
                <a:rPr kumimoji="1" lang="mr-IN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ist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s</a:t>
              </a:r>
              <a:endParaRPr kumimoji="1" lang="mr-IN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sp>
        <p:nvSpPr>
          <p:cNvPr id="213" name="제목 2"/>
          <p:cNvSpPr txBox="1">
            <a:spLocks/>
          </p:cNvSpPr>
          <p:nvPr/>
        </p:nvSpPr>
        <p:spPr bwMode="auto">
          <a:xfrm>
            <a:off x="4478170" y="2035770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Earliest</a:t>
            </a:r>
          </a:p>
        </p:txBody>
      </p:sp>
      <p:sp>
        <p:nvSpPr>
          <p:cNvPr id="214" name="모서리가 둥근 직사각형 58"/>
          <p:cNvSpPr/>
          <p:nvPr/>
        </p:nvSpPr>
        <p:spPr>
          <a:xfrm>
            <a:off x="4479248" y="191275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15" name="모서리가 둥근 직사각형 58"/>
          <p:cNvSpPr/>
          <p:nvPr/>
        </p:nvSpPr>
        <p:spPr>
          <a:xfrm>
            <a:off x="5077595" y="191275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18" name="모서리가 둥근 직사각형 58"/>
          <p:cNvSpPr/>
          <p:nvPr/>
        </p:nvSpPr>
        <p:spPr>
          <a:xfrm>
            <a:off x="5808897" y="191275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19" name="모서리가 둥근 직사각형 58"/>
          <p:cNvSpPr/>
          <p:nvPr/>
        </p:nvSpPr>
        <p:spPr>
          <a:xfrm>
            <a:off x="6407244" y="1912759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20" name="모서리가 둥근 직사각형 58"/>
          <p:cNvSpPr/>
          <p:nvPr/>
        </p:nvSpPr>
        <p:spPr>
          <a:xfrm>
            <a:off x="4479248" y="238871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21" name="모서리가 둥근 직사각형 58"/>
          <p:cNvSpPr/>
          <p:nvPr/>
        </p:nvSpPr>
        <p:spPr>
          <a:xfrm>
            <a:off x="5077595" y="238871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23" name="모서리가 둥근 직사각형 58"/>
          <p:cNvSpPr/>
          <p:nvPr/>
        </p:nvSpPr>
        <p:spPr>
          <a:xfrm>
            <a:off x="5808897" y="238871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24" name="모서리가 둥근 직사각형 58"/>
          <p:cNvSpPr/>
          <p:nvPr/>
        </p:nvSpPr>
        <p:spPr>
          <a:xfrm>
            <a:off x="6407244" y="238871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5784087" y="1775774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3" name="직사각형 232"/>
          <p:cNvSpPr/>
          <p:nvPr/>
        </p:nvSpPr>
        <p:spPr>
          <a:xfrm>
            <a:off x="4464067" y="1775774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/>
        </p:nvSpPr>
        <p:spPr>
          <a:xfrm>
            <a:off x="5784087" y="2254188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8" name="직사각형 237"/>
          <p:cNvSpPr/>
          <p:nvPr/>
        </p:nvSpPr>
        <p:spPr>
          <a:xfrm>
            <a:off x="4464067" y="2254188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41" name="모서리가 둥근 직사각형 58"/>
          <p:cNvSpPr/>
          <p:nvPr/>
        </p:nvSpPr>
        <p:spPr>
          <a:xfrm>
            <a:off x="460919" y="1741871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4424594" y="4039717"/>
            <a:ext cx="1305751" cy="183845"/>
          </a:xfrm>
          <a:prstGeom prst="roundRect">
            <a:avLst>
              <a:gd name="adj" fmla="val 1352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Add period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Delete last period</a:t>
            </a:r>
            <a:endParaRPr kumimoji="1" lang="ko-KR" altLang="en-US" sz="14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6" name="제목 2"/>
          <p:cNvSpPr txBox="1">
            <a:spLocks/>
          </p:cNvSpPr>
          <p:nvPr/>
        </p:nvSpPr>
        <p:spPr bwMode="auto">
          <a:xfrm>
            <a:off x="5829797" y="3883427"/>
            <a:ext cx="406935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Latest</a:t>
            </a:r>
          </a:p>
        </p:txBody>
      </p:sp>
      <p:sp>
        <p:nvSpPr>
          <p:cNvPr id="137" name="모서리가 둥근 직사각형 58"/>
          <p:cNvSpPr/>
          <p:nvPr/>
        </p:nvSpPr>
        <p:spPr>
          <a:xfrm>
            <a:off x="4487344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모서리가 둥근 직사각형 58"/>
          <p:cNvSpPr/>
          <p:nvPr/>
        </p:nvSpPr>
        <p:spPr>
          <a:xfrm>
            <a:off x="5085691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모서리가 둥근 직사각형 58"/>
          <p:cNvSpPr/>
          <p:nvPr/>
        </p:nvSpPr>
        <p:spPr>
          <a:xfrm>
            <a:off x="5816993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모서리가 둥근 직사각형 58"/>
          <p:cNvSpPr/>
          <p:nvPr/>
        </p:nvSpPr>
        <p:spPr>
          <a:xfrm>
            <a:off x="6415340" y="3742570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792183" y="3607523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472163" y="3607523"/>
            <a:ext cx="1288406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47" y="2586818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4" name="그림 1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98" y="2586818"/>
            <a:ext cx="942925" cy="9515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33" name="그룹 132"/>
          <p:cNvGrpSpPr/>
          <p:nvPr/>
        </p:nvGrpSpPr>
        <p:grpSpPr>
          <a:xfrm>
            <a:off x="236836" y="510106"/>
            <a:ext cx="173209" cy="492300"/>
            <a:chOff x="236836" y="519323"/>
            <a:chExt cx="173209" cy="492300"/>
          </a:xfrm>
        </p:grpSpPr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146" name="직사각형 145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cxnSp>
          <p:nvCxnSpPr>
            <p:cNvPr id="147" name="직선 연결선[R] 146"/>
            <p:cNvCxnSpPr/>
            <p:nvPr/>
          </p:nvCxnSpPr>
          <p:spPr>
            <a:xfrm flipH="1">
              <a:off x="302880" y="609502"/>
              <a:ext cx="107165" cy="402121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[R] 148"/>
            <p:cNvCxnSpPr/>
            <p:nvPr/>
          </p:nvCxnSpPr>
          <p:spPr>
            <a:xfrm>
              <a:off x="236836" y="609502"/>
              <a:ext cx="75012" cy="395660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0" name="모서리가 둥근 직사각형 58"/>
          <p:cNvSpPr/>
          <p:nvPr/>
        </p:nvSpPr>
        <p:spPr>
          <a:xfrm>
            <a:off x="1013242" y="130789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57" name="모서리가 둥근 직사각형 58"/>
          <p:cNvSpPr/>
          <p:nvPr/>
        </p:nvSpPr>
        <p:spPr>
          <a:xfrm>
            <a:off x="4943388" y="130789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Minute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</p:spTree>
    <p:extLst>
      <p:ext uri="{BB962C8B-B14F-4D97-AF65-F5344CB8AC3E}">
        <p14:creationId xmlns:p14="http://schemas.microsoft.com/office/powerpoint/2010/main" val="156757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이(가) 표시된 사진&#10;&#10;&#10;&#10;자동 생성된 설명">
            <a:extLst>
              <a:ext uri="{FF2B5EF4-FFF2-40B4-BE49-F238E27FC236}">
                <a16:creationId xmlns="" xmlns:a16="http://schemas.microsoft.com/office/drawing/2014/main" id="{84F5A14F-0A3B-4C4B-A232-E78A8E18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" t="16290" r="4250" b="9521"/>
          <a:stretch/>
        </p:blipFill>
        <p:spPr>
          <a:xfrm>
            <a:off x="709399" y="365759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가지 필터 생성 경로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 필터 생성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="" xmlns:a16="http://schemas.microsoft.com/office/drawing/2014/main" id="{5F6D81AF-1237-ED44-80BB-60969FDF2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글로벌 필터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글로벌 필터가 있을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아이콘 표시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아이콘 </a:t>
            </a:r>
            <a:r>
              <a:rPr kumimoji="1" lang="ko-KR" altLang="en-US" dirty="0" err="1"/>
              <a:t>호버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글로벌 필터 정보 확인 가능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컬럼명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필터값</a:t>
            </a:r>
            <a:r>
              <a:rPr kumimoji="1" lang="ko-KR" altLang="en-US" dirty="0"/>
              <a:t> 나열</a:t>
            </a:r>
            <a:endParaRPr kumimoji="1" lang="en-US" altLang="ko-KR" dirty="0"/>
          </a:p>
          <a:p>
            <a:r>
              <a:rPr kumimoji="1" lang="ko-KR" altLang="en-US" dirty="0"/>
              <a:t>차트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차트의 </a:t>
            </a:r>
            <a:r>
              <a:rPr kumimoji="1" lang="en-US" altLang="ko-KR" dirty="0"/>
              <a:t>info</a:t>
            </a:r>
            <a:r>
              <a:rPr kumimoji="1" lang="ko-KR" altLang="en-US" dirty="0"/>
              <a:t> 아이콘 </a:t>
            </a:r>
            <a:r>
              <a:rPr kumimoji="1" lang="ko-KR" altLang="en-US" dirty="0" err="1"/>
              <a:t>호버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차트가 그려진 조건 확인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데이터소스이름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선반정보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행</a:t>
            </a:r>
            <a:r>
              <a:rPr kumimoji="1" lang="en-US" altLang="ko-KR" dirty="0"/>
              <a:t>,</a:t>
            </a:r>
            <a:r>
              <a:rPr kumimoji="1" lang="ko-KR" altLang="en-US" dirty="0"/>
              <a:t>교차 선반 구분 없이 </a:t>
            </a:r>
            <a:r>
              <a:rPr kumimoji="1" lang="ko-KR" altLang="en-US" dirty="0" err="1"/>
              <a:t>차원값</a:t>
            </a:r>
            <a:r>
              <a:rPr kumimoji="1" lang="en-US" altLang="ko-KR" dirty="0"/>
              <a:t>/</a:t>
            </a:r>
            <a:r>
              <a:rPr kumimoji="1" lang="ko-KR" altLang="en-US" dirty="0"/>
              <a:t>측정값 구분이 되도록 </a:t>
            </a:r>
            <a:r>
              <a:rPr kumimoji="1" lang="ko-KR" altLang="en-US" dirty="0" err="1"/>
              <a:t>컬럼명</a:t>
            </a:r>
            <a:r>
              <a:rPr kumimoji="1" lang="ko-KR" altLang="en-US" dirty="0"/>
              <a:t> 나열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필터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글로벌 필터 및 차트 종속 필터 확인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컬럼명과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필터값</a:t>
            </a:r>
            <a:r>
              <a:rPr kumimoji="1" lang="ko-KR" altLang="en-US" dirty="0"/>
              <a:t> 나열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글로벌 필터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차트 종속 필터</a:t>
            </a:r>
            <a:endParaRPr kumimoji="1" lang="en-US" altLang="ko-KR" dirty="0"/>
          </a:p>
          <a:p>
            <a:endParaRPr kumimoji="1"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1522875-9F1E-2949-BBA1-FECA6E7C7F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5" t="16290" r="4250" b="9521"/>
          <a:stretch/>
        </p:blipFill>
        <p:spPr>
          <a:xfrm>
            <a:off x="730305" y="63205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A59914C6-A618-C347-8848-8DDD4C85F400}"/>
              </a:ext>
            </a:extLst>
          </p:cNvPr>
          <p:cNvSpPr/>
          <p:nvPr/>
        </p:nvSpPr>
        <p:spPr>
          <a:xfrm>
            <a:off x="1891311" y="432945"/>
            <a:ext cx="189854" cy="17380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86F12061-CA56-504E-9C7C-CDA768CE65BD}"/>
              </a:ext>
            </a:extLst>
          </p:cNvPr>
          <p:cNvSpPr/>
          <p:nvPr/>
        </p:nvSpPr>
        <p:spPr>
          <a:xfrm>
            <a:off x="2876515" y="4160281"/>
            <a:ext cx="101269" cy="119686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="" xmlns:a16="http://schemas.microsoft.com/office/drawing/2014/main" id="{C402FC50-5CE4-9942-A6AF-4C59E8917B9B}"/>
              </a:ext>
            </a:extLst>
          </p:cNvPr>
          <p:cNvSpPr/>
          <p:nvPr/>
        </p:nvSpPr>
        <p:spPr>
          <a:xfrm>
            <a:off x="6183822" y="2423393"/>
            <a:ext cx="1088291" cy="137304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C62762-BCD0-084E-99EC-95858AE2ECC5}"/>
              </a:ext>
            </a:extLst>
          </p:cNvPr>
          <p:cNvGrpSpPr/>
          <p:nvPr/>
        </p:nvGrpSpPr>
        <p:grpSpPr>
          <a:xfrm>
            <a:off x="1938093" y="475987"/>
            <a:ext cx="114156" cy="116786"/>
            <a:chOff x="6649498" y="3031659"/>
            <a:chExt cx="223625" cy="228777"/>
          </a:xfrm>
        </p:grpSpPr>
        <p:pic>
          <p:nvPicPr>
            <p:cNvPr id="19" name="그래픽 18" descr="세계">
              <a:extLst>
                <a:ext uri="{FF2B5EF4-FFF2-40B4-BE49-F238E27FC236}">
                  <a16:creationId xmlns="" xmlns:a16="http://schemas.microsoft.com/office/drawing/2014/main" id="{1F769CFB-9033-024A-B0E7-E881D5399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20" name="그래픽 19" descr="필터">
              <a:extLst>
                <a:ext uri="{FF2B5EF4-FFF2-40B4-BE49-F238E27FC236}">
                  <a16:creationId xmlns="" xmlns:a16="http://schemas.microsoft.com/office/drawing/2014/main" id="{D445C545-E259-9A48-9DD3-0EEC8FC3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907FC3D6-4565-424E-BD82-A255AA11F6FA}"/>
              </a:ext>
            </a:extLst>
          </p:cNvPr>
          <p:cNvGrpSpPr/>
          <p:nvPr/>
        </p:nvGrpSpPr>
        <p:grpSpPr>
          <a:xfrm>
            <a:off x="7036518" y="1131851"/>
            <a:ext cx="114156" cy="116786"/>
            <a:chOff x="6649498" y="3031659"/>
            <a:chExt cx="223625" cy="228777"/>
          </a:xfrm>
        </p:grpSpPr>
        <p:pic>
          <p:nvPicPr>
            <p:cNvPr id="34" name="그래픽 33" descr="세계">
              <a:extLst>
                <a:ext uri="{FF2B5EF4-FFF2-40B4-BE49-F238E27FC236}">
                  <a16:creationId xmlns="" xmlns:a16="http://schemas.microsoft.com/office/drawing/2014/main" id="{FDB5CD08-FED2-8D46-8BCB-E51B86BA2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35" name="그래픽 34" descr="필터">
              <a:extLst>
                <a:ext uri="{FF2B5EF4-FFF2-40B4-BE49-F238E27FC236}">
                  <a16:creationId xmlns="" xmlns:a16="http://schemas.microsoft.com/office/drawing/2014/main" id="{6A560269-FA2B-4D4C-8DBD-7DF530C21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7F544198-6541-E043-9347-17F967CBD1C4}"/>
              </a:ext>
            </a:extLst>
          </p:cNvPr>
          <p:cNvGrpSpPr/>
          <p:nvPr/>
        </p:nvGrpSpPr>
        <p:grpSpPr>
          <a:xfrm>
            <a:off x="6237558" y="1241418"/>
            <a:ext cx="974793" cy="565211"/>
            <a:chOff x="5478268" y="1927857"/>
            <a:chExt cx="974793" cy="565211"/>
          </a:xfrm>
        </p:grpSpPr>
        <p:sp>
          <p:nvSpPr>
            <p:cNvPr id="37" name="직사각형 36">
              <a:extLst>
                <a:ext uri="{FF2B5EF4-FFF2-40B4-BE49-F238E27FC236}">
                  <a16:creationId xmlns="" xmlns:a16="http://schemas.microsoft.com/office/drawing/2014/main" id="{B5E28F0B-BD53-DD4F-917E-F1F1A084E409}"/>
                </a:ext>
              </a:extLst>
            </p:cNvPr>
            <p:cNvSpPr/>
            <p:nvPr/>
          </p:nvSpPr>
          <p:spPr>
            <a:xfrm>
              <a:off x="5478268" y="1973576"/>
              <a:ext cx="974793" cy="519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36000" tIns="36000" rIns="36000" bIns="36000">
              <a:spAutoFit/>
            </a:bodyPr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Category : Furniture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City : San Francisco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500" dirty="0">
                  <a:latin typeface="+mn-ea"/>
                  <a:cs typeface="Nanum Gothic" charset="-127"/>
                </a:rPr>
                <a:t>글로벌필터명 </a:t>
              </a:r>
              <a:r>
                <a:rPr lang="en-US" altLang="ko-KR" sz="500" dirty="0">
                  <a:latin typeface="+mn-ea"/>
                  <a:cs typeface="Nanum Gothic" charset="-127"/>
                </a:rPr>
                <a:t>: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 </a:t>
              </a:r>
            </a:p>
          </p:txBody>
        </p:sp>
        <p:sp>
          <p:nvSpPr>
            <p:cNvPr id="39" name="삼각형 38">
              <a:extLst>
                <a:ext uri="{FF2B5EF4-FFF2-40B4-BE49-F238E27FC236}">
                  <a16:creationId xmlns="" xmlns:a16="http://schemas.microsoft.com/office/drawing/2014/main" id="{8F09B7B3-1C1A-2341-B250-AB17E4D7E4FF}"/>
                </a:ext>
              </a:extLst>
            </p:cNvPr>
            <p:cNvSpPr/>
            <p:nvPr/>
          </p:nvSpPr>
          <p:spPr>
            <a:xfrm>
              <a:off x="6301270" y="1927857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A81ABBC3-A91F-C145-994E-4D6D0CA4F384}"/>
              </a:ext>
            </a:extLst>
          </p:cNvPr>
          <p:cNvSpPr/>
          <p:nvPr/>
        </p:nvSpPr>
        <p:spPr>
          <a:xfrm>
            <a:off x="6183822" y="1088809"/>
            <a:ext cx="1050559" cy="77613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73B0D0D2-DD25-EE4C-9A38-192F3316A1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222"/>
          <a:stretch/>
        </p:blipFill>
        <p:spPr>
          <a:xfrm>
            <a:off x="3781190" y="1644220"/>
            <a:ext cx="841180" cy="54335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5C19144-88E3-5749-86B4-A8AC9A8FA441}"/>
              </a:ext>
            </a:extLst>
          </p:cNvPr>
          <p:cNvSpPr/>
          <p:nvPr/>
        </p:nvSpPr>
        <p:spPr>
          <a:xfrm>
            <a:off x="3786152" y="1651343"/>
            <a:ext cx="836218" cy="54335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5B98EA7A-6A5A-964E-8559-BCA6821007BB}"/>
              </a:ext>
            </a:extLst>
          </p:cNvPr>
          <p:cNvGrpSpPr/>
          <p:nvPr/>
        </p:nvGrpSpPr>
        <p:grpSpPr>
          <a:xfrm>
            <a:off x="6237558" y="2603493"/>
            <a:ext cx="974793" cy="1146182"/>
            <a:chOff x="5478268" y="1927857"/>
            <a:chExt cx="974793" cy="1146182"/>
          </a:xfrm>
        </p:grpSpPr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8B9AA523-CE60-7042-905E-45BA6FD9DED9}"/>
                </a:ext>
              </a:extLst>
            </p:cNvPr>
            <p:cNvSpPr/>
            <p:nvPr/>
          </p:nvSpPr>
          <p:spPr>
            <a:xfrm>
              <a:off x="5478268" y="1973576"/>
              <a:ext cx="974793" cy="11004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144000" tIns="36000" rIns="36000" bIns="36000">
              <a:noAutofit/>
            </a:bodyPr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Sales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(D)Region, (D)State, (D)City, (M)Profit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Category : Furniture, </a:t>
              </a:r>
              <a:r>
                <a:rPr lang="ko-KR" altLang="en-US" sz="500" dirty="0">
                  <a:latin typeface="+mn-ea"/>
                  <a:cs typeface="Nanum Gothic" charset="-127"/>
                </a:rPr>
                <a:t>글로벌 필터</a:t>
              </a:r>
              <a:r>
                <a:rPr lang="en-US" altLang="ko-KR" sz="500" dirty="0">
                  <a:latin typeface="+mn-ea"/>
                  <a:cs typeface="Nanum Gothic" charset="-127"/>
                </a:rPr>
                <a:t>...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500" dirty="0" err="1">
                  <a:latin typeface="+mn-ea"/>
                  <a:cs typeface="Nanum Gothic" charset="-127"/>
                </a:rPr>
                <a:t>필터명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en-US" altLang="ko-KR" sz="500" dirty="0">
                  <a:latin typeface="+mn-ea"/>
                  <a:cs typeface="Nanum Gothic" charset="-127"/>
                </a:rPr>
                <a:t>: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endParaRPr lang="en-US" altLang="ko-KR" sz="500" dirty="0">
                <a:latin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City : New York city, </a:t>
              </a:r>
              <a:r>
                <a:rPr lang="ko-KR" altLang="en-US" sz="500" dirty="0">
                  <a:latin typeface="+mn-ea"/>
                  <a:cs typeface="Nanum Gothic" charset="-127"/>
                </a:rPr>
                <a:t>차트 종속 필터</a:t>
              </a:r>
              <a:r>
                <a:rPr lang="en-US" altLang="ko-KR" sz="500" dirty="0">
                  <a:latin typeface="+mn-ea"/>
                  <a:cs typeface="Nanum Gothic" charset="-127"/>
                </a:rPr>
                <a:t>....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500" b="1" dirty="0">
                <a:latin typeface="+mn-ea"/>
                <a:cs typeface="Nanum Gothic" charset="-127"/>
              </a:endParaRPr>
            </a:p>
          </p:txBody>
        </p:sp>
        <p:sp>
          <p:nvSpPr>
            <p:cNvPr id="43" name="삼각형 42">
              <a:extLst>
                <a:ext uri="{FF2B5EF4-FFF2-40B4-BE49-F238E27FC236}">
                  <a16:creationId xmlns="" xmlns:a16="http://schemas.microsoft.com/office/drawing/2014/main" id="{0B6404DE-E270-D748-B37D-AAC490A28C58}"/>
                </a:ext>
              </a:extLst>
            </p:cNvPr>
            <p:cNvSpPr/>
            <p:nvPr/>
          </p:nvSpPr>
          <p:spPr>
            <a:xfrm>
              <a:off x="6301270" y="1927857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47" name="그래픽 46" descr="정보">
            <a:extLst>
              <a:ext uri="{FF2B5EF4-FFF2-40B4-BE49-F238E27FC236}">
                <a16:creationId xmlns="" xmlns:a16="http://schemas.microsoft.com/office/drawing/2014/main" id="{F23CBFB2-3071-E049-93E0-9F2306A21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27567" y="2467112"/>
            <a:ext cx="127246" cy="127246"/>
          </a:xfrm>
          <a:prstGeom prst="rect">
            <a:avLst/>
          </a:prstGeom>
        </p:spPr>
      </p:pic>
      <p:pic>
        <p:nvPicPr>
          <p:cNvPr id="28" name="그래픽 27" descr="데이터베이스">
            <a:extLst>
              <a:ext uri="{FF2B5EF4-FFF2-40B4-BE49-F238E27FC236}">
                <a16:creationId xmlns="" xmlns:a16="http://schemas.microsoft.com/office/drawing/2014/main" id="{19B96FA0-0DDD-794A-B679-E6F721E659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76184" y="2717289"/>
            <a:ext cx="70641" cy="70641"/>
          </a:xfrm>
          <a:prstGeom prst="rect">
            <a:avLst/>
          </a:prstGeom>
        </p:spPr>
      </p:pic>
      <p:pic>
        <p:nvPicPr>
          <p:cNvPr id="48" name="그래픽 47" descr="가로 막대형 차트">
            <a:extLst>
              <a:ext uri="{FF2B5EF4-FFF2-40B4-BE49-F238E27FC236}">
                <a16:creationId xmlns="" xmlns:a16="http://schemas.microsoft.com/office/drawing/2014/main" id="{C85319F7-95C2-8942-B8C3-C33A6DD5A2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276184" y="2827432"/>
            <a:ext cx="70641" cy="70641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1884E32F-CE49-3D48-8BE3-B97D0F51EAD3}"/>
              </a:ext>
            </a:extLst>
          </p:cNvPr>
          <p:cNvGrpSpPr/>
          <p:nvPr/>
        </p:nvGrpSpPr>
        <p:grpSpPr>
          <a:xfrm>
            <a:off x="6278884" y="3052754"/>
            <a:ext cx="71639" cy="73289"/>
            <a:chOff x="6649498" y="3031659"/>
            <a:chExt cx="223625" cy="228777"/>
          </a:xfrm>
          <a:solidFill>
            <a:schemeClr val="tx1"/>
          </a:solidFill>
        </p:grpSpPr>
        <p:pic>
          <p:nvPicPr>
            <p:cNvPr id="52" name="그래픽 51" descr="세계">
              <a:extLst>
                <a:ext uri="{FF2B5EF4-FFF2-40B4-BE49-F238E27FC236}">
                  <a16:creationId xmlns="" xmlns:a16="http://schemas.microsoft.com/office/drawing/2014/main" id="{7618B27C-1B1F-B943-A73B-95256DD16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53" name="그래픽 52" descr="필터">
              <a:extLst>
                <a:ext uri="{FF2B5EF4-FFF2-40B4-BE49-F238E27FC236}">
                  <a16:creationId xmlns="" xmlns:a16="http://schemas.microsoft.com/office/drawing/2014/main" id="{B56D17D1-8147-D44A-9604-5AFEB1399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AA3F8A9A-960F-9B4F-8410-07B841C049C1}"/>
              </a:ext>
            </a:extLst>
          </p:cNvPr>
          <p:cNvGrpSpPr/>
          <p:nvPr/>
        </p:nvGrpSpPr>
        <p:grpSpPr>
          <a:xfrm>
            <a:off x="6278884" y="3520565"/>
            <a:ext cx="71639" cy="73289"/>
            <a:chOff x="4477952" y="1538251"/>
            <a:chExt cx="114156" cy="116786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EC3E9EB2-494D-9E45-8162-B25CD1DE671C}"/>
                </a:ext>
              </a:extLst>
            </p:cNvPr>
            <p:cNvGrpSpPr/>
            <p:nvPr/>
          </p:nvGrpSpPr>
          <p:grpSpPr>
            <a:xfrm>
              <a:off x="4477952" y="1538251"/>
              <a:ext cx="114156" cy="116786"/>
              <a:chOff x="6649498" y="3031659"/>
              <a:chExt cx="223625" cy="228777"/>
            </a:xfrm>
            <a:solidFill>
              <a:schemeClr val="tx1">
                <a:lumMod val="50000"/>
                <a:lumOff val="50000"/>
              </a:schemeClr>
            </a:solidFill>
          </p:grpSpPr>
          <p:pic>
            <p:nvPicPr>
              <p:cNvPr id="57" name="그래픽 56" descr="세계">
                <a:extLst>
                  <a:ext uri="{FF2B5EF4-FFF2-40B4-BE49-F238E27FC236}">
                    <a16:creationId xmlns="" xmlns:a16="http://schemas.microsoft.com/office/drawing/2014/main" id="{EFA8F799-B46C-6D47-AAA6-1E2378C4C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649498" y="3031659"/>
                <a:ext cx="195818" cy="195818"/>
              </a:xfrm>
              <a:prstGeom prst="rect">
                <a:avLst/>
              </a:prstGeom>
            </p:spPr>
          </p:pic>
          <p:pic>
            <p:nvPicPr>
              <p:cNvPr id="58" name="그래픽 57" descr="필터">
                <a:extLst>
                  <a:ext uri="{FF2B5EF4-FFF2-40B4-BE49-F238E27FC236}">
                    <a16:creationId xmlns="" xmlns:a16="http://schemas.microsoft.com/office/drawing/2014/main" id="{D11ACF85-79CC-B944-A389-641AEB15F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730579" y="3117892"/>
                <a:ext cx="142544" cy="142544"/>
              </a:xfrm>
              <a:prstGeom prst="rect">
                <a:avLst/>
              </a:prstGeom>
            </p:spPr>
          </p:pic>
        </p:grpSp>
        <p:cxnSp>
          <p:nvCxnSpPr>
            <p:cNvPr id="56" name="직선 연결선[R] 55">
              <a:extLst>
                <a:ext uri="{FF2B5EF4-FFF2-40B4-BE49-F238E27FC236}">
                  <a16:creationId xmlns="" xmlns:a16="http://schemas.microsoft.com/office/drawing/2014/main" id="{D3867B49-35AB-C048-8BFC-51BFDFD5504E}"/>
                </a:ext>
              </a:extLst>
            </p:cNvPr>
            <p:cNvCxnSpPr/>
            <p:nvPr/>
          </p:nvCxnSpPr>
          <p:spPr>
            <a:xfrm flipH="1">
              <a:off x="4484411" y="1550964"/>
              <a:ext cx="87042" cy="870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BFC927D9-05AE-8A4D-898E-C8AF2A045B39}"/>
              </a:ext>
            </a:extLst>
          </p:cNvPr>
          <p:cNvGrpSpPr/>
          <p:nvPr/>
        </p:nvGrpSpPr>
        <p:grpSpPr>
          <a:xfrm>
            <a:off x="6278884" y="3278179"/>
            <a:ext cx="71639" cy="73289"/>
            <a:chOff x="6649498" y="3031659"/>
            <a:chExt cx="223625" cy="228777"/>
          </a:xfrm>
          <a:solidFill>
            <a:schemeClr val="tx1"/>
          </a:solidFill>
        </p:grpSpPr>
        <p:pic>
          <p:nvPicPr>
            <p:cNvPr id="60" name="그래픽 59" descr="세계">
              <a:extLst>
                <a:ext uri="{FF2B5EF4-FFF2-40B4-BE49-F238E27FC236}">
                  <a16:creationId xmlns="" xmlns:a16="http://schemas.microsoft.com/office/drawing/2014/main" id="{08BD47A8-10C9-7E48-B62A-9DDA927F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61" name="그래픽 60" descr="필터">
              <a:extLst>
                <a:ext uri="{FF2B5EF4-FFF2-40B4-BE49-F238E27FC236}">
                  <a16:creationId xmlns="" xmlns:a16="http://schemas.microsoft.com/office/drawing/2014/main" id="{FB464122-EAE0-604A-A326-DAC373FA8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cxnSp>
        <p:nvCxnSpPr>
          <p:cNvPr id="5" name="직선 연결선[R] 4">
            <a:extLst>
              <a:ext uri="{FF2B5EF4-FFF2-40B4-BE49-F238E27FC236}">
                <a16:creationId xmlns="" xmlns:a16="http://schemas.microsoft.com/office/drawing/2014/main" id="{B61D809B-3C8D-4245-B583-C763AE16D94D}"/>
              </a:ext>
            </a:extLst>
          </p:cNvPr>
          <p:cNvCxnSpPr/>
          <p:nvPr/>
        </p:nvCxnSpPr>
        <p:spPr>
          <a:xfrm>
            <a:off x="6237558" y="2810500"/>
            <a:ext cx="97479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[R] 61">
            <a:extLst>
              <a:ext uri="{FF2B5EF4-FFF2-40B4-BE49-F238E27FC236}">
                <a16:creationId xmlns="" xmlns:a16="http://schemas.microsoft.com/office/drawing/2014/main" id="{2444DF87-3A0B-0D43-8011-10084F2D31F4}"/>
              </a:ext>
            </a:extLst>
          </p:cNvPr>
          <p:cNvCxnSpPr/>
          <p:nvPr/>
        </p:nvCxnSpPr>
        <p:spPr>
          <a:xfrm>
            <a:off x="6237558" y="3039100"/>
            <a:ext cx="97479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="" xmlns:a16="http://schemas.microsoft.com/office/drawing/2014/main" id="{31191D39-B3D5-BB48-AA60-23EA60F6D588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986238" y="606750"/>
            <a:ext cx="0" cy="569121"/>
          </a:xfrm>
          <a:prstGeom prst="line">
            <a:avLst/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 63">
            <a:extLst>
              <a:ext uri="{FF2B5EF4-FFF2-40B4-BE49-F238E27FC236}">
                <a16:creationId xmlns="" xmlns:a16="http://schemas.microsoft.com/office/drawing/2014/main" id="{3F6D2630-86BA-2844-9CC3-A600C9FBAF19}"/>
              </a:ext>
            </a:extLst>
          </p:cNvPr>
          <p:cNvSpPr/>
          <p:nvPr/>
        </p:nvSpPr>
        <p:spPr>
          <a:xfrm>
            <a:off x="1832217" y="383387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="" xmlns:a16="http://schemas.microsoft.com/office/drawing/2014/main" id="{5BD3338C-B19F-874A-8205-EB65D816168C}"/>
              </a:ext>
            </a:extLst>
          </p:cNvPr>
          <p:cNvSpPr/>
          <p:nvPr/>
        </p:nvSpPr>
        <p:spPr>
          <a:xfrm>
            <a:off x="6131167" y="1018387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="" xmlns:a16="http://schemas.microsoft.com/office/drawing/2014/main" id="{BF25963A-C8BA-B244-AFAE-B30DF4F7BD1C}"/>
              </a:ext>
            </a:extLst>
          </p:cNvPr>
          <p:cNvSpPr/>
          <p:nvPr/>
        </p:nvSpPr>
        <p:spPr>
          <a:xfrm>
            <a:off x="3718167" y="1570837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5ACAF1BD-E204-9043-8B16-DB142F20CE58}"/>
              </a:ext>
            </a:extLst>
          </p:cNvPr>
          <p:cNvSpPr/>
          <p:nvPr/>
        </p:nvSpPr>
        <p:spPr>
          <a:xfrm>
            <a:off x="6131167" y="2370937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93B827FF-F5C6-7A41-A2E9-76BEA0CF6E98}"/>
              </a:ext>
            </a:extLst>
          </p:cNvPr>
          <p:cNvSpPr/>
          <p:nvPr/>
        </p:nvSpPr>
        <p:spPr>
          <a:xfrm>
            <a:off x="2810117" y="4085437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9" name="그래픽 68" descr="데이터베이스">
            <a:extLst>
              <a:ext uri="{FF2B5EF4-FFF2-40B4-BE49-F238E27FC236}">
                <a16:creationId xmlns="" xmlns:a16="http://schemas.microsoft.com/office/drawing/2014/main" id="{C425DCF5-A853-9947-9C6D-CB4EED50ED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22981" y="1713010"/>
            <a:ext cx="145264" cy="145264"/>
          </a:xfrm>
          <a:prstGeom prst="rect">
            <a:avLst/>
          </a:prstGeom>
        </p:spPr>
      </p:pic>
      <p:pic>
        <p:nvPicPr>
          <p:cNvPr id="70" name="그래픽 69" descr="가로 막대형 차트">
            <a:extLst>
              <a:ext uri="{FF2B5EF4-FFF2-40B4-BE49-F238E27FC236}">
                <a16:creationId xmlns="" xmlns:a16="http://schemas.microsoft.com/office/drawing/2014/main" id="{E1DBE287-AA6F-3848-80D9-A09EE4E6FC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31017" y="1870827"/>
            <a:ext cx="145264" cy="145264"/>
          </a:xfrm>
          <a:prstGeom prst="rect">
            <a:avLst/>
          </a:prstGeom>
        </p:spPr>
      </p:pic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1CD36C29-CAC1-B647-8AE2-873DF448A929}"/>
              </a:ext>
            </a:extLst>
          </p:cNvPr>
          <p:cNvGrpSpPr/>
          <p:nvPr/>
        </p:nvGrpSpPr>
        <p:grpSpPr>
          <a:xfrm>
            <a:off x="8928420" y="2566580"/>
            <a:ext cx="147316" cy="150709"/>
            <a:chOff x="6649498" y="3031659"/>
            <a:chExt cx="223625" cy="228777"/>
          </a:xfrm>
          <a:solidFill>
            <a:schemeClr val="tx1"/>
          </a:solidFill>
        </p:grpSpPr>
        <p:pic>
          <p:nvPicPr>
            <p:cNvPr id="72" name="그래픽 71" descr="세계">
              <a:extLst>
                <a:ext uri="{FF2B5EF4-FFF2-40B4-BE49-F238E27FC236}">
                  <a16:creationId xmlns="" xmlns:a16="http://schemas.microsoft.com/office/drawing/2014/main" id="{4A5ADBBB-6064-634C-B785-61DFABD49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73" name="그래픽 72" descr="필터">
              <a:extLst>
                <a:ext uri="{FF2B5EF4-FFF2-40B4-BE49-F238E27FC236}">
                  <a16:creationId xmlns="" xmlns:a16="http://schemas.microsoft.com/office/drawing/2014/main" id="{5785F6D1-25C4-3148-8AA5-83EE1F633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398A71B3-1177-E54C-A439-69F6D4890C16}"/>
              </a:ext>
            </a:extLst>
          </p:cNvPr>
          <p:cNvGrpSpPr/>
          <p:nvPr/>
        </p:nvGrpSpPr>
        <p:grpSpPr>
          <a:xfrm>
            <a:off x="8928420" y="2733879"/>
            <a:ext cx="160322" cy="164015"/>
            <a:chOff x="4477952" y="1538251"/>
            <a:chExt cx="114156" cy="116786"/>
          </a:xfrm>
        </p:grpSpPr>
        <p:grpSp>
          <p:nvGrpSpPr>
            <p:cNvPr id="75" name="그룹 74">
              <a:extLst>
                <a:ext uri="{FF2B5EF4-FFF2-40B4-BE49-F238E27FC236}">
                  <a16:creationId xmlns="" xmlns:a16="http://schemas.microsoft.com/office/drawing/2014/main" id="{6B2690BC-D71C-8746-BFD4-2F50C097209D}"/>
                </a:ext>
              </a:extLst>
            </p:cNvPr>
            <p:cNvGrpSpPr/>
            <p:nvPr/>
          </p:nvGrpSpPr>
          <p:grpSpPr>
            <a:xfrm>
              <a:off x="4477952" y="1538251"/>
              <a:ext cx="114156" cy="116786"/>
              <a:chOff x="6649498" y="3031659"/>
              <a:chExt cx="223625" cy="228777"/>
            </a:xfrm>
            <a:solidFill>
              <a:schemeClr val="tx1">
                <a:lumMod val="50000"/>
                <a:lumOff val="50000"/>
              </a:schemeClr>
            </a:solidFill>
          </p:grpSpPr>
          <p:pic>
            <p:nvPicPr>
              <p:cNvPr id="77" name="그래픽 76" descr="세계">
                <a:extLst>
                  <a:ext uri="{FF2B5EF4-FFF2-40B4-BE49-F238E27FC236}">
                    <a16:creationId xmlns="" xmlns:a16="http://schemas.microsoft.com/office/drawing/2014/main" id="{8B850566-BCFB-CD4E-A69B-756A1D4E6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=""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649498" y="3031659"/>
                <a:ext cx="195818" cy="195818"/>
              </a:xfrm>
              <a:prstGeom prst="rect">
                <a:avLst/>
              </a:prstGeom>
            </p:spPr>
          </p:pic>
          <p:pic>
            <p:nvPicPr>
              <p:cNvPr id="78" name="그래픽 77" descr="필터">
                <a:extLst>
                  <a:ext uri="{FF2B5EF4-FFF2-40B4-BE49-F238E27FC236}">
                    <a16:creationId xmlns="" xmlns:a16="http://schemas.microsoft.com/office/drawing/2014/main" id="{80208528-6592-4F47-A9D7-6F6D90696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=""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730579" y="3117892"/>
                <a:ext cx="142544" cy="142544"/>
              </a:xfrm>
              <a:prstGeom prst="rect">
                <a:avLst/>
              </a:prstGeom>
            </p:spPr>
          </p:pic>
        </p:grpSp>
        <p:cxnSp>
          <p:nvCxnSpPr>
            <p:cNvPr id="76" name="직선 연결선[R] 75">
              <a:extLst>
                <a:ext uri="{FF2B5EF4-FFF2-40B4-BE49-F238E27FC236}">
                  <a16:creationId xmlns="" xmlns:a16="http://schemas.microsoft.com/office/drawing/2014/main" id="{43DBE284-6FD5-5F40-B999-FB80D40A244A}"/>
                </a:ext>
              </a:extLst>
            </p:cNvPr>
            <p:cNvCxnSpPr/>
            <p:nvPr/>
          </p:nvCxnSpPr>
          <p:spPr>
            <a:xfrm flipH="1">
              <a:off x="4484411" y="1550964"/>
              <a:ext cx="87042" cy="870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030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Unit : Continuous &gt; None </a:t>
            </a:r>
            <a:r>
              <a:rPr kumimoji="1" lang="ko-KR" altLang="en-US" sz="500" dirty="0">
                <a:latin typeface="+mn-ea"/>
              </a:rPr>
              <a:t>이외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(6)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58110" y="548547"/>
          <a:ext cx="5785531" cy="6309453"/>
        </p:xfrm>
        <a:graphic>
          <a:graphicData uri="http://schemas.openxmlformats.org/drawingml/2006/table">
            <a:tbl>
              <a:tblPr/>
              <a:tblGrid>
                <a:gridCol w="101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75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09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108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Unit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681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Second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hh:mm:ss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kumimoji="1" lang="en-US" altLang="ko-KR" sz="600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97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021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Minute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hh:mm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kumimoji="1" lang="en-US" altLang="ko-KR" sz="600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96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927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Hour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hh:00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75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131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697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Week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</a:t>
                      </a:r>
                      <a:r>
                        <a:rPr kumimoji="1" lang="ko-KR" altLang="en-US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W1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361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27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6555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4312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Quarter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Q1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5760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026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512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722269" y="913416"/>
            <a:ext cx="2561051" cy="522116"/>
            <a:chOff x="8720865" y="4153417"/>
            <a:chExt cx="2561051" cy="522116"/>
          </a:xfrm>
        </p:grpSpPr>
        <p:sp>
          <p:nvSpPr>
            <p:cNvPr id="21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2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2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06:15:05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2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06:15:05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1722269" y="1652703"/>
            <a:ext cx="2561051" cy="522116"/>
            <a:chOff x="8720865" y="4153417"/>
            <a:chExt cx="2561051" cy="522116"/>
          </a:xfrm>
        </p:grpSpPr>
        <p:sp>
          <p:nvSpPr>
            <p:cNvPr id="23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4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4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1722269" y="2456883"/>
            <a:ext cx="2561051" cy="522116"/>
            <a:chOff x="8720865" y="4153417"/>
            <a:chExt cx="2561051" cy="522116"/>
          </a:xfrm>
        </p:grpSpPr>
        <p:sp>
          <p:nvSpPr>
            <p:cNvPr id="24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5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5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5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1722269" y="3246700"/>
            <a:ext cx="1962704" cy="522116"/>
            <a:chOff x="8720865" y="4153417"/>
            <a:chExt cx="1962704" cy="522116"/>
          </a:xfrm>
        </p:grpSpPr>
        <p:sp>
          <p:nvSpPr>
            <p:cNvPr id="25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6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6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64" name="모서리가 둥근 직사각형 26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6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68" name="그룹 267"/>
          <p:cNvGrpSpPr/>
          <p:nvPr/>
        </p:nvGrpSpPr>
        <p:grpSpPr>
          <a:xfrm>
            <a:off x="1722269" y="4042713"/>
            <a:ext cx="2566281" cy="522116"/>
            <a:chOff x="8720865" y="4153417"/>
            <a:chExt cx="2566281" cy="522116"/>
          </a:xfrm>
        </p:grpSpPr>
        <p:sp>
          <p:nvSpPr>
            <p:cNvPr id="26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7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7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2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73" name="모서리가 둥근 직사각형 272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4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75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7" name="모서리가 둥근 직사각형 58"/>
            <p:cNvSpPr/>
            <p:nvPr/>
          </p:nvSpPr>
          <p:spPr>
            <a:xfrm>
              <a:off x="941046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  <p:sp>
          <p:nvSpPr>
            <p:cNvPr id="278" name="모서리가 둥근 직사각형 58"/>
            <p:cNvSpPr/>
            <p:nvPr/>
          </p:nvSpPr>
          <p:spPr>
            <a:xfrm>
              <a:off x="1069702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1722269" y="4839646"/>
            <a:ext cx="1962704" cy="522116"/>
            <a:chOff x="8720865" y="4153417"/>
            <a:chExt cx="1962704" cy="522116"/>
          </a:xfrm>
        </p:grpSpPr>
        <p:sp>
          <p:nvSpPr>
            <p:cNvPr id="280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81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82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84" name="모서리가 둥근 직사각형 28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8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1722269" y="5634835"/>
            <a:ext cx="2566281" cy="522116"/>
            <a:chOff x="8720865" y="4153417"/>
            <a:chExt cx="2566281" cy="522116"/>
          </a:xfrm>
        </p:grpSpPr>
        <p:sp>
          <p:nvSpPr>
            <p:cNvPr id="298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99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00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1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3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04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5" name="모서리가 둥근 직사각형 58"/>
            <p:cNvSpPr/>
            <p:nvPr/>
          </p:nvSpPr>
          <p:spPr>
            <a:xfrm>
              <a:off x="941046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  <p:sp>
          <p:nvSpPr>
            <p:cNvPr id="306" name="모서리가 둥근 직사각형 58"/>
            <p:cNvSpPr/>
            <p:nvPr/>
          </p:nvSpPr>
          <p:spPr>
            <a:xfrm>
              <a:off x="1069702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1722269" y="6372850"/>
            <a:ext cx="1962704" cy="522116"/>
            <a:chOff x="8720865" y="4153417"/>
            <a:chExt cx="1962704" cy="522116"/>
          </a:xfrm>
        </p:grpSpPr>
        <p:sp>
          <p:nvSpPr>
            <p:cNvPr id="308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309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10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1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12" name="모서리가 둥근 직사각형 311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3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14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162672" y="729197"/>
            <a:ext cx="5780969" cy="678447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0" y="-8320"/>
            <a:ext cx="12192000" cy="6866320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LEGACY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21194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sz="500" dirty="0">
                <a:latin typeface="+mn-ea"/>
              </a:rPr>
              <a:t>차원값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시간 타입 </a:t>
            </a:r>
            <a:r>
              <a:rPr kumimoji="1" lang="en-US" altLang="ko-KR" sz="500" dirty="0">
                <a:latin typeface="+mn-ea"/>
              </a:rPr>
              <a:t>&gt;</a:t>
            </a:r>
            <a:r>
              <a:rPr kumimoji="1" lang="ko-KR" altLang="en-US" sz="500" dirty="0">
                <a:latin typeface="+mn-ea"/>
              </a:rPr>
              <a:t> </a:t>
            </a:r>
            <a:r>
              <a:rPr kumimoji="1" lang="en-US" altLang="ko-KR" sz="500" dirty="0">
                <a:latin typeface="+mn-ea"/>
              </a:rPr>
              <a:t>Unit : Continuous &gt; None </a:t>
            </a:r>
            <a:r>
              <a:rPr kumimoji="1" lang="ko-KR" altLang="en-US" sz="500" dirty="0">
                <a:latin typeface="+mn-ea"/>
              </a:rPr>
              <a:t>이외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(6)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158110" y="548547"/>
          <a:ext cx="5785531" cy="6309453"/>
        </p:xfrm>
        <a:graphic>
          <a:graphicData uri="http://schemas.openxmlformats.org/drawingml/2006/table">
            <a:tbl>
              <a:tblPr/>
              <a:tblGrid>
                <a:gridCol w="101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83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6875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909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151084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Unit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2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8681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Second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hh:mm:ss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kumimoji="1" lang="en-US" altLang="ko-KR" sz="600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97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59021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Minute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hh:mm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kumimoji="1" lang="en-US" altLang="ko-KR" sz="600" dirty="0">
                        <a:solidFill>
                          <a:schemeClr val="tx1"/>
                        </a:solidFill>
                        <a:latin typeface="+mn-ea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3964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927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Hour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hh:00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4759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1318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-MM-</a:t>
                      </a: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dd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078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66977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Week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</a:t>
                      </a:r>
                      <a:r>
                        <a:rPr kumimoji="1" lang="ko-KR" altLang="en-US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W1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6361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9270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-MM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6555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43123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Quarter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baseline="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Q1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5760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59026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List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dirty="0" err="1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yyyy</a:t>
                      </a: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단일 선택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or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다중선택 리스트</a:t>
                      </a:r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51242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Between</a:t>
                      </a: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1722269" y="913416"/>
            <a:ext cx="2561051" cy="522116"/>
            <a:chOff x="8720865" y="4153417"/>
            <a:chExt cx="2561051" cy="522116"/>
          </a:xfrm>
        </p:grpSpPr>
        <p:sp>
          <p:nvSpPr>
            <p:cNvPr id="21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2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2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06:15:05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2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06:15:05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1722269" y="1652703"/>
            <a:ext cx="2561051" cy="522116"/>
            <a:chOff x="8720865" y="4153417"/>
            <a:chExt cx="2561051" cy="522116"/>
          </a:xfrm>
        </p:grpSpPr>
        <p:sp>
          <p:nvSpPr>
            <p:cNvPr id="23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4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4" name="모서리가 둥근 직사각형 24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4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4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48" name="그룹 247"/>
          <p:cNvGrpSpPr/>
          <p:nvPr/>
        </p:nvGrpSpPr>
        <p:grpSpPr>
          <a:xfrm>
            <a:off x="1722269" y="2456883"/>
            <a:ext cx="2561051" cy="522116"/>
            <a:chOff x="8720865" y="4153417"/>
            <a:chExt cx="2561051" cy="522116"/>
          </a:xfrm>
        </p:grpSpPr>
        <p:sp>
          <p:nvSpPr>
            <p:cNvPr id="24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5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5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2" name="모서리가 둥근 직사각형 58"/>
            <p:cNvSpPr/>
            <p:nvPr/>
          </p:nvSpPr>
          <p:spPr>
            <a:xfrm>
              <a:off x="940523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54" name="모서리가 둥근 직사각형 25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5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7" name="모서리가 둥근 직사각형 58"/>
            <p:cNvSpPr/>
            <p:nvPr/>
          </p:nvSpPr>
          <p:spPr>
            <a:xfrm>
              <a:off x="1069179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58" name="그룹 257"/>
          <p:cNvGrpSpPr/>
          <p:nvPr/>
        </p:nvGrpSpPr>
        <p:grpSpPr>
          <a:xfrm>
            <a:off x="1722269" y="3246700"/>
            <a:ext cx="1962704" cy="522116"/>
            <a:chOff x="8720865" y="4153417"/>
            <a:chExt cx="1962704" cy="522116"/>
          </a:xfrm>
        </p:grpSpPr>
        <p:sp>
          <p:nvSpPr>
            <p:cNvPr id="25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6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6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64" name="모서리가 둥근 직사각형 26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6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6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68" name="그룹 267"/>
          <p:cNvGrpSpPr/>
          <p:nvPr/>
        </p:nvGrpSpPr>
        <p:grpSpPr>
          <a:xfrm>
            <a:off x="1722269" y="4042713"/>
            <a:ext cx="2566281" cy="522116"/>
            <a:chOff x="8720865" y="4153417"/>
            <a:chExt cx="2566281" cy="522116"/>
          </a:xfrm>
        </p:grpSpPr>
        <p:sp>
          <p:nvSpPr>
            <p:cNvPr id="269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70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71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2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73" name="모서리가 둥근 직사각형 272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4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75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7" name="모서리가 둥근 직사각형 58"/>
            <p:cNvSpPr/>
            <p:nvPr/>
          </p:nvSpPr>
          <p:spPr>
            <a:xfrm>
              <a:off x="941046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  <p:sp>
          <p:nvSpPr>
            <p:cNvPr id="278" name="모서리가 둥근 직사각형 58"/>
            <p:cNvSpPr/>
            <p:nvPr/>
          </p:nvSpPr>
          <p:spPr>
            <a:xfrm>
              <a:off x="1069702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W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1722269" y="4839646"/>
            <a:ext cx="1962704" cy="522116"/>
            <a:chOff x="8720865" y="4153417"/>
            <a:chExt cx="1962704" cy="522116"/>
          </a:xfrm>
        </p:grpSpPr>
        <p:sp>
          <p:nvSpPr>
            <p:cNvPr id="280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81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82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3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84" name="모서리가 둥근 직사각형 283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5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286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1722269" y="5634835"/>
            <a:ext cx="2566281" cy="522116"/>
            <a:chOff x="8720865" y="4153417"/>
            <a:chExt cx="2566281" cy="522116"/>
          </a:xfrm>
        </p:grpSpPr>
        <p:sp>
          <p:nvSpPr>
            <p:cNvPr id="298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299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00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1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3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04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5" name="모서리가 둥근 직사각형 58"/>
            <p:cNvSpPr/>
            <p:nvPr/>
          </p:nvSpPr>
          <p:spPr>
            <a:xfrm>
              <a:off x="9410469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  <p:sp>
          <p:nvSpPr>
            <p:cNvPr id="306" name="모서리가 둥근 직사각형 58"/>
            <p:cNvSpPr/>
            <p:nvPr/>
          </p:nvSpPr>
          <p:spPr>
            <a:xfrm>
              <a:off x="10697020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Q 1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1722269" y="6372850"/>
            <a:ext cx="1962704" cy="522116"/>
            <a:chOff x="8720865" y="4153417"/>
            <a:chExt cx="1962704" cy="522116"/>
          </a:xfrm>
        </p:grpSpPr>
        <p:sp>
          <p:nvSpPr>
            <p:cNvPr id="308" name="제목 2"/>
            <p:cNvSpPr txBox="1">
              <a:spLocks/>
            </p:cNvSpPr>
            <p:nvPr/>
          </p:nvSpPr>
          <p:spPr bwMode="auto">
            <a:xfrm>
              <a:off x="8805814" y="438998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309" name="제목 2"/>
            <p:cNvSpPr txBox="1">
              <a:spLocks/>
            </p:cNvSpPr>
            <p:nvPr/>
          </p:nvSpPr>
          <p:spPr bwMode="auto">
            <a:xfrm>
              <a:off x="8768035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From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10" name="모서리가 둥근 직사각형 58"/>
            <p:cNvSpPr/>
            <p:nvPr/>
          </p:nvSpPr>
          <p:spPr>
            <a:xfrm>
              <a:off x="8806892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1" name="제목 2"/>
            <p:cNvSpPr txBox="1">
              <a:spLocks/>
            </p:cNvSpPr>
            <p:nvPr/>
          </p:nvSpPr>
          <p:spPr bwMode="auto">
            <a:xfrm>
              <a:off x="10106247" y="4153417"/>
              <a:ext cx="265132" cy="7571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36000" tIns="36000" rIns="0" bIns="3600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/>
              <a:r>
                <a:rPr kumimoji="0"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ea typeface="+mn-ea"/>
                  <a:cs typeface="Nanum Gothic" charset="-127"/>
                </a:rPr>
                <a:t>To</a:t>
              </a:r>
              <a:endParaRPr kumimoji="0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12" name="모서리가 둥근 직사각형 311"/>
            <p:cNvSpPr/>
            <p:nvPr/>
          </p:nvSpPr>
          <p:spPr>
            <a:xfrm>
              <a:off x="8720865" y="4491688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3" name="제목 2"/>
            <p:cNvSpPr txBox="1">
              <a:spLocks/>
            </p:cNvSpPr>
            <p:nvPr/>
          </p:nvSpPr>
          <p:spPr bwMode="auto">
            <a:xfrm>
              <a:off x="10106247" y="4391270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14" name="모서리가 둥근 직사각형 58"/>
            <p:cNvSpPr/>
            <p:nvPr/>
          </p:nvSpPr>
          <p:spPr>
            <a:xfrm>
              <a:off x="10093443" y="426697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162672" y="729197"/>
            <a:ext cx="5780969" cy="678447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509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모서리가 둥근 직사각형 58"/>
          <p:cNvSpPr/>
          <p:nvPr/>
        </p:nvSpPr>
        <p:spPr>
          <a:xfrm>
            <a:off x="300946" y="882339"/>
            <a:ext cx="3486036" cy="414383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solid"/>
          </a:ln>
          <a:effectLst>
            <a:outerShdw blurRad="50800" dist="12700" dir="2700000" sx="101000" sy="101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515681" y="1311665"/>
            <a:ext cx="497561" cy="111695"/>
            <a:chOff x="4115560" y="1396774"/>
            <a:chExt cx="497561" cy="111695"/>
          </a:xfrm>
        </p:grpSpPr>
        <p:sp>
          <p:nvSpPr>
            <p:cNvPr id="83" name="제목 2"/>
            <p:cNvSpPr txBox="1">
              <a:spLocks/>
            </p:cNvSpPr>
            <p:nvPr/>
          </p:nvSpPr>
          <p:spPr bwMode="auto">
            <a:xfrm>
              <a:off x="4206186" y="1396774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Unit : Second</a:t>
              </a:r>
              <a:r>
                <a:rPr lang="ko-KR" altLang="en-US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by minute</a:t>
              </a:r>
            </a:p>
          </p:txBody>
        </p:sp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5560" y="1410101"/>
              <a:ext cx="64373" cy="87941"/>
            </a:xfrm>
            <a:prstGeom prst="rect">
              <a:avLst/>
            </a:prstGeom>
          </p:spPr>
        </p:pic>
      </p:grpSp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z="1600" dirty="0">
                <a:latin typeface="+mn-ea"/>
              </a:rPr>
              <a:t>차원값 </a:t>
            </a:r>
            <a:r>
              <a:rPr kumimoji="1" lang="en-US" altLang="ko-KR" sz="1600" dirty="0">
                <a:latin typeface="+mn-ea"/>
              </a:rPr>
              <a:t>&gt;</a:t>
            </a:r>
            <a:r>
              <a:rPr kumimoji="1" lang="ko-KR" altLang="en-US" sz="1600" dirty="0">
                <a:latin typeface="+mn-ea"/>
              </a:rPr>
              <a:t> 시간 타입</a:t>
            </a:r>
            <a:r>
              <a:rPr kumimoji="1" lang="en-US" altLang="ko-KR" sz="1600" dirty="0">
                <a:latin typeface="+mn-ea"/>
              </a:rPr>
              <a:t> &gt;</a:t>
            </a:r>
            <a:r>
              <a:rPr kumimoji="1" lang="ko-KR" altLang="en-US" sz="1600" dirty="0">
                <a:latin typeface="+mn-ea"/>
              </a:rPr>
              <a:t> </a:t>
            </a:r>
            <a:r>
              <a:rPr kumimoji="1" lang="en-US" altLang="ko-KR" sz="1600" dirty="0">
                <a:latin typeface="+mn-ea"/>
              </a:rPr>
              <a:t>Unit : </a:t>
            </a:r>
            <a:r>
              <a:rPr kumimoji="1" lang="en-US" altLang="ko-KR" sz="100" dirty="0">
                <a:latin typeface="+mn-ea"/>
              </a:rPr>
              <a:t>Discontinuous</a:t>
            </a:r>
            <a:endParaRPr kumimoji="1" lang="ko-KR" altLang="en-US" sz="16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(7)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FF0000"/>
                </a:solidFill>
                <a:latin typeface="+mn-ea"/>
              </a:rPr>
              <a:t>Unit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: Discontinuous type</a:t>
            </a: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 범위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대시보드에서 필터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초기 선택 항목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개별 차트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차트에서 필터 추가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초기 선택 항목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위젯 표현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리스트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(default) 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콤보박스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 선택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85727" lvl="1" indent="0">
              <a:buNone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Unit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에 맞는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출력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Unit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별 설정 항목 및 </a:t>
            </a:r>
            <a:r>
              <a:rPr lang="en-US" altLang="ko-KR" b="1" dirty="0">
                <a:solidFill>
                  <a:srgbClr val="00B0F0"/>
                </a:solidFill>
                <a:latin typeface="+mn-ea"/>
              </a:rPr>
              <a:t>UI</a:t>
            </a:r>
            <a:r>
              <a:rPr lang="ko-KR" altLang="en-US" b="1" dirty="0">
                <a:solidFill>
                  <a:srgbClr val="00B0F0"/>
                </a:solidFill>
                <a:latin typeface="+mn-ea"/>
              </a:rPr>
              <a:t> 참고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선택 범위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리스트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최초의 초기값은 첫번째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value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임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숨김 목록은 선택 불가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비활성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다중선택 가능하며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‘All(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전체선택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)’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가능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단일 선택 불가</a:t>
            </a:r>
            <a:endParaRPr kumimoji="1" lang="en-US" altLang="ko-KR" u="sng" dirty="0">
              <a:solidFill>
                <a:srgbClr val="FF0000"/>
              </a:solidFill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정렬</a:t>
            </a:r>
            <a:endParaRPr kumimoji="1" lang="en-US" altLang="ko-KR" dirty="0">
              <a:latin typeface="+mn-ea"/>
            </a:endParaRPr>
          </a:p>
          <a:p>
            <a:pPr lvl="1" fontAlgn="ctr"/>
            <a:r>
              <a:rPr lang="en-US" altLang="ko-KR" sz="600" strike="sngStrike" dirty="0">
                <a:solidFill>
                  <a:srgbClr val="000000"/>
                </a:solidFill>
                <a:latin typeface="+mn-ea"/>
              </a:rPr>
              <a:t>Continuous &gt; Week / Continuous &gt; Month /</a:t>
            </a:r>
            <a:r>
              <a:rPr lang="en-US" altLang="ko-KR" sz="600" dirty="0">
                <a:solidFill>
                  <a:srgbClr val="000000"/>
                </a:solidFill>
                <a:latin typeface="+mn-ea"/>
              </a:rPr>
              <a:t> Discontinuous &gt; Day by week / Discontinuous &gt; Month by year</a:t>
            </a:r>
          </a:p>
          <a:p>
            <a:pPr lvl="2" fontAlgn="ctr"/>
            <a:r>
              <a:rPr lang="ko-KR" altLang="en-US" sz="600" dirty="0">
                <a:solidFill>
                  <a:srgbClr val="000000"/>
                </a:solidFill>
                <a:latin typeface="+mn-ea"/>
              </a:rPr>
              <a:t>시스템에서 정한 순으로 정렬 가능</a:t>
            </a:r>
            <a:r>
              <a:rPr lang="en-US" altLang="ko-KR" sz="600" dirty="0">
                <a:solidFill>
                  <a:srgbClr val="000000"/>
                </a:solidFill>
                <a:latin typeface="+mn-ea"/>
              </a:rPr>
              <a:t>.</a:t>
            </a:r>
            <a:r>
              <a:rPr lang="ko-KR" altLang="en-US" sz="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rgbClr val="000000"/>
                </a:solidFill>
                <a:latin typeface="+mn-ea"/>
              </a:rPr>
              <a:t>Manual ascending(Default), descending</a:t>
            </a: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2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1" fontAlgn="ctr"/>
            <a:r>
              <a:rPr lang="ko-KR" altLang="en-US" sz="600" dirty="0">
                <a:solidFill>
                  <a:srgbClr val="000000"/>
                </a:solidFill>
                <a:latin typeface="+mn-ea"/>
              </a:rPr>
              <a:t>그 이외의 단위</a:t>
            </a:r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1" fontAlgn="ctr"/>
            <a:endParaRPr lang="en-US" altLang="ko-KR" sz="600" dirty="0">
              <a:solidFill>
                <a:srgbClr val="000000"/>
              </a:solidFill>
              <a:latin typeface="+mn-ea"/>
            </a:endParaRPr>
          </a:p>
          <a:p>
            <a:pPr lvl="1"/>
            <a:endParaRPr lang="en-US" altLang="ko-KR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65848" y="916474"/>
            <a:ext cx="132869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Dimension type filter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723102" y="4636657"/>
            <a:ext cx="2635916" cy="284559"/>
            <a:chOff x="2958860" y="4572000"/>
            <a:chExt cx="3036498" cy="327804"/>
          </a:xfrm>
        </p:grpSpPr>
        <p:pic>
          <p:nvPicPr>
            <p:cNvPr id="179" name="그림 17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80" name="그룹 179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2" name="직사각형 181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49" name="모서리가 둥근 직사각형 48"/>
          <p:cNvSpPr/>
          <p:nvPr/>
        </p:nvSpPr>
        <p:spPr>
          <a:xfrm>
            <a:off x="2313130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7" name="모서리가 둥근 직사각형 58"/>
          <p:cNvSpPr/>
          <p:nvPr/>
        </p:nvSpPr>
        <p:spPr>
          <a:xfrm>
            <a:off x="503932" y="1210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288" name="직선 연결선[R] 287"/>
          <p:cNvCxnSpPr/>
          <p:nvPr/>
        </p:nvCxnSpPr>
        <p:spPr>
          <a:xfrm>
            <a:off x="310182" y="1135699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모서리가 둥근 직사각형 124"/>
          <p:cNvSpPr/>
          <p:nvPr/>
        </p:nvSpPr>
        <p:spPr>
          <a:xfrm>
            <a:off x="2675676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Time-type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352812" y="940878"/>
            <a:ext cx="146758" cy="146758"/>
            <a:chOff x="2668658" y="2717367"/>
            <a:chExt cx="146758" cy="146758"/>
          </a:xfrm>
        </p:grpSpPr>
        <p:sp>
          <p:nvSpPr>
            <p:cNvPr id="92" name="직사각형 91"/>
            <p:cNvSpPr/>
            <p:nvPr/>
          </p:nvSpPr>
          <p:spPr>
            <a:xfrm>
              <a:off x="2668658" y="2717367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93" name="그림 92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628" y="2754934"/>
              <a:ext cx="85687" cy="71283"/>
            </a:xfrm>
            <a:prstGeom prst="rect">
              <a:avLst/>
            </a:prstGeom>
            <a:noFill/>
          </p:spPr>
        </p:pic>
      </p:grpSp>
      <p:sp>
        <p:nvSpPr>
          <p:cNvPr id="97" name="제목 2"/>
          <p:cNvSpPr txBox="1">
            <a:spLocks/>
          </p:cNvSpPr>
          <p:nvPr/>
        </p:nvSpPr>
        <p:spPr bwMode="auto">
          <a:xfrm>
            <a:off x="3015168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3256004" y="943710"/>
            <a:ext cx="445240" cy="111608"/>
            <a:chOff x="1482525" y="4435689"/>
            <a:chExt cx="445240" cy="111608"/>
          </a:xfrm>
        </p:grpSpPr>
        <p:sp>
          <p:nvSpPr>
            <p:cNvPr id="99" name="직사각형 98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0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292" name="모서리가 둥근 직사각형 58"/>
          <p:cNvSpPr/>
          <p:nvPr/>
        </p:nvSpPr>
        <p:spPr>
          <a:xfrm>
            <a:off x="448848" y="1682856"/>
            <a:ext cx="1238345" cy="27561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mr-IN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(</a:t>
            </a:r>
            <a:r>
              <a:rPr lang="mr-IN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</a:t>
            </a:r>
            <a:r>
              <a:rPr lang="mr-IN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)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 Sec.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3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4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5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6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7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8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9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10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11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12 Sec.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59 Sec.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60 Sec.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97" name="직선 연결선[R] 296"/>
          <p:cNvCxnSpPr/>
          <p:nvPr/>
        </p:nvCxnSpPr>
        <p:spPr>
          <a:xfrm>
            <a:off x="294266" y="4577953"/>
            <a:ext cx="3492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29131" y="11726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3" name="타원 112"/>
          <p:cNvSpPr/>
          <p:nvPr/>
        </p:nvSpPr>
        <p:spPr>
          <a:xfrm>
            <a:off x="229131" y="13173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4" name="타원 113"/>
          <p:cNvSpPr/>
          <p:nvPr/>
        </p:nvSpPr>
        <p:spPr>
          <a:xfrm>
            <a:off x="229131" y="18487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3" name="모서리가 둥근 직사각형 58"/>
          <p:cNvSpPr/>
          <p:nvPr/>
        </p:nvSpPr>
        <p:spPr>
          <a:xfrm>
            <a:off x="916681" y="1694963"/>
            <a:ext cx="1238345" cy="275610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412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1243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1234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12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341234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294780" y="4085858"/>
            <a:ext cx="3492716" cy="74969"/>
            <a:chOff x="6906827" y="3548503"/>
            <a:chExt cx="5282214" cy="239616"/>
          </a:xfrm>
        </p:grpSpPr>
        <p:sp>
          <p:nvSpPr>
            <p:cNvPr id="110" name="자유형 109"/>
            <p:cNvSpPr/>
            <p:nvPr/>
          </p:nvSpPr>
          <p:spPr>
            <a:xfrm>
              <a:off x="6906827" y="3548503"/>
              <a:ext cx="5282214" cy="180724"/>
            </a:xfrm>
            <a:custGeom>
              <a:avLst/>
              <a:gdLst>
                <a:gd name="connsiteX0" fmla="*/ 0 w 5282214"/>
                <a:gd name="connsiteY0" fmla="*/ 91342 h 180724"/>
                <a:gd name="connsiteX1" fmla="*/ 1091954 w 5282214"/>
                <a:gd name="connsiteY1" fmla="*/ 2565 h 180724"/>
                <a:gd name="connsiteX2" fmla="*/ 3897297 w 5282214"/>
                <a:gd name="connsiteY2" fmla="*/ 180118 h 180724"/>
                <a:gd name="connsiteX3" fmla="*/ 5282214 w 5282214"/>
                <a:gd name="connsiteY3" fmla="*/ 64709 h 1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2214" h="180724">
                  <a:moveTo>
                    <a:pt x="0" y="91342"/>
                  </a:moveTo>
                  <a:cubicBezTo>
                    <a:pt x="221202" y="39555"/>
                    <a:pt x="442405" y="-12231"/>
                    <a:pt x="1091954" y="2565"/>
                  </a:cubicBezTo>
                  <a:cubicBezTo>
                    <a:pt x="1741503" y="17361"/>
                    <a:pt x="3198920" y="169761"/>
                    <a:pt x="3897297" y="180118"/>
                  </a:cubicBezTo>
                  <a:cubicBezTo>
                    <a:pt x="4595674" y="190475"/>
                    <a:pt x="5282214" y="64709"/>
                    <a:pt x="5282214" y="64709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1" name="자유형 110"/>
            <p:cNvSpPr/>
            <p:nvPr/>
          </p:nvSpPr>
          <p:spPr>
            <a:xfrm>
              <a:off x="6906827" y="3607395"/>
              <a:ext cx="5282214" cy="180724"/>
            </a:xfrm>
            <a:custGeom>
              <a:avLst/>
              <a:gdLst>
                <a:gd name="connsiteX0" fmla="*/ 0 w 5282214"/>
                <a:gd name="connsiteY0" fmla="*/ 91342 h 180724"/>
                <a:gd name="connsiteX1" fmla="*/ 1091954 w 5282214"/>
                <a:gd name="connsiteY1" fmla="*/ 2565 h 180724"/>
                <a:gd name="connsiteX2" fmla="*/ 3897297 w 5282214"/>
                <a:gd name="connsiteY2" fmla="*/ 180118 h 180724"/>
                <a:gd name="connsiteX3" fmla="*/ 5282214 w 5282214"/>
                <a:gd name="connsiteY3" fmla="*/ 64709 h 18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2214" h="180724">
                  <a:moveTo>
                    <a:pt x="0" y="91342"/>
                  </a:moveTo>
                  <a:cubicBezTo>
                    <a:pt x="221202" y="39555"/>
                    <a:pt x="442405" y="-12231"/>
                    <a:pt x="1091954" y="2565"/>
                  </a:cubicBezTo>
                  <a:cubicBezTo>
                    <a:pt x="1741503" y="17361"/>
                    <a:pt x="3198920" y="169761"/>
                    <a:pt x="3897297" y="180118"/>
                  </a:cubicBezTo>
                  <a:cubicBezTo>
                    <a:pt x="4595674" y="190475"/>
                    <a:pt x="5282214" y="64709"/>
                    <a:pt x="5282214" y="64709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40" t="71070" r="25201" b="20575"/>
          <a:stretch/>
        </p:blipFill>
        <p:spPr>
          <a:xfrm>
            <a:off x="3079678" y="3438037"/>
            <a:ext cx="211147" cy="532965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59" name="그룹 58"/>
          <p:cNvGrpSpPr/>
          <p:nvPr/>
        </p:nvGrpSpPr>
        <p:grpSpPr>
          <a:xfrm>
            <a:off x="3119777" y="1776570"/>
            <a:ext cx="129661" cy="1606678"/>
            <a:chOff x="3358416" y="2324434"/>
            <a:chExt cx="129661" cy="1606678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324434"/>
              <a:ext cx="129661" cy="129661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509061"/>
              <a:ext cx="129661" cy="129661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693688"/>
              <a:ext cx="129661" cy="129661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2878315"/>
              <a:ext cx="129661" cy="129661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062942"/>
              <a:ext cx="129661" cy="129661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247569"/>
              <a:ext cx="129661" cy="129661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432196"/>
              <a:ext cx="129661" cy="129661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616823"/>
              <a:ext cx="129661" cy="129661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16" y="3801451"/>
              <a:ext cx="129661" cy="129661"/>
            </a:xfrm>
            <a:prstGeom prst="rect">
              <a:avLst/>
            </a:prstGeom>
          </p:spPr>
        </p:pic>
      </p:grpSp>
      <p:grpSp>
        <p:nvGrpSpPr>
          <p:cNvPr id="69" name="그룹 68"/>
          <p:cNvGrpSpPr/>
          <p:nvPr/>
        </p:nvGrpSpPr>
        <p:grpSpPr>
          <a:xfrm>
            <a:off x="3119776" y="3998765"/>
            <a:ext cx="129661" cy="498916"/>
            <a:chOff x="4701395" y="4522485"/>
            <a:chExt cx="129661" cy="498916"/>
          </a:xfrm>
        </p:grpSpPr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522485"/>
              <a:ext cx="129661" cy="129661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707112"/>
              <a:ext cx="129661" cy="129661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395" y="4891740"/>
              <a:ext cx="129661" cy="129661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516005" y="3346949"/>
            <a:ext cx="1433743" cy="548829"/>
          </a:xfrm>
          <a:prstGeom prst="rect">
            <a:avLst/>
          </a:prstGeom>
          <a:solidFill>
            <a:schemeClr val="bg1">
              <a:alpha val="7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73" name="표 172"/>
          <p:cNvGraphicFramePr>
            <a:graphicFrameLocks noGrp="1"/>
          </p:cNvGraphicFramePr>
          <p:nvPr>
            <p:extLst/>
          </p:nvPr>
        </p:nvGraphicFramePr>
        <p:xfrm>
          <a:off x="4034123" y="883292"/>
          <a:ext cx="4477865" cy="2502805"/>
        </p:xfrm>
        <a:graphic>
          <a:graphicData uri="http://schemas.openxmlformats.org/drawingml/2006/table">
            <a:tbl>
              <a:tblPr/>
              <a:tblGrid>
                <a:gridCol w="14005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87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885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3511">
                <a:tc>
                  <a:txBody>
                    <a:bodyPr/>
                    <a:lstStyle/>
                    <a:p>
                      <a:pPr algn="l" fontAlgn="ctr"/>
                      <a:r>
                        <a:rPr lang="it-IT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Unit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Depth 1</a:t>
                      </a:r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Second by minute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60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Sec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Minute by hour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60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Min</a:t>
                      </a:r>
                      <a:endParaRPr lang="en-US" altLang="ko-KR" sz="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60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Hour by 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Hrs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24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Hrs</a:t>
                      </a:r>
                      <a:endParaRPr lang="en-US" altLang="ko-KR" sz="600" b="0" i="0" u="none" strike="noStrike" baseline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Day by week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Monday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Sunday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월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Day by month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1th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31th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Day by 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1th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365th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365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Week by month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W1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W5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Week by 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W1 ... W53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53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주차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Month by 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January 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... December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Quarter by 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Q1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 Q4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분기 </a:t>
                      </a:r>
                      <a:r>
                        <a:rPr lang="mr-IN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–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분기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175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Discontinuous &gt; </a:t>
                      </a:r>
                      <a:r>
                        <a:rPr 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Year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yyyy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...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멀티 셀렉 가능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600" b="0" i="0" u="none" strike="noStrike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데이터기반 년도 목록</a:t>
                      </a:r>
                      <a:r>
                        <a:rPr lang="en-US" altLang="ko-KR" sz="600" b="0" i="0" u="none" strike="noStrike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?</a:t>
                      </a:r>
                      <a:endParaRPr lang="ko-KR" altLang="en-US" sz="600" b="0" i="0" u="none" strike="noStrike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74" name="모서리가 둥근 직사각형 58"/>
          <p:cNvSpPr/>
          <p:nvPr/>
        </p:nvSpPr>
        <p:spPr>
          <a:xfrm>
            <a:off x="-657678" y="1731861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▼</a:t>
            </a:r>
          </a:p>
        </p:txBody>
      </p:sp>
      <p:sp>
        <p:nvSpPr>
          <p:cNvPr id="175" name="모서리가 둥근 직사각형 58"/>
          <p:cNvSpPr/>
          <p:nvPr/>
        </p:nvSpPr>
        <p:spPr>
          <a:xfrm>
            <a:off x="-657678" y="2366823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▼</a:t>
            </a:r>
          </a:p>
        </p:txBody>
      </p:sp>
      <p:sp>
        <p:nvSpPr>
          <p:cNvPr id="176" name="모서리가 둥근 직사각형 58"/>
          <p:cNvSpPr/>
          <p:nvPr/>
        </p:nvSpPr>
        <p:spPr>
          <a:xfrm>
            <a:off x="-657678" y="2790131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Jan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▼</a:t>
            </a:r>
          </a:p>
        </p:txBody>
      </p:sp>
      <p:sp>
        <p:nvSpPr>
          <p:cNvPr id="183" name="모서리가 둥근 직사각형 182"/>
          <p:cNvSpPr/>
          <p:nvPr/>
        </p:nvSpPr>
        <p:spPr>
          <a:xfrm>
            <a:off x="-657678" y="3001785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Q 1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▼</a:t>
            </a:r>
          </a:p>
        </p:txBody>
      </p:sp>
      <p:sp>
        <p:nvSpPr>
          <p:cNvPr id="184" name="모서리가 둥근 직사각형 58"/>
          <p:cNvSpPr/>
          <p:nvPr/>
        </p:nvSpPr>
        <p:spPr>
          <a:xfrm>
            <a:off x="-657678" y="1096899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 Sec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▼</a:t>
            </a:r>
          </a:p>
        </p:txBody>
      </p:sp>
      <p:sp>
        <p:nvSpPr>
          <p:cNvPr id="185" name="모서리가 둥근 직사각형 58"/>
          <p:cNvSpPr/>
          <p:nvPr/>
        </p:nvSpPr>
        <p:spPr>
          <a:xfrm>
            <a:off x="-657678" y="1308553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 Min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▼</a:t>
            </a:r>
          </a:p>
        </p:txBody>
      </p:sp>
      <p:sp>
        <p:nvSpPr>
          <p:cNvPr id="186" name="모서리가 둥근 직사각형 58"/>
          <p:cNvSpPr/>
          <p:nvPr/>
        </p:nvSpPr>
        <p:spPr>
          <a:xfrm>
            <a:off x="-657678" y="1943515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1th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87" name="모서리가 둥근 직사각형 58"/>
          <p:cNvSpPr/>
          <p:nvPr/>
        </p:nvSpPr>
        <p:spPr>
          <a:xfrm>
            <a:off x="-657678" y="2155169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1th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88" name="모서리가 둥근 직사각형 58"/>
          <p:cNvSpPr/>
          <p:nvPr/>
        </p:nvSpPr>
        <p:spPr>
          <a:xfrm>
            <a:off x="-657678" y="2578477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W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▼</a:t>
            </a:r>
          </a:p>
        </p:txBody>
      </p:sp>
      <p:sp>
        <p:nvSpPr>
          <p:cNvPr id="189" name="모서리가 둥근 직사각형 58"/>
          <p:cNvSpPr/>
          <p:nvPr/>
        </p:nvSpPr>
        <p:spPr>
          <a:xfrm>
            <a:off x="-657678" y="1520207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Hrs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▼</a:t>
            </a:r>
          </a:p>
        </p:txBody>
      </p:sp>
      <p:sp>
        <p:nvSpPr>
          <p:cNvPr id="190" name="모서리가 둥근 직사각형 58"/>
          <p:cNvSpPr/>
          <p:nvPr/>
        </p:nvSpPr>
        <p:spPr>
          <a:xfrm>
            <a:off x="-657678" y="3213439"/>
            <a:ext cx="489296" cy="144000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fontAlgn="ctr">
              <a:defRPr/>
            </a:pP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yyyy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339865" y="1605187"/>
            <a:ext cx="68735" cy="88415"/>
            <a:chOff x="10621460" y="2581725"/>
            <a:chExt cx="141176" cy="1225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94" name="아래쪽 화살표[D] 93"/>
            <p:cNvSpPr/>
            <p:nvPr/>
          </p:nvSpPr>
          <p:spPr>
            <a:xfrm>
              <a:off x="1068268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5" name="아래쪽 화살표[D] 94"/>
            <p:cNvSpPr/>
            <p:nvPr/>
          </p:nvSpPr>
          <p:spPr>
            <a:xfrm rot="10800000">
              <a:off x="10621460" y="2581725"/>
              <a:ext cx="79956" cy="122575"/>
            </a:xfrm>
            <a:prstGeom prst="downArrow">
              <a:avLst>
                <a:gd name="adj1" fmla="val 39172"/>
                <a:gd name="adj2" fmla="val 50000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96" name="그림 95"/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777" y="1584299"/>
            <a:ext cx="129661" cy="129661"/>
          </a:xfrm>
          <a:prstGeom prst="rect">
            <a:avLst/>
          </a:prstGeom>
        </p:spPr>
      </p:pic>
      <p:sp>
        <p:nvSpPr>
          <p:cNvPr id="101" name="모서리가 둥근 직사각형 58"/>
          <p:cNvSpPr/>
          <p:nvPr/>
        </p:nvSpPr>
        <p:spPr>
          <a:xfrm>
            <a:off x="460919" y="1562001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929530" y="669641"/>
            <a:ext cx="1326004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latin typeface="+mn-ea"/>
              </a:rPr>
              <a:t>&lt; Unit</a:t>
            </a:r>
            <a:r>
              <a:rPr lang="ko-KR" altLang="en-US" sz="700" dirty="0">
                <a:latin typeface="+mn-ea"/>
              </a:rPr>
              <a:t> 별 설정 항목 및 </a:t>
            </a:r>
            <a:r>
              <a:rPr lang="en-US" altLang="ko-KR" sz="700" dirty="0">
                <a:latin typeface="+mn-ea"/>
              </a:rPr>
              <a:t>UI</a:t>
            </a:r>
            <a:r>
              <a:rPr lang="ko-KR" altLang="en-US" sz="700" dirty="0">
                <a:latin typeface="+mn-ea"/>
              </a:rPr>
              <a:t> </a:t>
            </a:r>
            <a:r>
              <a:rPr lang="en-US" altLang="ko-KR" sz="700" dirty="0">
                <a:latin typeface="+mn-ea"/>
              </a:rPr>
              <a:t>&gt;</a:t>
            </a:r>
            <a:endParaRPr lang="ko-KR" altLang="en-US" sz="700" dirty="0"/>
          </a:p>
        </p:txBody>
      </p:sp>
      <p:grpSp>
        <p:nvGrpSpPr>
          <p:cNvPr id="76" name="그룹 75"/>
          <p:cNvGrpSpPr/>
          <p:nvPr/>
        </p:nvGrpSpPr>
        <p:grpSpPr>
          <a:xfrm>
            <a:off x="236836" y="510106"/>
            <a:ext cx="173209" cy="492300"/>
            <a:chOff x="236836" y="519323"/>
            <a:chExt cx="173209" cy="492300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" r="25419" b="-1"/>
            <a:stretch/>
          </p:blipFill>
          <p:spPr>
            <a:xfrm>
              <a:off x="253565" y="519323"/>
              <a:ext cx="118958" cy="159504"/>
            </a:xfrm>
            <a:prstGeom prst="rect">
              <a:avLst/>
            </a:prstGeom>
          </p:spPr>
        </p:pic>
        <p:sp>
          <p:nvSpPr>
            <p:cNvPr id="78" name="직사각형 77"/>
            <p:cNvSpPr/>
            <p:nvPr/>
          </p:nvSpPr>
          <p:spPr>
            <a:xfrm>
              <a:off x="236836" y="529754"/>
              <a:ext cx="173209" cy="159495"/>
            </a:xfrm>
            <a:prstGeom prst="rect">
              <a:avLst/>
            </a:prstGeom>
            <a:noFill/>
            <a:ln w="3175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latin typeface="+mn-ea"/>
                <a:cs typeface="Nanum Gothic" charset="-127"/>
              </a:endParaRPr>
            </a:p>
          </p:txBody>
        </p:sp>
        <p:cxnSp>
          <p:nvCxnSpPr>
            <p:cNvPr id="79" name="직선 연결선[R] 78"/>
            <p:cNvCxnSpPr/>
            <p:nvPr/>
          </p:nvCxnSpPr>
          <p:spPr>
            <a:xfrm flipH="1">
              <a:off x="302880" y="609502"/>
              <a:ext cx="107165" cy="402121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/>
            <p:cNvCxnSpPr/>
            <p:nvPr/>
          </p:nvCxnSpPr>
          <p:spPr>
            <a:xfrm>
              <a:off x="236836" y="609502"/>
              <a:ext cx="75012" cy="395660"/>
            </a:xfrm>
            <a:prstGeom prst="line">
              <a:avLst/>
            </a:prstGeom>
            <a:ln w="3175"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모서리가 둥근 직사각형 58"/>
          <p:cNvSpPr/>
          <p:nvPr/>
        </p:nvSpPr>
        <p:spPr>
          <a:xfrm>
            <a:off x="1026460" y="1273741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Second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by minute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104" name="타원 103"/>
          <p:cNvSpPr/>
          <p:nvPr/>
        </p:nvSpPr>
        <p:spPr>
          <a:xfrm>
            <a:off x="3312320" y="145035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9129084" y="4722769"/>
            <a:ext cx="1221450" cy="792435"/>
            <a:chOff x="3502898" y="2141242"/>
            <a:chExt cx="1221450" cy="792435"/>
          </a:xfrm>
        </p:grpSpPr>
        <p:grpSp>
          <p:nvGrpSpPr>
            <p:cNvPr id="106" name="그룹 105"/>
            <p:cNvGrpSpPr/>
            <p:nvPr/>
          </p:nvGrpSpPr>
          <p:grpSpPr>
            <a:xfrm>
              <a:off x="3502898" y="2317500"/>
              <a:ext cx="1221450" cy="616177"/>
              <a:chOff x="10259058" y="2719981"/>
              <a:chExt cx="972920" cy="616177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10259058" y="2719981"/>
                <a:ext cx="972920" cy="6161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descending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descending</a:t>
                </a:r>
              </a:p>
            </p:txBody>
          </p:sp>
          <p:sp>
            <p:nvSpPr>
              <p:cNvPr id="118" name="L 도형 117"/>
              <p:cNvSpPr/>
              <p:nvPr/>
            </p:nvSpPr>
            <p:spPr>
              <a:xfrm rot="18900000">
                <a:off x="10307440" y="3102015"/>
                <a:ext cx="76407" cy="50744"/>
              </a:xfrm>
              <a:prstGeom prst="corner">
                <a:avLst>
                  <a:gd name="adj1" fmla="val 19136"/>
                  <a:gd name="adj2" fmla="val 1913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07" name="직사각형 106"/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5" name="아래쪽 화살표[D] 114"/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16" name="아래쪽 화살표[D] 115"/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119" name="그룹 118"/>
          <p:cNvGrpSpPr/>
          <p:nvPr/>
        </p:nvGrpSpPr>
        <p:grpSpPr>
          <a:xfrm>
            <a:off x="9129084" y="3574784"/>
            <a:ext cx="1221450" cy="792435"/>
            <a:chOff x="3502898" y="2141242"/>
            <a:chExt cx="1221450" cy="792435"/>
          </a:xfrm>
        </p:grpSpPr>
        <p:grpSp>
          <p:nvGrpSpPr>
            <p:cNvPr id="120" name="그룹 119"/>
            <p:cNvGrpSpPr/>
            <p:nvPr/>
          </p:nvGrpSpPr>
          <p:grpSpPr>
            <a:xfrm>
              <a:off x="3502898" y="2317500"/>
              <a:ext cx="1221450" cy="616177"/>
              <a:chOff x="10259058" y="2719981"/>
              <a:chExt cx="972920" cy="616177"/>
            </a:xfrm>
          </p:grpSpPr>
          <p:sp>
            <p:nvSpPr>
              <p:cNvPr id="126" name="직사각형 125"/>
              <p:cNvSpPr/>
              <p:nvPr/>
            </p:nvSpPr>
            <p:spPr>
              <a:xfrm>
                <a:off x="10259058" y="2719981"/>
                <a:ext cx="972920" cy="6161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descending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Manual Ascending Manual Descending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600" dirty="0">
                  <a:solidFill>
                    <a:srgbClr val="333333"/>
                  </a:solidFill>
                  <a:latin typeface="+mn-ea"/>
                </a:endParaRPr>
              </a:p>
            </p:txBody>
          </p:sp>
          <p:sp>
            <p:nvSpPr>
              <p:cNvPr id="127" name="L 도형 126"/>
              <p:cNvSpPr/>
              <p:nvPr/>
            </p:nvSpPr>
            <p:spPr>
              <a:xfrm rot="18900000">
                <a:off x="10307440" y="3102015"/>
                <a:ext cx="76407" cy="50744"/>
              </a:xfrm>
              <a:prstGeom prst="corner">
                <a:avLst>
                  <a:gd name="adj1" fmla="val 19136"/>
                  <a:gd name="adj2" fmla="val 1913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21" name="직사각형 120"/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22" name="그룹 121"/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23" name="아래쪽 화살표[D] 122"/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24" name="아래쪽 화살표[D] 123"/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03" name="직사각형 102"/>
          <p:cNvSpPr/>
          <p:nvPr/>
        </p:nvSpPr>
        <p:spPr>
          <a:xfrm>
            <a:off x="4031211" y="1051294"/>
            <a:ext cx="4480777" cy="222447"/>
          </a:xfrm>
          <a:prstGeom prst="rect">
            <a:avLst/>
          </a:prstGeom>
          <a:solidFill>
            <a:schemeClr val="tx1">
              <a:alpha val="2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초단위 삭제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239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그룹 178"/>
          <p:cNvGrpSpPr/>
          <p:nvPr/>
        </p:nvGrpSpPr>
        <p:grpSpPr>
          <a:xfrm>
            <a:off x="4021004" y="882616"/>
            <a:ext cx="3492716" cy="2132048"/>
            <a:chOff x="1938266" y="430241"/>
            <a:chExt cx="4052215" cy="1878624"/>
          </a:xfrm>
        </p:grpSpPr>
        <p:sp>
          <p:nvSpPr>
            <p:cNvPr id="180" name="모서리가 둥근 직사각형 58"/>
            <p:cNvSpPr/>
            <p:nvPr/>
          </p:nvSpPr>
          <p:spPr>
            <a:xfrm>
              <a:off x="1946016" y="430241"/>
              <a:ext cx="4044465" cy="18786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81" name="직선 연결선[R] 180"/>
            <p:cNvCxnSpPr/>
            <p:nvPr/>
          </p:nvCxnSpPr>
          <p:spPr>
            <a:xfrm>
              <a:off x="1938266" y="1948363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253565" y="882616"/>
            <a:ext cx="3492716" cy="2132048"/>
            <a:chOff x="1938266" y="430241"/>
            <a:chExt cx="4052215" cy="1878624"/>
          </a:xfrm>
        </p:grpSpPr>
        <p:sp>
          <p:nvSpPr>
            <p:cNvPr id="98" name="모서리가 둥근 직사각형 58"/>
            <p:cNvSpPr/>
            <p:nvPr/>
          </p:nvSpPr>
          <p:spPr>
            <a:xfrm>
              <a:off x="1946016" y="430241"/>
              <a:ext cx="4044465" cy="18786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solid"/>
            </a:ln>
            <a:effectLst>
              <a:outerShdw blurRad="50800" dist="127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99" name="직선 연결선[R] 98"/>
            <p:cNvCxnSpPr/>
            <p:nvPr/>
          </p:nvCxnSpPr>
          <p:spPr>
            <a:xfrm>
              <a:off x="1938266" y="1948363"/>
              <a:ext cx="405221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직사각형 100"/>
          <p:cNvSpPr/>
          <p:nvPr/>
        </p:nvSpPr>
        <p:spPr>
          <a:xfrm>
            <a:off x="525147" y="91675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Measure column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682401" y="2662213"/>
            <a:ext cx="2635916" cy="284559"/>
            <a:chOff x="2958860" y="4572000"/>
            <a:chExt cx="3036498" cy="327804"/>
          </a:xfrm>
        </p:grpSpPr>
        <p:pic>
          <p:nvPicPr>
            <p:cNvPr id="103" name="그림 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04" name="그룹 103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05" name="직사각형 104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235" name="직선 연결선[R] 234"/>
          <p:cNvCxnSpPr/>
          <p:nvPr/>
        </p:nvCxnSpPr>
        <p:spPr>
          <a:xfrm>
            <a:off x="269481" y="1135975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4294967295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 sz="500" dirty="0">
                <a:latin typeface="+mn-ea"/>
              </a:rPr>
              <a:t>측정값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4.2</a:t>
            </a:r>
            <a:r>
              <a:rPr kumimoji="1" lang="ko-KR" altLang="en-US" dirty="0">
                <a:latin typeface="+mn-ea"/>
              </a:rPr>
              <a:t> 필터 편집 </a:t>
            </a:r>
            <a:r>
              <a:rPr kumimoji="1" lang="en-US" altLang="ko-KR" dirty="0">
                <a:latin typeface="+mn-ea"/>
              </a:rPr>
              <a:t>(8)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헤더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 속성 아이콘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 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필터 해제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차트종속인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필터 적용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주요 속성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컬럼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속성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글로벌여부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</a:rPr>
              <a:t>주의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측정값은 필수필터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추천필터로 사용할 수 없습니다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 범위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글로벌 필터인 경우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필터를 해제하시겠습니까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[035.0]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차트 종속필터인 경우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필터로 적용하시겠습니까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[021.0]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값 설정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관련 기능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MIN / MAX</a:t>
            </a:r>
          </a:p>
          <a:p>
            <a:pPr lvl="2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default :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데이터의 최소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최대 값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슬라이더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UI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로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D&amp;D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하거나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텍스트 인풋하여 값 변경 가능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제한 사항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: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숫자만 입력 가능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필터링할 값이 없는 경우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문구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텍스트 인풋 박스 비활성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슬라이드 조정바 숨김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가능 범위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데이터의 최소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최대 값 정보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필터링할 값이 없는 경우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 문구 표시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3"/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가능 범위 없음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Nanum Gothic" charset="-127"/>
              </a:rPr>
              <a:t>’</a:t>
            </a:r>
          </a:p>
        </p:txBody>
      </p:sp>
      <p:sp>
        <p:nvSpPr>
          <p:cNvPr id="294" name="직사각형 293"/>
          <p:cNvSpPr/>
          <p:nvPr/>
        </p:nvSpPr>
        <p:spPr>
          <a:xfrm>
            <a:off x="311848" y="93178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#.#</a:t>
            </a:r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2266600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Nanum Gothic" charset="-127"/>
              </a:rPr>
              <a:t>Measure</a:t>
            </a:r>
            <a:endParaRPr lang="ko-KR" altLang="en-US" sz="400" b="1" dirty="0">
              <a:solidFill>
                <a:schemeClr val="accent6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629146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 err="1">
                <a:solidFill>
                  <a:schemeClr val="accent6">
                    <a:lumMod val="75000"/>
                  </a:schemeClr>
                </a:solidFill>
                <a:latin typeface="+mn-ea"/>
                <a:cs typeface="Nanum Gothic" charset="-127"/>
              </a:rPr>
              <a:t>Int</a:t>
            </a:r>
            <a:endParaRPr lang="ko-KR" altLang="en-US" sz="400" b="1" dirty="0">
              <a:solidFill>
                <a:schemeClr val="accent6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00" name="제목 2"/>
          <p:cNvSpPr txBox="1">
            <a:spLocks/>
          </p:cNvSpPr>
          <p:nvPr/>
        </p:nvSpPr>
        <p:spPr bwMode="auto">
          <a:xfrm>
            <a:off x="2968638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01" name="그룹 300"/>
          <p:cNvGrpSpPr/>
          <p:nvPr/>
        </p:nvGrpSpPr>
        <p:grpSpPr>
          <a:xfrm>
            <a:off x="3209474" y="943710"/>
            <a:ext cx="445240" cy="111608"/>
            <a:chOff x="1482525" y="4435689"/>
            <a:chExt cx="445240" cy="111608"/>
          </a:xfrm>
        </p:grpSpPr>
        <p:sp>
          <p:nvSpPr>
            <p:cNvPr id="302" name="직사각형 301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3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177" name="모서리가 둥근 직사각형 58"/>
          <p:cNvSpPr/>
          <p:nvPr/>
        </p:nvSpPr>
        <p:spPr>
          <a:xfrm>
            <a:off x="3938270" y="3049366"/>
            <a:ext cx="1697705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필터링할 값이 없을 경우</a:t>
            </a: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4292586" y="91675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Measure column name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183" name="그룹 182"/>
          <p:cNvGrpSpPr/>
          <p:nvPr/>
        </p:nvGrpSpPr>
        <p:grpSpPr>
          <a:xfrm>
            <a:off x="4449840" y="2662213"/>
            <a:ext cx="2635916" cy="284559"/>
            <a:chOff x="2958860" y="4572000"/>
            <a:chExt cx="3036498" cy="327804"/>
          </a:xfrm>
        </p:grpSpPr>
        <p:pic>
          <p:nvPicPr>
            <p:cNvPr id="184" name="그림 18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85" name="그룹 184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86" name="직사각형 185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cxnSp>
        <p:nvCxnSpPr>
          <p:cNvPr id="198" name="직선 연결선[R] 197"/>
          <p:cNvCxnSpPr/>
          <p:nvPr/>
        </p:nvCxnSpPr>
        <p:spPr>
          <a:xfrm>
            <a:off x="4036920" y="1135975"/>
            <a:ext cx="34641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/>
          <p:cNvSpPr/>
          <p:nvPr/>
        </p:nvSpPr>
        <p:spPr>
          <a:xfrm>
            <a:off x="4079287" y="931783"/>
            <a:ext cx="146758" cy="146758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#.#</a:t>
            </a: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6034039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Nanum Gothic" charset="-127"/>
              </a:rPr>
              <a:t>Measure</a:t>
            </a:r>
            <a:endParaRPr lang="ko-KR" altLang="en-US" sz="400" b="1" dirty="0">
              <a:solidFill>
                <a:schemeClr val="accent6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6396585" y="953343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 err="1">
                <a:solidFill>
                  <a:schemeClr val="accent6">
                    <a:lumMod val="75000"/>
                  </a:schemeClr>
                </a:solidFill>
                <a:latin typeface="+mn-ea"/>
                <a:cs typeface="Nanum Gothic" charset="-127"/>
              </a:rPr>
              <a:t>Int</a:t>
            </a:r>
            <a:endParaRPr lang="ko-KR" altLang="en-US" sz="400" b="1" dirty="0">
              <a:solidFill>
                <a:schemeClr val="accent6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02" name="제목 2"/>
          <p:cNvSpPr txBox="1">
            <a:spLocks/>
          </p:cNvSpPr>
          <p:nvPr/>
        </p:nvSpPr>
        <p:spPr bwMode="auto">
          <a:xfrm>
            <a:off x="6736077" y="943710"/>
            <a:ext cx="217993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i="1" dirty="0">
                <a:solidFill>
                  <a:srgbClr val="00B0F0"/>
                </a:solidFill>
                <a:latin typeface="+mn-ea"/>
                <a:ea typeface="+mn-ea"/>
                <a:cs typeface="Nanum Gothic" charset="-127"/>
              </a:rPr>
              <a:t>Global.</a:t>
            </a:r>
            <a:endParaRPr lang="en-US" altLang="ko-KR" sz="300" i="1" dirty="0">
              <a:solidFill>
                <a:srgbClr val="00B0F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6976913" y="943710"/>
            <a:ext cx="445240" cy="111608"/>
            <a:chOff x="1482525" y="4435689"/>
            <a:chExt cx="445240" cy="111608"/>
          </a:xfrm>
        </p:grpSpPr>
        <p:sp>
          <p:nvSpPr>
            <p:cNvPr id="204" name="직사각형 203"/>
            <p:cNvSpPr/>
            <p:nvPr/>
          </p:nvSpPr>
          <p:spPr>
            <a:xfrm>
              <a:off x="1865110" y="4468319"/>
              <a:ext cx="62655" cy="507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05" name="제목 2"/>
            <p:cNvSpPr txBox="1">
              <a:spLocks/>
            </p:cNvSpPr>
            <p:nvPr/>
          </p:nvSpPr>
          <p:spPr bwMode="auto">
            <a:xfrm>
              <a:off x="1482525" y="4435689"/>
              <a:ext cx="397951" cy="11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500" i="1" dirty="0" err="1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Recommand</a:t>
              </a:r>
              <a:r>
                <a:rPr lang="en-US" altLang="ko-KR" sz="500" i="1" dirty="0">
                  <a:solidFill>
                    <a:srgbClr val="00B050"/>
                  </a:solidFill>
                  <a:latin typeface="+mn-ea"/>
                  <a:ea typeface="+mn-ea"/>
                  <a:cs typeface="Nanum Gothic" charset="-127"/>
                </a:rPr>
                <a:t>.</a:t>
              </a:r>
              <a:endParaRPr lang="en-US" altLang="ko-KR" sz="300" i="1" dirty="0">
                <a:solidFill>
                  <a:srgbClr val="00B050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53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559074" y="1818578"/>
            <a:ext cx="2801800" cy="359982"/>
            <a:chOff x="349351" y="3726440"/>
            <a:chExt cx="1302015" cy="255793"/>
          </a:xfrm>
        </p:grpSpPr>
        <p:grpSp>
          <p:nvGrpSpPr>
            <p:cNvPr id="118" name="그룹 117"/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121" name="Track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22" name="Track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23" name="Slider Thumb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124" name="Slider Thumb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119" name="모서리가 둥근 직사각형 45"/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120" name="모서리가 둥근 직사각형 45"/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135" name="제목 2"/>
          <p:cNvSpPr txBox="1">
            <a:spLocks/>
          </p:cNvSpPr>
          <p:nvPr/>
        </p:nvSpPr>
        <p:spPr bwMode="auto">
          <a:xfrm>
            <a:off x="2992240" y="1668306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Maximum</a:t>
            </a:r>
          </a:p>
        </p:txBody>
      </p:sp>
      <p:sp>
        <p:nvSpPr>
          <p:cNvPr id="136" name="제목 2"/>
          <p:cNvSpPr txBox="1">
            <a:spLocks/>
          </p:cNvSpPr>
          <p:nvPr/>
        </p:nvSpPr>
        <p:spPr bwMode="auto">
          <a:xfrm>
            <a:off x="576803" y="1678586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Minimum</a:t>
            </a:r>
          </a:p>
        </p:txBody>
      </p:sp>
      <p:sp>
        <p:nvSpPr>
          <p:cNvPr id="137" name="제목 2"/>
          <p:cNvSpPr txBox="1">
            <a:spLocks/>
          </p:cNvSpPr>
          <p:nvPr/>
        </p:nvSpPr>
        <p:spPr bwMode="auto">
          <a:xfrm>
            <a:off x="538581" y="2235854"/>
            <a:ext cx="2090565" cy="20633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6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38" name="모서리가 둥근 직사각형 58"/>
          <p:cNvSpPr/>
          <p:nvPr/>
        </p:nvSpPr>
        <p:spPr>
          <a:xfrm>
            <a:off x="392071" y="1441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 range</a:t>
            </a:r>
          </a:p>
        </p:txBody>
      </p:sp>
      <p:grpSp>
        <p:nvGrpSpPr>
          <p:cNvPr id="139" name="그룹 138"/>
          <p:cNvGrpSpPr/>
          <p:nvPr/>
        </p:nvGrpSpPr>
        <p:grpSpPr>
          <a:xfrm>
            <a:off x="4292586" y="1818581"/>
            <a:ext cx="2801800" cy="320293"/>
            <a:chOff x="349351" y="3726440"/>
            <a:chExt cx="1302015" cy="227591"/>
          </a:xfrm>
        </p:grpSpPr>
        <p:sp>
          <p:nvSpPr>
            <p:cNvPr id="143" name="Track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 rot="10800000">
              <a:off x="352636" y="3921235"/>
              <a:ext cx="1298730" cy="32796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41" name="모서리가 둥근 직사각형 45"/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142" name="모서리가 둥근 직사각형 45"/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147" name="제목 2"/>
          <p:cNvSpPr txBox="1">
            <a:spLocks/>
          </p:cNvSpPr>
          <p:nvPr/>
        </p:nvSpPr>
        <p:spPr bwMode="auto">
          <a:xfrm>
            <a:off x="6725752" y="1668306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Maximum</a:t>
            </a:r>
          </a:p>
        </p:txBody>
      </p:sp>
      <p:sp>
        <p:nvSpPr>
          <p:cNvPr id="148" name="제목 2"/>
          <p:cNvSpPr txBox="1">
            <a:spLocks/>
          </p:cNvSpPr>
          <p:nvPr/>
        </p:nvSpPr>
        <p:spPr bwMode="auto">
          <a:xfrm>
            <a:off x="4310315" y="1678586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Minimum</a:t>
            </a:r>
          </a:p>
        </p:txBody>
      </p:sp>
      <p:sp>
        <p:nvSpPr>
          <p:cNvPr id="149" name="제목 2"/>
          <p:cNvSpPr txBox="1">
            <a:spLocks/>
          </p:cNvSpPr>
          <p:nvPr/>
        </p:nvSpPr>
        <p:spPr bwMode="auto">
          <a:xfrm>
            <a:off x="4272093" y="2235854"/>
            <a:ext cx="2090565" cy="20633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None</a:t>
            </a:r>
            <a:endParaRPr lang="en-US" altLang="ko-KR" sz="6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150" name="모서리가 둥근 직사각형 58"/>
          <p:cNvSpPr/>
          <p:nvPr/>
        </p:nvSpPr>
        <p:spPr>
          <a:xfrm>
            <a:off x="4125583" y="1441309"/>
            <a:ext cx="969274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 range</a:t>
            </a:r>
          </a:p>
        </p:txBody>
      </p:sp>
      <p:grpSp>
        <p:nvGrpSpPr>
          <p:cNvPr id="71" name="그룹 70"/>
          <p:cNvGrpSpPr/>
          <p:nvPr/>
        </p:nvGrpSpPr>
        <p:grpSpPr>
          <a:xfrm>
            <a:off x="6954070" y="876322"/>
            <a:ext cx="546950" cy="228083"/>
            <a:chOff x="6163969" y="5788725"/>
            <a:chExt cx="1596023" cy="867751"/>
          </a:xfrm>
        </p:grpSpPr>
        <p:sp>
          <p:nvSpPr>
            <p:cNvPr id="72" name="직사각형 71"/>
            <p:cNvSpPr/>
            <p:nvPr/>
          </p:nvSpPr>
          <p:spPr>
            <a:xfrm>
              <a:off x="6163969" y="5788725"/>
              <a:ext cx="1596023" cy="8677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81" name="직선 연결선[R] 80"/>
            <p:cNvCxnSpPr/>
            <p:nvPr/>
          </p:nvCxnSpPr>
          <p:spPr>
            <a:xfrm flipH="1">
              <a:off x="6175605" y="5788725"/>
              <a:ext cx="1572221" cy="8677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타원 81"/>
          <p:cNvSpPr/>
          <p:nvPr/>
        </p:nvSpPr>
        <p:spPr>
          <a:xfrm>
            <a:off x="146417" y="11726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46417" y="14697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146417" y="27436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3210291" y="876322"/>
            <a:ext cx="546950" cy="228083"/>
            <a:chOff x="6163969" y="5788725"/>
            <a:chExt cx="1596023" cy="867751"/>
          </a:xfrm>
        </p:grpSpPr>
        <p:sp>
          <p:nvSpPr>
            <p:cNvPr id="86" name="직사각형 85"/>
            <p:cNvSpPr/>
            <p:nvPr/>
          </p:nvSpPr>
          <p:spPr>
            <a:xfrm>
              <a:off x="6163969" y="5788725"/>
              <a:ext cx="1596023" cy="86775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87" name="직선 연결선[R] 86"/>
            <p:cNvCxnSpPr/>
            <p:nvPr/>
          </p:nvCxnSpPr>
          <p:spPr>
            <a:xfrm flipH="1">
              <a:off x="6175605" y="5788725"/>
              <a:ext cx="1572221" cy="8677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타원 87"/>
          <p:cNvSpPr/>
          <p:nvPr/>
        </p:nvSpPr>
        <p:spPr>
          <a:xfrm>
            <a:off x="146417" y="9317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4819" y="33088"/>
            <a:ext cx="12083666" cy="67446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62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직사각형 638">
            <a:extLst>
              <a:ext uri="{FF2B5EF4-FFF2-40B4-BE49-F238E27FC236}">
                <a16:creationId xmlns="" xmlns:a16="http://schemas.microsoft.com/office/drawing/2014/main" id="{D37492D3-041A-D04A-A24F-FA7E713D10A1}"/>
              </a:ext>
            </a:extLst>
          </p:cNvPr>
          <p:cNvSpPr/>
          <p:nvPr/>
        </p:nvSpPr>
        <p:spPr>
          <a:xfrm>
            <a:off x="6718894" y="4693686"/>
            <a:ext cx="1593703" cy="1780964"/>
          </a:xfrm>
          <a:prstGeom prst="rect">
            <a:avLst/>
          </a:prstGeom>
          <a:solidFill>
            <a:schemeClr val="bg1">
              <a:alpha val="17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85" name="직사각형 684">
            <a:extLst>
              <a:ext uri="{FF2B5EF4-FFF2-40B4-BE49-F238E27FC236}">
                <a16:creationId xmlns="" xmlns:a16="http://schemas.microsoft.com/office/drawing/2014/main" id="{C4A7E0C2-22D4-A144-B4F5-69D80B961F9E}"/>
              </a:ext>
            </a:extLst>
          </p:cNvPr>
          <p:cNvSpPr/>
          <p:nvPr/>
        </p:nvSpPr>
        <p:spPr>
          <a:xfrm>
            <a:off x="4927134" y="4929192"/>
            <a:ext cx="1593703" cy="1534294"/>
          </a:xfrm>
          <a:prstGeom prst="rect">
            <a:avLst/>
          </a:prstGeom>
          <a:solidFill>
            <a:schemeClr val="bg1">
              <a:alpha val="17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69" name="직사각형 568">
            <a:extLst>
              <a:ext uri="{FF2B5EF4-FFF2-40B4-BE49-F238E27FC236}">
                <a16:creationId xmlns="" xmlns:a16="http://schemas.microsoft.com/office/drawing/2014/main" id="{20A5FA85-4DCC-C64A-8008-EAF731260620}"/>
              </a:ext>
            </a:extLst>
          </p:cNvPr>
          <p:cNvSpPr/>
          <p:nvPr/>
        </p:nvSpPr>
        <p:spPr>
          <a:xfrm>
            <a:off x="6718894" y="2747082"/>
            <a:ext cx="1593703" cy="178096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79" name="직사각형 478">
            <a:extLst>
              <a:ext uri="{FF2B5EF4-FFF2-40B4-BE49-F238E27FC236}">
                <a16:creationId xmlns="" xmlns:a16="http://schemas.microsoft.com/office/drawing/2014/main" id="{9B8042BE-00A8-4240-B616-E6AC9D9BAC30}"/>
              </a:ext>
            </a:extLst>
          </p:cNvPr>
          <p:cNvSpPr/>
          <p:nvPr/>
        </p:nvSpPr>
        <p:spPr>
          <a:xfrm>
            <a:off x="2888243" y="2747218"/>
            <a:ext cx="1849025" cy="17570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="" xmlns:a16="http://schemas.microsoft.com/office/drawing/2014/main" id="{B30CF3B0-11A4-DE4F-9BCF-27EA1DEF22B4}"/>
              </a:ext>
            </a:extLst>
          </p:cNvPr>
          <p:cNvSpPr/>
          <p:nvPr/>
        </p:nvSpPr>
        <p:spPr>
          <a:xfrm>
            <a:off x="8502463" y="4684119"/>
            <a:ext cx="1726396" cy="1757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436" name="직사각형 435">
            <a:extLst>
              <a:ext uri="{FF2B5EF4-FFF2-40B4-BE49-F238E27FC236}">
                <a16:creationId xmlns="" xmlns:a16="http://schemas.microsoft.com/office/drawing/2014/main" id="{555471DF-6701-EC41-9955-AF7A985DB570}"/>
              </a:ext>
            </a:extLst>
          </p:cNvPr>
          <p:cNvSpPr/>
          <p:nvPr/>
        </p:nvSpPr>
        <p:spPr>
          <a:xfrm>
            <a:off x="8502463" y="2747218"/>
            <a:ext cx="1726395" cy="17570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437" name="직사각형 436">
            <a:extLst>
              <a:ext uri="{FF2B5EF4-FFF2-40B4-BE49-F238E27FC236}">
                <a16:creationId xmlns="" xmlns:a16="http://schemas.microsoft.com/office/drawing/2014/main" id="{5A1BAF98-F0E6-C945-BD40-0D1ABDFFE524}"/>
              </a:ext>
            </a:extLst>
          </p:cNvPr>
          <p:cNvSpPr/>
          <p:nvPr/>
        </p:nvSpPr>
        <p:spPr>
          <a:xfrm>
            <a:off x="8502727" y="850756"/>
            <a:ext cx="1727590" cy="17464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67576" y="531493"/>
            <a:ext cx="2471912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필터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 (</a:t>
            </a:r>
            <a:r>
              <a:rPr lang="ko-KR" altLang="en-US" sz="700" dirty="0" err="1">
                <a:solidFill>
                  <a:prstClr val="black"/>
                </a:solidFill>
                <a:latin typeface="+mn-ea"/>
                <a:cs typeface="Nanum Gothic" charset="-127"/>
              </a:rPr>
              <a:t>차원값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rPr>
              <a:t>)</a:t>
            </a:r>
            <a:endParaRPr lang="en-US" altLang="ko-KR" sz="7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2502178" y="7213417"/>
            <a:ext cx="244878" cy="100211"/>
            <a:chOff x="2947312" y="5082674"/>
            <a:chExt cx="244878" cy="100211"/>
          </a:xfrm>
        </p:grpSpPr>
        <p:sp>
          <p:nvSpPr>
            <p:cNvPr id="139" name="십자형[C] 138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264" name="그룹 263"/>
            <p:cNvGrpSpPr/>
            <p:nvPr/>
          </p:nvGrpSpPr>
          <p:grpSpPr>
            <a:xfrm>
              <a:off x="2947312" y="5082674"/>
              <a:ext cx="103008" cy="99379"/>
              <a:chOff x="5956300" y="3243015"/>
              <a:chExt cx="321828" cy="310491"/>
            </a:xfrm>
          </p:grpSpPr>
          <p:pic>
            <p:nvPicPr>
              <p:cNvPr id="265" name="그림 264"/>
              <p:cNvPicPr>
                <a:picLocks noChangeAspect="1"/>
              </p:cNvPicPr>
              <p:nvPr/>
            </p:nvPicPr>
            <p:blipFill>
              <a:blip r:embed="rId1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300" y="3289300"/>
                <a:ext cx="264206" cy="264206"/>
              </a:xfrm>
              <a:prstGeom prst="rect">
                <a:avLst/>
              </a:prstGeom>
            </p:spPr>
          </p:pic>
          <p:pic>
            <p:nvPicPr>
              <p:cNvPr id="266" name="그림 265"/>
              <p:cNvPicPr>
                <a:picLocks noChangeAspect="1"/>
              </p:cNvPicPr>
              <p:nvPr/>
            </p:nvPicPr>
            <p:blipFill>
              <a:blip r:embed="rId15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3922" y="3243015"/>
                <a:ext cx="264206" cy="264206"/>
              </a:xfrm>
              <a:prstGeom prst="rect">
                <a:avLst/>
              </a:prstGeom>
            </p:spPr>
          </p:pic>
        </p:grpSp>
      </p:grpSp>
      <p:cxnSp>
        <p:nvCxnSpPr>
          <p:cNvPr id="278" name="직선 연결선[R] 277"/>
          <p:cNvCxnSpPr/>
          <p:nvPr/>
        </p:nvCxnSpPr>
        <p:spPr>
          <a:xfrm>
            <a:off x="411303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대시보드에 필터가 위젯으로 올라간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아래와 같이 표현됨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2.</a:t>
            </a:r>
            <a:r>
              <a:rPr lang="ko-KR" altLang="en-US" dirty="0">
                <a:latin typeface="+mn-ea"/>
              </a:rPr>
              <a:t> 필터 위젯</a:t>
            </a:r>
            <a:r>
              <a:rPr lang="en-US" altLang="ko-KR" dirty="0">
                <a:latin typeface="+mn-ea"/>
              </a:rPr>
              <a:t>(1)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29" name="슬라이드 번호 개체 틀 4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67575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2839490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15161" y="1555045"/>
            <a:ext cx="43872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열람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5161" y="3431575"/>
            <a:ext cx="5586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열람</a:t>
            </a:r>
            <a:endParaRPr lang="en-US" altLang="ko-KR" sz="700" b="0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  <a:p>
            <a:pPr>
              <a:buClr>
                <a:srgbClr val="336699"/>
              </a:buClr>
            </a:pP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&gt;</a:t>
            </a: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호버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5161" y="5559493"/>
            <a:ext cx="55864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편집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>
            <a:off x="0" y="458285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2676" b="7461"/>
          <a:stretch/>
        </p:blipFill>
        <p:spPr>
          <a:xfrm>
            <a:off x="456736" y="7203113"/>
            <a:ext cx="485142" cy="143664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1151201" y="7187682"/>
            <a:ext cx="95315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차트명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4920577" y="7191211"/>
            <a:ext cx="293048" cy="168294"/>
            <a:chOff x="2899142" y="5060468"/>
            <a:chExt cx="293048" cy="168294"/>
          </a:xfrm>
        </p:grpSpPr>
        <p:sp>
          <p:nvSpPr>
            <p:cNvPr id="285" name="십자형[C] 284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86" name="그림 285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84" name="직선 연결선[R] 283"/>
          <p:cNvCxnSpPr/>
          <p:nvPr/>
        </p:nvCxnSpPr>
        <p:spPr>
          <a:xfrm>
            <a:off x="2877872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직사각형 292"/>
          <p:cNvSpPr/>
          <p:nvPr/>
        </p:nvSpPr>
        <p:spPr>
          <a:xfrm>
            <a:off x="414714" y="4684119"/>
            <a:ext cx="2374033" cy="1757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294" name="그룹 293"/>
          <p:cNvGrpSpPr/>
          <p:nvPr/>
        </p:nvGrpSpPr>
        <p:grpSpPr>
          <a:xfrm>
            <a:off x="7412644" y="7191211"/>
            <a:ext cx="293048" cy="168294"/>
            <a:chOff x="2899142" y="5060468"/>
            <a:chExt cx="293048" cy="168294"/>
          </a:xfrm>
        </p:grpSpPr>
        <p:sp>
          <p:nvSpPr>
            <p:cNvPr id="296" name="십자형[C] 295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7" name="그림 296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95" name="직선 연결선[R] 294"/>
          <p:cNvCxnSpPr/>
          <p:nvPr/>
        </p:nvCxnSpPr>
        <p:spPr>
          <a:xfrm>
            <a:off x="5369939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9" name="그림 298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5405198" y="7203113"/>
            <a:ext cx="143763" cy="143664"/>
          </a:xfrm>
          <a:prstGeom prst="rect">
            <a:avLst/>
          </a:prstGeom>
        </p:spPr>
      </p:pic>
      <p:sp>
        <p:nvSpPr>
          <p:cNvPr id="300" name="직사각형 299"/>
          <p:cNvSpPr/>
          <p:nvPr/>
        </p:nvSpPr>
        <p:spPr>
          <a:xfrm>
            <a:off x="6172595" y="7187682"/>
            <a:ext cx="1200372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11791787" y="7191211"/>
            <a:ext cx="293048" cy="168294"/>
            <a:chOff x="2610831" y="5060468"/>
            <a:chExt cx="293048" cy="168294"/>
          </a:xfrm>
        </p:grpSpPr>
        <p:sp>
          <p:nvSpPr>
            <p:cNvPr id="311" name="십자형[C] 310"/>
            <p:cNvSpPr/>
            <p:nvPr/>
          </p:nvSpPr>
          <p:spPr>
            <a:xfrm rot="2700000">
              <a:off x="2804552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312" name="그림 311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610831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310" name="직선 연결선[R] 309"/>
          <p:cNvCxnSpPr/>
          <p:nvPr/>
        </p:nvCxnSpPr>
        <p:spPr>
          <a:xfrm>
            <a:off x="10037393" y="7383486"/>
            <a:ext cx="21087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10072652" y="7203113"/>
            <a:ext cx="143763" cy="143664"/>
          </a:xfrm>
          <a:prstGeom prst="rect">
            <a:avLst/>
          </a:prstGeom>
        </p:spPr>
      </p:pic>
      <p:sp>
        <p:nvSpPr>
          <p:cNvPr id="314" name="직사각형 313"/>
          <p:cNvSpPr/>
          <p:nvPr/>
        </p:nvSpPr>
        <p:spPr>
          <a:xfrm>
            <a:off x="10278063" y="7187682"/>
            <a:ext cx="144604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50" name="그룹 349"/>
          <p:cNvGrpSpPr/>
          <p:nvPr/>
        </p:nvGrpSpPr>
        <p:grpSpPr>
          <a:xfrm>
            <a:off x="414714" y="2747218"/>
            <a:ext cx="2374033" cy="1757034"/>
            <a:chOff x="1036736" y="4956833"/>
            <a:chExt cx="2374033" cy="1757034"/>
          </a:xfrm>
        </p:grpSpPr>
        <p:sp>
          <p:nvSpPr>
            <p:cNvPr id="351" name="직사각형 350"/>
            <p:cNvSpPr/>
            <p:nvPr/>
          </p:nvSpPr>
          <p:spPr>
            <a:xfrm>
              <a:off x="1036736" y="4956833"/>
              <a:ext cx="2374033" cy="17570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355" name="그림 354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3218991" y="4981078"/>
              <a:ext cx="171132" cy="168294"/>
            </a:xfrm>
            <a:prstGeom prst="rect">
              <a:avLst/>
            </a:prstGeom>
          </p:spPr>
        </p:pic>
      </p:grpSp>
      <p:pic>
        <p:nvPicPr>
          <p:cNvPr id="385" name="그림 384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58569" y="278419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86" name="직사각형 385"/>
          <p:cNvSpPr/>
          <p:nvPr/>
        </p:nvSpPr>
        <p:spPr>
          <a:xfrm>
            <a:off x="645410" y="277129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87" name="직사각형 386"/>
          <p:cNvSpPr/>
          <p:nvPr/>
        </p:nvSpPr>
        <p:spPr>
          <a:xfrm>
            <a:off x="2599537" y="2769749"/>
            <a:ext cx="170023" cy="176793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00" name="직사각형 399"/>
          <p:cNvSpPr/>
          <p:nvPr/>
        </p:nvSpPr>
        <p:spPr>
          <a:xfrm>
            <a:off x="414714" y="840130"/>
            <a:ext cx="2374033" cy="17570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402" name="그룹 401"/>
          <p:cNvGrpSpPr/>
          <p:nvPr/>
        </p:nvGrpSpPr>
        <p:grpSpPr>
          <a:xfrm>
            <a:off x="727503" y="1077464"/>
            <a:ext cx="1161870" cy="124985"/>
            <a:chOff x="1725458" y="2597662"/>
            <a:chExt cx="1161870" cy="124985"/>
          </a:xfrm>
          <a:solidFill>
            <a:schemeClr val="bg1"/>
          </a:solidFill>
        </p:grpSpPr>
        <p:sp>
          <p:nvSpPr>
            <p:cNvPr id="403" name="직사각형 402"/>
            <p:cNvSpPr/>
            <p:nvPr/>
          </p:nvSpPr>
          <p:spPr>
            <a:xfrm>
              <a:off x="1848398" y="2597662"/>
              <a:ext cx="1038930" cy="124985"/>
            </a:xfrm>
            <a:prstGeom prst="rect">
              <a:avLst/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항목찾기</a:t>
              </a:r>
              <a:endParaRPr lang="de-DE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406" name="그림 405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458" y="2603874"/>
              <a:ext cx="91778" cy="91778"/>
            </a:xfrm>
            <a:prstGeom prst="rect">
              <a:avLst/>
            </a:prstGeom>
            <a:grpFill/>
          </p:spPr>
        </p:pic>
      </p:grpSp>
      <p:pic>
        <p:nvPicPr>
          <p:cNvPr id="424" name="그림 423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58569" y="87710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25" name="직사각형 424"/>
          <p:cNvSpPr/>
          <p:nvPr/>
        </p:nvSpPr>
        <p:spPr>
          <a:xfrm>
            <a:off x="645410" y="864202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431" name="직선 연결선[R] 430"/>
          <p:cNvCxnSpPr/>
          <p:nvPr/>
        </p:nvCxnSpPr>
        <p:spPr>
          <a:xfrm>
            <a:off x="0" y="73154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4" r="19727"/>
          <a:stretch/>
        </p:blipFill>
        <p:spPr>
          <a:xfrm>
            <a:off x="2150394" y="7199481"/>
            <a:ext cx="336171" cy="156826"/>
          </a:xfrm>
          <a:prstGeom prst="rect">
            <a:avLst/>
          </a:prstGeom>
          <a:ln>
            <a:noFill/>
          </a:ln>
        </p:spPr>
      </p:pic>
      <p:sp>
        <p:nvSpPr>
          <p:cNvPr id="173" name="타원 172"/>
          <p:cNvSpPr/>
          <p:nvPr/>
        </p:nvSpPr>
        <p:spPr>
          <a:xfrm>
            <a:off x="508321" y="359027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4" name="타원 173"/>
          <p:cNvSpPr/>
          <p:nvPr/>
        </p:nvSpPr>
        <p:spPr>
          <a:xfrm>
            <a:off x="2523613" y="2687984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7" name="타원 176"/>
          <p:cNvSpPr/>
          <p:nvPr/>
        </p:nvSpPr>
        <p:spPr>
          <a:xfrm>
            <a:off x="508321" y="2687984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1" name="타원 180"/>
          <p:cNvSpPr/>
          <p:nvPr/>
        </p:nvSpPr>
        <p:spPr>
          <a:xfrm>
            <a:off x="44911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63987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2158392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82569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233644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2487876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495892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511035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544584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76131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1006523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1180418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98999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19318" y="7165114"/>
            <a:ext cx="1149882" cy="218372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64834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-242465" y="3068948"/>
            <a:ext cx="86629" cy="549187"/>
            <a:chOff x="10298427" y="3930951"/>
            <a:chExt cx="86629" cy="549187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0308288" y="4089701"/>
              <a:ext cx="76011" cy="74741"/>
              <a:chOff x="1978737" y="2185804"/>
              <a:chExt cx="103193" cy="101060"/>
            </a:xfrm>
          </p:grpSpPr>
          <p:pic>
            <p:nvPicPr>
              <p:cNvPr id="223" name="그림 222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08" t="71048" r="50004" b="22480"/>
              <a:stretch/>
            </p:blipFill>
            <p:spPr>
              <a:xfrm>
                <a:off x="1978737" y="2185804"/>
                <a:ext cx="76200" cy="95250"/>
              </a:xfrm>
              <a:prstGeom prst="rect">
                <a:avLst/>
              </a:prstGeom>
            </p:spPr>
          </p:pic>
          <p:sp>
            <p:nvSpPr>
              <p:cNvPr id="224" name="아래쪽 화살표[D] 223"/>
              <p:cNvSpPr/>
              <p:nvPr/>
            </p:nvSpPr>
            <p:spPr>
              <a:xfrm>
                <a:off x="2036211" y="224114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10308288" y="3930951"/>
              <a:ext cx="76011" cy="74741"/>
              <a:chOff x="1978737" y="2185804"/>
              <a:chExt cx="103193" cy="101060"/>
            </a:xfrm>
          </p:grpSpPr>
          <p:pic>
            <p:nvPicPr>
              <p:cNvPr id="221" name="그림 220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08" t="71048" r="50004" b="22480"/>
              <a:stretch/>
            </p:blipFill>
            <p:spPr>
              <a:xfrm>
                <a:off x="1978737" y="2185804"/>
                <a:ext cx="76200" cy="95250"/>
              </a:xfrm>
              <a:prstGeom prst="rect">
                <a:avLst/>
              </a:prstGeom>
            </p:spPr>
          </p:pic>
          <p:sp>
            <p:nvSpPr>
              <p:cNvPr id="222" name="아래쪽 화살표[D] 221"/>
              <p:cNvSpPr/>
              <p:nvPr/>
            </p:nvSpPr>
            <p:spPr>
              <a:xfrm>
                <a:off x="2036211" y="224114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2716" b="95847" l="160" r="98403">
                          <a14:foregroundMark x1="17572" y1="27316" x2="17572" y2="27316"/>
                          <a14:foregroundMark x1="76677" y1="31949" x2="76677" y2="31949"/>
                          <a14:foregroundMark x1="73802" y1="56230" x2="73802" y2="56230"/>
                          <a14:foregroundMark x1="44728" y1="55112" x2="44728" y2="55112"/>
                          <a14:foregroundMark x1="26837" y1="56070" x2="26837" y2="56070"/>
                          <a14:foregroundMark x1="19329" y1="78594" x2="19329" y2="78594"/>
                          <a14:foregroundMark x1="47444" y1="79712" x2="47444" y2="79712"/>
                          <a14:foregroundMark x1="83227" y1="79393" x2="83227" y2="79393"/>
                          <a14:foregroundMark x1="82748" y1="96006" x2="82748" y2="96006"/>
                          <a14:foregroundMark x1="85783" y1="2716" x2="85783" y2="2716"/>
                          <a14:foregroundMark x1="50639" y1="30671" x2="50639" y2="30671"/>
                          <a14:foregroundMark x1="3994" y1="3834" x2="3994" y2="3834"/>
                          <a14:foregroundMark x1="94728" y1="4313" x2="94728" y2="4313"/>
                          <a14:foregroundMark x1="98562" y1="3674" x2="98562" y2="3674"/>
                          <a14:foregroundMark x1="160" y1="6230" x2="160" y2="6230"/>
                          <a14:backgroundMark x1="17891" y1="29233" x2="17891" y2="292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288" y="4233579"/>
              <a:ext cx="76768" cy="77080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2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7" y="4406511"/>
              <a:ext cx="73331" cy="7362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11" y="7191375"/>
            <a:ext cx="146089" cy="146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89" y="7045315"/>
            <a:ext cx="109529" cy="1095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24" y="7535615"/>
            <a:ext cx="103543" cy="103543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6358379" y="8338500"/>
            <a:ext cx="302108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115139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701280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74596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261834" y="7129420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십자형[C] 256"/>
          <p:cNvSpPr/>
          <p:nvPr/>
        </p:nvSpPr>
        <p:spPr>
          <a:xfrm rot="2700000">
            <a:off x="9788278" y="7214301"/>
            <a:ext cx="99327" cy="99327"/>
          </a:xfrm>
          <a:prstGeom prst="plus">
            <a:avLst>
              <a:gd name="adj" fmla="val 4447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9594557" y="7191211"/>
            <a:ext cx="171132" cy="168294"/>
          </a:xfrm>
          <a:prstGeom prst="rect">
            <a:avLst/>
          </a:prstGeom>
        </p:spPr>
      </p:pic>
      <p:cxnSp>
        <p:nvCxnSpPr>
          <p:cNvPr id="256" name="직선 연결선[R] 255"/>
          <p:cNvCxnSpPr/>
          <p:nvPr/>
        </p:nvCxnSpPr>
        <p:spPr>
          <a:xfrm>
            <a:off x="7818901" y="7383486"/>
            <a:ext cx="21114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7854160" y="7203113"/>
            <a:ext cx="143763" cy="143664"/>
          </a:xfrm>
          <a:prstGeom prst="rect">
            <a:avLst/>
          </a:prstGeom>
        </p:spPr>
      </p:pic>
      <p:sp>
        <p:nvSpPr>
          <p:cNvPr id="263" name="직사각형 262"/>
          <p:cNvSpPr/>
          <p:nvPr/>
        </p:nvSpPr>
        <p:spPr>
          <a:xfrm>
            <a:off x="8059047" y="7187682"/>
            <a:ext cx="654220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70" name="직사각형 369"/>
          <p:cNvSpPr/>
          <p:nvPr/>
        </p:nvSpPr>
        <p:spPr>
          <a:xfrm>
            <a:off x="9641522" y="7481844"/>
            <a:ext cx="282805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1" name="타원 370"/>
          <p:cNvSpPr/>
          <p:nvPr/>
        </p:nvSpPr>
        <p:spPr>
          <a:xfrm>
            <a:off x="9667466" y="7576353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95" name="그림 394"/>
          <p:cNvPicPr>
            <a:picLocks noChangeAspect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65" y="7527938"/>
            <a:ext cx="109529" cy="109529"/>
          </a:xfrm>
          <a:prstGeom prst="rect">
            <a:avLst/>
          </a:prstGeom>
        </p:spPr>
      </p:pic>
      <p:pic>
        <p:nvPicPr>
          <p:cNvPr id="397" name="그림 39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751263" y="7724045"/>
            <a:ext cx="126098" cy="55168"/>
          </a:xfrm>
          <a:prstGeom prst="rect">
            <a:avLst/>
          </a:prstGeom>
        </p:spPr>
      </p:pic>
      <p:cxnSp>
        <p:nvCxnSpPr>
          <p:cNvPr id="401" name="직선 화살표 연결선 400"/>
          <p:cNvCxnSpPr/>
          <p:nvPr/>
        </p:nvCxnSpPr>
        <p:spPr>
          <a:xfrm>
            <a:off x="9809923" y="7612043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그림 48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13" y="7556899"/>
            <a:ext cx="90036" cy="90036"/>
          </a:xfrm>
          <a:prstGeom prst="rect">
            <a:avLst/>
          </a:prstGeom>
        </p:spPr>
      </p:pic>
      <p:grpSp>
        <p:nvGrpSpPr>
          <p:cNvPr id="512" name="그룹 511"/>
          <p:cNvGrpSpPr/>
          <p:nvPr/>
        </p:nvGrpSpPr>
        <p:grpSpPr>
          <a:xfrm>
            <a:off x="7665413" y="7682230"/>
            <a:ext cx="1593702" cy="1146170"/>
            <a:chOff x="5101412" y="1803217"/>
            <a:chExt cx="1593702" cy="1146170"/>
          </a:xfrm>
        </p:grpSpPr>
        <p:grpSp>
          <p:nvGrpSpPr>
            <p:cNvPr id="513" name="그룹 512"/>
            <p:cNvGrpSpPr/>
            <p:nvPr/>
          </p:nvGrpSpPr>
          <p:grpSpPr>
            <a:xfrm>
              <a:off x="5101412" y="1803217"/>
              <a:ext cx="1593702" cy="1146170"/>
              <a:chOff x="5445124" y="3489067"/>
              <a:chExt cx="1593702" cy="1146170"/>
            </a:xfrm>
          </p:grpSpPr>
          <p:grpSp>
            <p:nvGrpSpPr>
              <p:cNvPr id="515" name="그룹 514"/>
              <p:cNvGrpSpPr/>
              <p:nvPr/>
            </p:nvGrpSpPr>
            <p:grpSpPr>
              <a:xfrm>
                <a:off x="5445124" y="3489067"/>
                <a:ext cx="1593702" cy="1146170"/>
                <a:chOff x="1482724" y="3623830"/>
                <a:chExt cx="1593702" cy="1146170"/>
              </a:xfrm>
            </p:grpSpPr>
            <p:sp>
              <p:nvSpPr>
                <p:cNvPr id="522" name="제목 2"/>
                <p:cNvSpPr txBox="1">
                  <a:spLocks/>
                </p:cNvSpPr>
                <p:nvPr/>
              </p:nvSpPr>
              <p:spPr bwMode="auto">
                <a:xfrm>
                  <a:off x="1482724" y="3623830"/>
                  <a:ext cx="1593702" cy="114617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lIns="216000" tIns="0" rIns="0" bIns="0" anchor="t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336699"/>
                    </a:buClr>
                  </a:pPr>
                  <a:endPara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sp>
              <p:nvSpPr>
                <p:cNvPr id="523" name="제목 2"/>
                <p:cNvSpPr txBox="1">
                  <a:spLocks/>
                </p:cNvSpPr>
                <p:nvPr/>
              </p:nvSpPr>
              <p:spPr bwMode="auto">
                <a:xfrm>
                  <a:off x="1856723" y="4143946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Earliest</a:t>
                  </a:r>
                </a:p>
              </p:txBody>
            </p:sp>
            <p:sp>
              <p:nvSpPr>
                <p:cNvPr id="524" name="모서리가 둥근 직사각형 58"/>
                <p:cNvSpPr/>
                <p:nvPr/>
              </p:nvSpPr>
              <p:spPr>
                <a:xfrm>
                  <a:off x="1857801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5" name="모서리가 둥근 직사각형 58"/>
                <p:cNvSpPr/>
                <p:nvPr/>
              </p:nvSpPr>
              <p:spPr>
                <a:xfrm>
                  <a:off x="2456148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6" name="모서리가 둥근 직사각형 525"/>
                <p:cNvSpPr/>
                <p:nvPr/>
              </p:nvSpPr>
              <p:spPr>
                <a:xfrm>
                  <a:off x="1573757" y="4526211"/>
                  <a:ext cx="1305751" cy="183845"/>
                </a:xfrm>
                <a:prstGeom prst="roundRect">
                  <a:avLst>
                    <a:gd name="adj" fmla="val 13523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Add period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Delete last period</a:t>
                  </a:r>
                  <a:endParaRPr kumimoji="1" lang="ko-KR" altLang="en-US" sz="1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>
                  <a:off x="1582546" y="4026662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 sz="60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From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8" name="제목 2"/>
                <p:cNvSpPr txBox="1">
                  <a:spLocks/>
                </p:cNvSpPr>
                <p:nvPr/>
              </p:nvSpPr>
              <p:spPr bwMode="auto">
                <a:xfrm>
                  <a:off x="1878826" y="4433339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Latest</a:t>
                  </a:r>
                </a:p>
              </p:txBody>
            </p:sp>
            <p:sp>
              <p:nvSpPr>
                <p:cNvPr id="529" name="모서리가 둥근 직사각형 58"/>
                <p:cNvSpPr/>
                <p:nvPr/>
              </p:nvSpPr>
              <p:spPr>
                <a:xfrm>
                  <a:off x="1866022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0" name="모서리가 둥근 직사각형 58"/>
                <p:cNvSpPr/>
                <p:nvPr/>
              </p:nvSpPr>
              <p:spPr>
                <a:xfrm>
                  <a:off x="2464369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>
                  <a:off x="1597674" y="4287261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/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To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2" name="모서리가 둥근 직사각형 58"/>
                <p:cNvSpPr/>
                <p:nvPr/>
              </p:nvSpPr>
              <p:spPr>
                <a:xfrm>
                  <a:off x="2818911" y="4551014"/>
                  <a:ext cx="211134" cy="128275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Apply</a:t>
                  </a:r>
                  <a:endParaRPr lang="ko-KR" altLang="en-US" sz="500" b="1" dirty="0">
                    <a:solidFill>
                      <a:schemeClr val="bg1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5525030" y="3536698"/>
                <a:ext cx="497561" cy="111695"/>
                <a:chOff x="5525030" y="3536698"/>
                <a:chExt cx="497561" cy="111695"/>
              </a:xfrm>
            </p:grpSpPr>
            <p:sp>
              <p:nvSpPr>
                <p:cNvPr id="520" name="제목 2"/>
                <p:cNvSpPr txBox="1">
                  <a:spLocks/>
                </p:cNvSpPr>
                <p:nvPr/>
              </p:nvSpPr>
              <p:spPr bwMode="auto">
                <a:xfrm>
                  <a:off x="5615656" y="3536698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5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Second</a:t>
                  </a:r>
                </a:p>
              </p:txBody>
            </p:sp>
            <p:pic>
              <p:nvPicPr>
                <p:cNvPr id="521" name="그림 520"/>
                <p:cNvPicPr>
                  <a:picLocks noChangeAspect="1"/>
                </p:cNvPicPr>
                <p:nvPr/>
              </p:nvPicPr>
              <p:blipFill>
                <a:blip r:embed="rId29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5030" y="3548287"/>
                  <a:ext cx="64373" cy="87941"/>
                </a:xfrm>
                <a:prstGeom prst="rect">
                  <a:avLst/>
                </a:prstGeom>
              </p:spPr>
            </p:pic>
          </p:grpSp>
          <p:grpSp>
            <p:nvGrpSpPr>
              <p:cNvPr id="517" name="그룹 516"/>
              <p:cNvGrpSpPr/>
              <p:nvPr/>
            </p:nvGrpSpPr>
            <p:grpSpPr>
              <a:xfrm>
                <a:off x="5487798" y="3669593"/>
                <a:ext cx="1504647" cy="151261"/>
                <a:chOff x="4632326" y="1361650"/>
                <a:chExt cx="334284" cy="132138"/>
              </a:xfrm>
            </p:grpSpPr>
            <p:sp>
              <p:nvSpPr>
                <p:cNvPr id="518" name="직사각형 517"/>
                <p:cNvSpPr/>
                <p:nvPr/>
              </p:nvSpPr>
              <p:spPr>
                <a:xfrm>
                  <a:off x="4632326" y="1361650"/>
                  <a:ext cx="167142" cy="1321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(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) 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All time l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ist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s</a:t>
                  </a:r>
                  <a:endParaRPr kumimoji="1" lang="mr-IN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>
                  <a:off x="4799468" y="1361650"/>
                  <a:ext cx="167142" cy="132138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✓(</a:t>
                  </a:r>
                  <a:r>
                    <a:rPr kumimoji="1" lang="en-US" altLang="ko-KR" sz="600" dirty="0" err="1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) Specific</a:t>
                  </a:r>
                </a:p>
              </p:txBody>
            </p:sp>
          </p:grpSp>
        </p:grpSp>
        <p:sp>
          <p:nvSpPr>
            <p:cNvPr id="514" name="십자형[C] 513"/>
            <p:cNvSpPr/>
            <p:nvPr/>
          </p:nvSpPr>
          <p:spPr>
            <a:xfrm rot="2700000">
              <a:off x="6567761" y="1831860"/>
              <a:ext cx="105503" cy="105503"/>
            </a:xfrm>
            <a:prstGeom prst="plus">
              <a:avLst>
                <a:gd name="adj" fmla="val 4166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11" name="직사각형 510"/>
          <p:cNvSpPr/>
          <p:nvPr/>
        </p:nvSpPr>
        <p:spPr>
          <a:xfrm>
            <a:off x="7613109" y="7478953"/>
            <a:ext cx="1714495" cy="139560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89" name="그림 48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6" y="5014004"/>
            <a:ext cx="924791" cy="99381"/>
          </a:xfrm>
          <a:prstGeom prst="rect">
            <a:avLst/>
          </a:prstGeom>
        </p:spPr>
      </p:pic>
      <p:grpSp>
        <p:nvGrpSpPr>
          <p:cNvPr id="490" name="그룹 489"/>
          <p:cNvGrpSpPr/>
          <p:nvPr/>
        </p:nvGrpSpPr>
        <p:grpSpPr>
          <a:xfrm>
            <a:off x="420716" y="4692575"/>
            <a:ext cx="2366351" cy="384062"/>
            <a:chOff x="6139525" y="3864039"/>
            <a:chExt cx="1502390" cy="243840"/>
          </a:xfrm>
        </p:grpSpPr>
        <p:sp>
          <p:nvSpPr>
            <p:cNvPr id="491" name="직사각형 490"/>
            <p:cNvSpPr/>
            <p:nvPr/>
          </p:nvSpPr>
          <p:spPr>
            <a:xfrm>
              <a:off x="6139525" y="3864039"/>
              <a:ext cx="1502390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ko-KR" altLang="en-US" sz="6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   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  필터명</a:t>
              </a: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6209987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✓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Name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493" name="직사각형 492"/>
            <p:cNvSpPr/>
            <p:nvPr/>
          </p:nvSpPr>
          <p:spPr>
            <a:xfrm>
              <a:off x="6592973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▼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List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97" name="그림 49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77" y="4737650"/>
            <a:ext cx="119985" cy="119985"/>
          </a:xfrm>
          <a:prstGeom prst="rect">
            <a:avLst/>
          </a:prstGeom>
        </p:spPr>
      </p:pic>
      <p:pic>
        <p:nvPicPr>
          <p:cNvPr id="498" name="그림 49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24" y="4736800"/>
            <a:ext cx="119835" cy="119835"/>
          </a:xfrm>
          <a:prstGeom prst="rect">
            <a:avLst/>
          </a:prstGeom>
        </p:spPr>
      </p:pic>
      <p:sp>
        <p:nvSpPr>
          <p:cNvPr id="500" name="타원 499"/>
          <p:cNvSpPr/>
          <p:nvPr/>
        </p:nvSpPr>
        <p:spPr>
          <a:xfrm>
            <a:off x="808830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1" name="타원 500"/>
          <p:cNvSpPr/>
          <p:nvPr/>
        </p:nvSpPr>
        <p:spPr>
          <a:xfrm>
            <a:off x="1418078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3" name="타원 502"/>
          <p:cNvSpPr/>
          <p:nvPr/>
        </p:nvSpPr>
        <p:spPr>
          <a:xfrm>
            <a:off x="632808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5" name="타원 504"/>
          <p:cNvSpPr/>
          <p:nvPr/>
        </p:nvSpPr>
        <p:spPr>
          <a:xfrm>
            <a:off x="2494610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8" name="타원 507"/>
          <p:cNvSpPr/>
          <p:nvPr/>
        </p:nvSpPr>
        <p:spPr>
          <a:xfrm>
            <a:off x="2661165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09" name="그림 508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58569" y="471115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63" name="그림 56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759" y="4742196"/>
            <a:ext cx="117354" cy="117354"/>
          </a:xfrm>
          <a:prstGeom prst="rect">
            <a:avLst/>
          </a:prstGeom>
        </p:spPr>
      </p:pic>
      <p:sp>
        <p:nvSpPr>
          <p:cNvPr id="566" name="직사각형 565"/>
          <p:cNvSpPr/>
          <p:nvPr/>
        </p:nvSpPr>
        <p:spPr>
          <a:xfrm>
            <a:off x="24040" y="4619566"/>
            <a:ext cx="12167960" cy="2238433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7" name="타원 566"/>
          <p:cNvSpPr/>
          <p:nvPr/>
        </p:nvSpPr>
        <p:spPr>
          <a:xfrm>
            <a:off x="2367286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70" name="직사각형 569"/>
          <p:cNvSpPr/>
          <p:nvPr/>
        </p:nvSpPr>
        <p:spPr>
          <a:xfrm>
            <a:off x="696341" y="1120103"/>
            <a:ext cx="12152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 data)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71" name="그룹 570"/>
          <p:cNvGrpSpPr/>
          <p:nvPr/>
        </p:nvGrpSpPr>
        <p:grpSpPr>
          <a:xfrm>
            <a:off x="727503" y="2950177"/>
            <a:ext cx="1161870" cy="124985"/>
            <a:chOff x="1725458" y="2597662"/>
            <a:chExt cx="1161870" cy="124985"/>
          </a:xfrm>
          <a:solidFill>
            <a:schemeClr val="bg1"/>
          </a:solidFill>
        </p:grpSpPr>
        <p:sp>
          <p:nvSpPr>
            <p:cNvPr id="572" name="직사각형 571"/>
            <p:cNvSpPr/>
            <p:nvPr/>
          </p:nvSpPr>
          <p:spPr>
            <a:xfrm>
              <a:off x="1848398" y="2597662"/>
              <a:ext cx="1038930" cy="124985"/>
            </a:xfrm>
            <a:prstGeom prst="rect">
              <a:avLst/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항목찾기</a:t>
              </a:r>
              <a:endParaRPr lang="de-DE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73" name="그림 572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458" y="2603874"/>
              <a:ext cx="91778" cy="91778"/>
            </a:xfrm>
            <a:prstGeom prst="rect">
              <a:avLst/>
            </a:prstGeom>
            <a:grpFill/>
          </p:spPr>
        </p:pic>
      </p:grpSp>
      <p:sp>
        <p:nvSpPr>
          <p:cNvPr id="574" name="직사각형 573"/>
          <p:cNvSpPr/>
          <p:nvPr/>
        </p:nvSpPr>
        <p:spPr>
          <a:xfrm>
            <a:off x="696341" y="2992816"/>
            <a:ext cx="12152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 data)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75" name="그룹 574"/>
          <p:cNvGrpSpPr/>
          <p:nvPr/>
        </p:nvGrpSpPr>
        <p:grpSpPr>
          <a:xfrm>
            <a:off x="727503" y="5144707"/>
            <a:ext cx="1161870" cy="124985"/>
            <a:chOff x="1725458" y="2597662"/>
            <a:chExt cx="1161870" cy="124985"/>
          </a:xfrm>
          <a:solidFill>
            <a:schemeClr val="bg1"/>
          </a:solidFill>
        </p:grpSpPr>
        <p:sp>
          <p:nvSpPr>
            <p:cNvPr id="576" name="직사각형 575"/>
            <p:cNvSpPr/>
            <p:nvPr/>
          </p:nvSpPr>
          <p:spPr>
            <a:xfrm>
              <a:off x="1848398" y="2597662"/>
              <a:ext cx="1038930" cy="124985"/>
            </a:xfrm>
            <a:prstGeom prst="rect">
              <a:avLst/>
            </a:prstGeom>
            <a:grp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항목찾기</a:t>
              </a:r>
              <a:endParaRPr lang="de-DE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pic>
          <p:nvPicPr>
            <p:cNvPr id="577" name="그림 576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458" y="2603874"/>
              <a:ext cx="91778" cy="91778"/>
            </a:xfrm>
            <a:prstGeom prst="rect">
              <a:avLst/>
            </a:prstGeom>
            <a:grpFill/>
          </p:spPr>
        </p:pic>
      </p:grpSp>
      <p:sp>
        <p:nvSpPr>
          <p:cNvPr id="578" name="직사각형 577"/>
          <p:cNvSpPr/>
          <p:nvPr/>
        </p:nvSpPr>
        <p:spPr>
          <a:xfrm>
            <a:off x="696341" y="5187346"/>
            <a:ext cx="121527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 data)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</a:p>
        </p:txBody>
      </p:sp>
      <p:sp>
        <p:nvSpPr>
          <p:cNvPr id="404" name="직사각형 403">
            <a:extLst>
              <a:ext uri="{FF2B5EF4-FFF2-40B4-BE49-F238E27FC236}">
                <a16:creationId xmlns="" xmlns:a16="http://schemas.microsoft.com/office/drawing/2014/main" id="{FBABDEEE-17A2-E347-A46E-A6BC187778F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61" name="텍스트 개체 틀 8">
            <a:extLst>
              <a:ext uri="{FF2B5EF4-FFF2-40B4-BE49-F238E27FC236}">
                <a16:creationId xmlns="" xmlns:a16="http://schemas.microsoft.com/office/drawing/2014/main" id="{84970CEE-BD85-F542-B983-3B1FF0BF5807}"/>
              </a:ext>
            </a:extLst>
          </p:cNvPr>
          <p:cNvSpPr txBox="1">
            <a:spLocks/>
          </p:cNvSpPr>
          <p:nvPr/>
        </p:nvSpPr>
        <p:spPr>
          <a:xfrm>
            <a:off x="10390063" y="731547"/>
            <a:ext cx="1796823" cy="1828677"/>
          </a:xfrm>
          <a:prstGeom prst="rect">
            <a:avLst/>
          </a:prstGeom>
          <a:noFill/>
          <a:ln>
            <a:noFill/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필터명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컬럼명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’보임’상태 일때만 보임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내용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호버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필터 편집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권한자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ONLY)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대시보드 편집 모드의 우측 필터 패널이 열린 상태에서 필터 편집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</p:txBody>
      </p:sp>
      <p:sp>
        <p:nvSpPr>
          <p:cNvPr id="462" name="텍스트 개체 틀 8">
            <a:extLst>
              <a:ext uri="{FF2B5EF4-FFF2-40B4-BE49-F238E27FC236}">
                <a16:creationId xmlns="" xmlns:a16="http://schemas.microsoft.com/office/drawing/2014/main" id="{67AB1404-7E82-0348-A6BC-4DEB3BD401B4}"/>
              </a:ext>
            </a:extLst>
          </p:cNvPr>
          <p:cNvSpPr txBox="1">
            <a:spLocks/>
          </p:cNvSpPr>
          <p:nvPr/>
        </p:nvSpPr>
        <p:spPr>
          <a:xfrm>
            <a:off x="10382455" y="4577056"/>
            <a:ext cx="1801514" cy="2280944"/>
          </a:xfrm>
          <a:prstGeom prst="rect">
            <a:avLst/>
          </a:prstGeom>
          <a:noFill/>
          <a:ln>
            <a:noFill/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필터명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필드명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mr-IN" altLang="ko-KR" b="0" dirty="0">
                <a:latin typeface="+mn-ea"/>
                <a:ea typeface="+mn-ea"/>
              </a:rPr>
              <a:t>: </a:t>
            </a:r>
            <a:r>
              <a:rPr lang="ko-KR" altLang="mr-IN" b="0" dirty="0">
                <a:latin typeface="+mn-ea"/>
                <a:ea typeface="+mn-ea"/>
              </a:rPr>
              <a:t>보임</a:t>
            </a:r>
            <a:r>
              <a:rPr lang="en-US" altLang="ko-KR" b="0" dirty="0">
                <a:latin typeface="+mn-ea"/>
                <a:ea typeface="+mn-ea"/>
              </a:rPr>
              <a:t> (default)</a:t>
            </a:r>
            <a:r>
              <a:rPr lang="ko-KR" altLang="mr-IN" b="0" dirty="0">
                <a:latin typeface="+mn-ea"/>
                <a:ea typeface="+mn-ea"/>
              </a:rPr>
              <a:t> </a:t>
            </a:r>
            <a:r>
              <a:rPr lang="mr-IN" altLang="ko-KR" b="0" dirty="0">
                <a:latin typeface="+mn-ea"/>
                <a:ea typeface="+mn-ea"/>
              </a:rPr>
              <a:t>/ </a:t>
            </a:r>
            <a:r>
              <a:rPr lang="ko-KR" altLang="mr-IN" b="0" dirty="0">
                <a:latin typeface="+mn-ea"/>
                <a:ea typeface="+mn-ea"/>
              </a:rPr>
              <a:t>숨김</a:t>
            </a:r>
            <a:endParaRPr lang="en-US" altLang="ko-KR" b="0" dirty="0"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위젯 표현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아이템 타입인 경우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UI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리스트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(default) 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콤보박스 토글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편집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필터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삭제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위젯 임시 삭제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필터 패널에서 삭제되는 것은 아님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편집모드 저장시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저장 반영됨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sp>
        <p:nvSpPr>
          <p:cNvPr id="469" name="직사각형 468">
            <a:extLst>
              <a:ext uri="{FF2B5EF4-FFF2-40B4-BE49-F238E27FC236}">
                <a16:creationId xmlns="" xmlns:a16="http://schemas.microsoft.com/office/drawing/2014/main" id="{B19F3109-FE99-514E-A220-EBDA4D8D1FAB}"/>
              </a:ext>
            </a:extLst>
          </p:cNvPr>
          <p:cNvSpPr/>
          <p:nvPr/>
        </p:nvSpPr>
        <p:spPr>
          <a:xfrm>
            <a:off x="2888243" y="4684119"/>
            <a:ext cx="1849026" cy="1757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pic>
        <p:nvPicPr>
          <p:cNvPr id="495" name="그림 494">
            <a:extLst>
              <a:ext uri="{FF2B5EF4-FFF2-40B4-BE49-F238E27FC236}">
                <a16:creationId xmlns="" xmlns:a16="http://schemas.microsoft.com/office/drawing/2014/main" id="{BC35E74E-2971-0043-9001-AFAE506D427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4542678" y="2771463"/>
            <a:ext cx="171132" cy="168294"/>
          </a:xfrm>
          <a:prstGeom prst="rect">
            <a:avLst/>
          </a:prstGeom>
        </p:spPr>
      </p:pic>
      <p:pic>
        <p:nvPicPr>
          <p:cNvPr id="496" name="그림 495">
            <a:extLst>
              <a:ext uri="{FF2B5EF4-FFF2-40B4-BE49-F238E27FC236}">
                <a16:creationId xmlns="" xmlns:a16="http://schemas.microsoft.com/office/drawing/2014/main" id="{4562C094-0A28-7F43-9838-863A35A37F1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932097" y="278419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99" name="직사각형 498">
            <a:extLst>
              <a:ext uri="{FF2B5EF4-FFF2-40B4-BE49-F238E27FC236}">
                <a16:creationId xmlns="" xmlns:a16="http://schemas.microsoft.com/office/drawing/2014/main" id="{A10DD1AB-A8EC-DF46-AFDD-12DEF5E9EBB1}"/>
              </a:ext>
            </a:extLst>
          </p:cNvPr>
          <p:cNvSpPr/>
          <p:nvPr/>
        </p:nvSpPr>
        <p:spPr>
          <a:xfrm>
            <a:off x="3118938" y="277129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02" name="직사각형 501">
            <a:extLst>
              <a:ext uri="{FF2B5EF4-FFF2-40B4-BE49-F238E27FC236}">
                <a16:creationId xmlns="" xmlns:a16="http://schemas.microsoft.com/office/drawing/2014/main" id="{A6D4878B-B6BD-BA4C-9730-6242CCD09691}"/>
              </a:ext>
            </a:extLst>
          </p:cNvPr>
          <p:cNvSpPr/>
          <p:nvPr/>
        </p:nvSpPr>
        <p:spPr>
          <a:xfrm>
            <a:off x="4543787" y="2769749"/>
            <a:ext cx="170023" cy="176793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4" name="직사각형 503">
            <a:extLst>
              <a:ext uri="{FF2B5EF4-FFF2-40B4-BE49-F238E27FC236}">
                <a16:creationId xmlns="" xmlns:a16="http://schemas.microsoft.com/office/drawing/2014/main" id="{2B4B6FF6-FE05-E74A-87BE-F25C539C18F7}"/>
              </a:ext>
            </a:extLst>
          </p:cNvPr>
          <p:cNvSpPr/>
          <p:nvPr/>
        </p:nvSpPr>
        <p:spPr>
          <a:xfrm>
            <a:off x="2888242" y="850756"/>
            <a:ext cx="1850305" cy="17464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pic>
        <p:nvPicPr>
          <p:cNvPr id="506" name="그림 505">
            <a:extLst>
              <a:ext uri="{FF2B5EF4-FFF2-40B4-BE49-F238E27FC236}">
                <a16:creationId xmlns="" xmlns:a16="http://schemas.microsoft.com/office/drawing/2014/main" id="{9FC03951-5926-2B41-8786-5E9278FE4A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932097" y="88773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36" name="직사각형 535">
            <a:extLst>
              <a:ext uri="{FF2B5EF4-FFF2-40B4-BE49-F238E27FC236}">
                <a16:creationId xmlns="" xmlns:a16="http://schemas.microsoft.com/office/drawing/2014/main" id="{0B681876-D098-8B48-BB33-BB640F25DF8B}"/>
              </a:ext>
            </a:extLst>
          </p:cNvPr>
          <p:cNvSpPr/>
          <p:nvPr/>
        </p:nvSpPr>
        <p:spPr>
          <a:xfrm>
            <a:off x="3118938" y="874829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37" name="모서리가 둥근 직사각형 58">
            <a:extLst>
              <a:ext uri="{FF2B5EF4-FFF2-40B4-BE49-F238E27FC236}">
                <a16:creationId xmlns="" xmlns:a16="http://schemas.microsoft.com/office/drawing/2014/main" id="{9563BE17-D504-4F49-BA3B-ED6DC54FDE9F}"/>
              </a:ext>
            </a:extLst>
          </p:cNvPr>
          <p:cNvSpPr/>
          <p:nvPr/>
        </p:nvSpPr>
        <p:spPr>
          <a:xfrm>
            <a:off x="3408791" y="4073668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41" name="모서리가 둥근 직사각형 58">
            <a:extLst>
              <a:ext uri="{FF2B5EF4-FFF2-40B4-BE49-F238E27FC236}">
                <a16:creationId xmlns="" xmlns:a16="http://schemas.microsoft.com/office/drawing/2014/main" id="{1D6C4ADD-9FDC-7846-B248-93AC171ECD08}"/>
              </a:ext>
            </a:extLst>
          </p:cNvPr>
          <p:cNvSpPr/>
          <p:nvPr/>
        </p:nvSpPr>
        <p:spPr>
          <a:xfrm>
            <a:off x="4007138" y="4073668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43" name="직사각형 542">
            <a:extLst>
              <a:ext uri="{FF2B5EF4-FFF2-40B4-BE49-F238E27FC236}">
                <a16:creationId xmlns="" xmlns:a16="http://schemas.microsoft.com/office/drawing/2014/main" id="{52EFE4E1-2A20-C44A-A847-742C698D7895}"/>
              </a:ext>
            </a:extLst>
          </p:cNvPr>
          <p:cNvSpPr/>
          <p:nvPr/>
        </p:nvSpPr>
        <p:spPr>
          <a:xfrm>
            <a:off x="3140443" y="4079394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51" name="직사각형 550">
            <a:extLst>
              <a:ext uri="{FF2B5EF4-FFF2-40B4-BE49-F238E27FC236}">
                <a16:creationId xmlns="" xmlns:a16="http://schemas.microsoft.com/office/drawing/2014/main" id="{6394C47E-F99C-3E44-8D9A-77A27899A995}"/>
              </a:ext>
            </a:extLst>
          </p:cNvPr>
          <p:cNvSpPr/>
          <p:nvPr/>
        </p:nvSpPr>
        <p:spPr>
          <a:xfrm>
            <a:off x="3125315" y="3074675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52" name="모서리가 둥근 직사각형 58">
            <a:extLst>
              <a:ext uri="{FF2B5EF4-FFF2-40B4-BE49-F238E27FC236}">
                <a16:creationId xmlns="" xmlns:a16="http://schemas.microsoft.com/office/drawing/2014/main" id="{2CF2C8E5-1AB2-2D4C-95F9-A1E7FF7DB83F}"/>
              </a:ext>
            </a:extLst>
          </p:cNvPr>
          <p:cNvSpPr/>
          <p:nvPr/>
        </p:nvSpPr>
        <p:spPr>
          <a:xfrm>
            <a:off x="3408791" y="3226547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56" name="모서리가 둥근 직사각형 58">
            <a:extLst>
              <a:ext uri="{FF2B5EF4-FFF2-40B4-BE49-F238E27FC236}">
                <a16:creationId xmlns="" xmlns:a16="http://schemas.microsoft.com/office/drawing/2014/main" id="{DEC9DEA0-89A4-3843-9C6E-70ED64E57523}"/>
              </a:ext>
            </a:extLst>
          </p:cNvPr>
          <p:cNvSpPr/>
          <p:nvPr/>
        </p:nvSpPr>
        <p:spPr>
          <a:xfrm>
            <a:off x="4007138" y="3226547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58" name="직사각형 557">
            <a:extLst>
              <a:ext uri="{FF2B5EF4-FFF2-40B4-BE49-F238E27FC236}">
                <a16:creationId xmlns="" xmlns:a16="http://schemas.microsoft.com/office/drawing/2014/main" id="{4B437AF3-A003-6D44-89DB-2CE142342C2D}"/>
              </a:ext>
            </a:extLst>
          </p:cNvPr>
          <p:cNvSpPr/>
          <p:nvPr/>
        </p:nvSpPr>
        <p:spPr>
          <a:xfrm>
            <a:off x="3140443" y="3232273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61" name="모서리가 둥근 직사각형 58">
            <a:extLst>
              <a:ext uri="{FF2B5EF4-FFF2-40B4-BE49-F238E27FC236}">
                <a16:creationId xmlns="" xmlns:a16="http://schemas.microsoft.com/office/drawing/2014/main" id="{A82C58F7-BD03-0648-ACBD-357C9B31B796}"/>
              </a:ext>
            </a:extLst>
          </p:cNvPr>
          <p:cNvSpPr/>
          <p:nvPr/>
        </p:nvSpPr>
        <p:spPr>
          <a:xfrm>
            <a:off x="3400570" y="3477201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79" name="모서리가 둥근 직사각형 58">
            <a:extLst>
              <a:ext uri="{FF2B5EF4-FFF2-40B4-BE49-F238E27FC236}">
                <a16:creationId xmlns="" xmlns:a16="http://schemas.microsoft.com/office/drawing/2014/main" id="{80B86ED8-EE66-0943-8DD8-6AB1575DB3CB}"/>
              </a:ext>
            </a:extLst>
          </p:cNvPr>
          <p:cNvSpPr/>
          <p:nvPr/>
        </p:nvSpPr>
        <p:spPr>
          <a:xfrm>
            <a:off x="3998917" y="3477201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80" name="직사각형 579">
            <a:extLst>
              <a:ext uri="{FF2B5EF4-FFF2-40B4-BE49-F238E27FC236}">
                <a16:creationId xmlns="" xmlns:a16="http://schemas.microsoft.com/office/drawing/2014/main" id="{104B6008-0ED6-5945-A83C-C8DDBFB269D9}"/>
              </a:ext>
            </a:extLst>
          </p:cNvPr>
          <p:cNvSpPr/>
          <p:nvPr/>
        </p:nvSpPr>
        <p:spPr>
          <a:xfrm>
            <a:off x="3125315" y="3482927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81" name="모서리가 둥근 직사각형 58">
            <a:extLst>
              <a:ext uri="{FF2B5EF4-FFF2-40B4-BE49-F238E27FC236}">
                <a16:creationId xmlns="" xmlns:a16="http://schemas.microsoft.com/office/drawing/2014/main" id="{68778CC4-1CEF-F042-AC63-0221A4D8B836}"/>
              </a:ext>
            </a:extLst>
          </p:cNvPr>
          <p:cNvSpPr/>
          <p:nvPr/>
        </p:nvSpPr>
        <p:spPr>
          <a:xfrm>
            <a:off x="3408791" y="3645923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82" name="모서리가 둥근 직사각형 58">
            <a:extLst>
              <a:ext uri="{FF2B5EF4-FFF2-40B4-BE49-F238E27FC236}">
                <a16:creationId xmlns="" xmlns:a16="http://schemas.microsoft.com/office/drawing/2014/main" id="{7F9CBE4B-9780-8A46-A03D-3FBD59831348}"/>
              </a:ext>
            </a:extLst>
          </p:cNvPr>
          <p:cNvSpPr/>
          <p:nvPr/>
        </p:nvSpPr>
        <p:spPr>
          <a:xfrm>
            <a:off x="4007138" y="3645923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83" name="직사각형 582">
            <a:extLst>
              <a:ext uri="{FF2B5EF4-FFF2-40B4-BE49-F238E27FC236}">
                <a16:creationId xmlns="" xmlns:a16="http://schemas.microsoft.com/office/drawing/2014/main" id="{1B2FE0B5-3BA3-0043-A7DC-7FCB1F80B24E}"/>
              </a:ext>
            </a:extLst>
          </p:cNvPr>
          <p:cNvSpPr/>
          <p:nvPr/>
        </p:nvSpPr>
        <p:spPr>
          <a:xfrm>
            <a:off x="3140443" y="3651649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84" name="모서리가 둥근 직사각형 58">
            <a:extLst>
              <a:ext uri="{FF2B5EF4-FFF2-40B4-BE49-F238E27FC236}">
                <a16:creationId xmlns="" xmlns:a16="http://schemas.microsoft.com/office/drawing/2014/main" id="{DE80F43C-7936-924C-B3D3-FB98D9401BBA}"/>
              </a:ext>
            </a:extLst>
          </p:cNvPr>
          <p:cNvSpPr/>
          <p:nvPr/>
        </p:nvSpPr>
        <p:spPr>
          <a:xfrm>
            <a:off x="3400570" y="3902796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85" name="모서리가 둥근 직사각형 58">
            <a:extLst>
              <a:ext uri="{FF2B5EF4-FFF2-40B4-BE49-F238E27FC236}">
                <a16:creationId xmlns="" xmlns:a16="http://schemas.microsoft.com/office/drawing/2014/main" id="{1FE181ED-9F1C-714F-9949-28549073885D}"/>
              </a:ext>
            </a:extLst>
          </p:cNvPr>
          <p:cNvSpPr/>
          <p:nvPr/>
        </p:nvSpPr>
        <p:spPr>
          <a:xfrm>
            <a:off x="3998917" y="3902796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86" name="직사각형 585">
            <a:extLst>
              <a:ext uri="{FF2B5EF4-FFF2-40B4-BE49-F238E27FC236}">
                <a16:creationId xmlns="" xmlns:a16="http://schemas.microsoft.com/office/drawing/2014/main" id="{31D380CE-6BA7-4E42-87DF-BF585D252DF5}"/>
              </a:ext>
            </a:extLst>
          </p:cNvPr>
          <p:cNvSpPr/>
          <p:nvPr/>
        </p:nvSpPr>
        <p:spPr>
          <a:xfrm>
            <a:off x="3125315" y="3908522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87" name="직사각형 586">
            <a:extLst>
              <a:ext uri="{FF2B5EF4-FFF2-40B4-BE49-F238E27FC236}">
                <a16:creationId xmlns="" xmlns:a16="http://schemas.microsoft.com/office/drawing/2014/main" id="{8F6E65F2-6753-0240-A001-358466C77D38}"/>
              </a:ext>
            </a:extLst>
          </p:cNvPr>
          <p:cNvSpPr/>
          <p:nvPr/>
        </p:nvSpPr>
        <p:spPr>
          <a:xfrm>
            <a:off x="3419261" y="3074675"/>
            <a:ext cx="1218404" cy="1121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The earliest time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88" name="모서리가 둥근 직사각형 58">
            <a:extLst>
              <a:ext uri="{FF2B5EF4-FFF2-40B4-BE49-F238E27FC236}">
                <a16:creationId xmlns="" xmlns:a16="http://schemas.microsoft.com/office/drawing/2014/main" id="{4D425027-D308-A341-9175-3FFCFF63E64E}"/>
              </a:ext>
            </a:extLst>
          </p:cNvPr>
          <p:cNvSpPr/>
          <p:nvPr/>
        </p:nvSpPr>
        <p:spPr>
          <a:xfrm>
            <a:off x="3408791" y="607580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89" name="모서리가 둥근 직사각형 58">
            <a:extLst>
              <a:ext uri="{FF2B5EF4-FFF2-40B4-BE49-F238E27FC236}">
                <a16:creationId xmlns="" xmlns:a16="http://schemas.microsoft.com/office/drawing/2014/main" id="{6A607050-C97B-4244-955D-D29EE469F21F}"/>
              </a:ext>
            </a:extLst>
          </p:cNvPr>
          <p:cNvSpPr/>
          <p:nvPr/>
        </p:nvSpPr>
        <p:spPr>
          <a:xfrm>
            <a:off x="4007138" y="6075803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0" name="직사각형 589">
            <a:extLst>
              <a:ext uri="{FF2B5EF4-FFF2-40B4-BE49-F238E27FC236}">
                <a16:creationId xmlns="" xmlns:a16="http://schemas.microsoft.com/office/drawing/2014/main" id="{8BA0FC5C-BC89-8C4F-A710-4EFA3663B02C}"/>
              </a:ext>
            </a:extLst>
          </p:cNvPr>
          <p:cNvSpPr/>
          <p:nvPr/>
        </p:nvSpPr>
        <p:spPr>
          <a:xfrm>
            <a:off x="3140443" y="6081530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91" name="직사각형 590">
            <a:extLst>
              <a:ext uri="{FF2B5EF4-FFF2-40B4-BE49-F238E27FC236}">
                <a16:creationId xmlns="" xmlns:a16="http://schemas.microsoft.com/office/drawing/2014/main" id="{537D4D87-7B46-2448-82F3-6A01F39277B3}"/>
              </a:ext>
            </a:extLst>
          </p:cNvPr>
          <p:cNvSpPr/>
          <p:nvPr/>
        </p:nvSpPr>
        <p:spPr>
          <a:xfrm>
            <a:off x="3125315" y="5076811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92" name="모서리가 둥근 직사각형 58">
            <a:extLst>
              <a:ext uri="{FF2B5EF4-FFF2-40B4-BE49-F238E27FC236}">
                <a16:creationId xmlns="" xmlns:a16="http://schemas.microsoft.com/office/drawing/2014/main" id="{C24B50CA-571A-EE42-8991-AE045A0A8B72}"/>
              </a:ext>
            </a:extLst>
          </p:cNvPr>
          <p:cNvSpPr/>
          <p:nvPr/>
        </p:nvSpPr>
        <p:spPr>
          <a:xfrm>
            <a:off x="3408791" y="522868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93" name="모서리가 둥근 직사각형 58">
            <a:extLst>
              <a:ext uri="{FF2B5EF4-FFF2-40B4-BE49-F238E27FC236}">
                <a16:creationId xmlns="" xmlns:a16="http://schemas.microsoft.com/office/drawing/2014/main" id="{045CB1FC-07EC-8042-A4C9-5ADCF68015ED}"/>
              </a:ext>
            </a:extLst>
          </p:cNvPr>
          <p:cNvSpPr/>
          <p:nvPr/>
        </p:nvSpPr>
        <p:spPr>
          <a:xfrm>
            <a:off x="4007138" y="5228682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4" name="직사각형 593">
            <a:extLst>
              <a:ext uri="{FF2B5EF4-FFF2-40B4-BE49-F238E27FC236}">
                <a16:creationId xmlns="" xmlns:a16="http://schemas.microsoft.com/office/drawing/2014/main" id="{2E8B058A-E304-F940-A363-87F76E914365}"/>
              </a:ext>
            </a:extLst>
          </p:cNvPr>
          <p:cNvSpPr/>
          <p:nvPr/>
        </p:nvSpPr>
        <p:spPr>
          <a:xfrm>
            <a:off x="3140443" y="5234409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95" name="모서리가 둥근 직사각형 58">
            <a:extLst>
              <a:ext uri="{FF2B5EF4-FFF2-40B4-BE49-F238E27FC236}">
                <a16:creationId xmlns="" xmlns:a16="http://schemas.microsoft.com/office/drawing/2014/main" id="{6242EA32-2A5D-1A42-817D-CF9DCD0F8E5F}"/>
              </a:ext>
            </a:extLst>
          </p:cNvPr>
          <p:cNvSpPr/>
          <p:nvPr/>
        </p:nvSpPr>
        <p:spPr>
          <a:xfrm>
            <a:off x="3400570" y="5479336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96" name="모서리가 둥근 직사각형 58">
            <a:extLst>
              <a:ext uri="{FF2B5EF4-FFF2-40B4-BE49-F238E27FC236}">
                <a16:creationId xmlns="" xmlns:a16="http://schemas.microsoft.com/office/drawing/2014/main" id="{1C61C986-B32C-9D44-9A61-900877505020}"/>
              </a:ext>
            </a:extLst>
          </p:cNvPr>
          <p:cNvSpPr/>
          <p:nvPr/>
        </p:nvSpPr>
        <p:spPr>
          <a:xfrm>
            <a:off x="3998917" y="5479336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7" name="직사각형 596">
            <a:extLst>
              <a:ext uri="{FF2B5EF4-FFF2-40B4-BE49-F238E27FC236}">
                <a16:creationId xmlns="" xmlns:a16="http://schemas.microsoft.com/office/drawing/2014/main" id="{F2A745A4-2B44-FA4E-B5CF-8092DB060A96}"/>
              </a:ext>
            </a:extLst>
          </p:cNvPr>
          <p:cNvSpPr/>
          <p:nvPr/>
        </p:nvSpPr>
        <p:spPr>
          <a:xfrm>
            <a:off x="3125315" y="5485063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98" name="모서리가 둥근 직사각형 58">
            <a:extLst>
              <a:ext uri="{FF2B5EF4-FFF2-40B4-BE49-F238E27FC236}">
                <a16:creationId xmlns="" xmlns:a16="http://schemas.microsoft.com/office/drawing/2014/main" id="{03F0C436-8172-5043-9AAE-6017373F8086}"/>
              </a:ext>
            </a:extLst>
          </p:cNvPr>
          <p:cNvSpPr/>
          <p:nvPr/>
        </p:nvSpPr>
        <p:spPr>
          <a:xfrm>
            <a:off x="3408791" y="5648058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599" name="모서리가 둥근 직사각형 58">
            <a:extLst>
              <a:ext uri="{FF2B5EF4-FFF2-40B4-BE49-F238E27FC236}">
                <a16:creationId xmlns="" xmlns:a16="http://schemas.microsoft.com/office/drawing/2014/main" id="{C096FDA4-BCEE-EB43-8B83-6FE32B6EFDF5}"/>
              </a:ext>
            </a:extLst>
          </p:cNvPr>
          <p:cNvSpPr/>
          <p:nvPr/>
        </p:nvSpPr>
        <p:spPr>
          <a:xfrm>
            <a:off x="4007138" y="5648058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00" name="직사각형 599">
            <a:extLst>
              <a:ext uri="{FF2B5EF4-FFF2-40B4-BE49-F238E27FC236}">
                <a16:creationId xmlns="" xmlns:a16="http://schemas.microsoft.com/office/drawing/2014/main" id="{8986BEAF-91B0-104E-8E30-9B6301734C16}"/>
              </a:ext>
            </a:extLst>
          </p:cNvPr>
          <p:cNvSpPr/>
          <p:nvPr/>
        </p:nvSpPr>
        <p:spPr>
          <a:xfrm>
            <a:off x="3140443" y="5653785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01" name="모서리가 둥근 직사각형 58">
            <a:extLst>
              <a:ext uri="{FF2B5EF4-FFF2-40B4-BE49-F238E27FC236}">
                <a16:creationId xmlns="" xmlns:a16="http://schemas.microsoft.com/office/drawing/2014/main" id="{0935D634-5C99-564D-909C-5FE62E81355B}"/>
              </a:ext>
            </a:extLst>
          </p:cNvPr>
          <p:cNvSpPr/>
          <p:nvPr/>
        </p:nvSpPr>
        <p:spPr>
          <a:xfrm>
            <a:off x="3400570" y="590493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02" name="모서리가 둥근 직사각형 58">
            <a:extLst>
              <a:ext uri="{FF2B5EF4-FFF2-40B4-BE49-F238E27FC236}">
                <a16:creationId xmlns="" xmlns:a16="http://schemas.microsoft.com/office/drawing/2014/main" id="{0F6D9780-C78F-C145-AD25-F2A365071E5C}"/>
              </a:ext>
            </a:extLst>
          </p:cNvPr>
          <p:cNvSpPr/>
          <p:nvPr/>
        </p:nvSpPr>
        <p:spPr>
          <a:xfrm>
            <a:off x="3998917" y="5904931"/>
            <a:ext cx="590126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03" name="직사각형 602">
            <a:extLst>
              <a:ext uri="{FF2B5EF4-FFF2-40B4-BE49-F238E27FC236}">
                <a16:creationId xmlns="" xmlns:a16="http://schemas.microsoft.com/office/drawing/2014/main" id="{7B344B99-B73E-A04E-86A1-84463A018622}"/>
              </a:ext>
            </a:extLst>
          </p:cNvPr>
          <p:cNvSpPr/>
          <p:nvPr/>
        </p:nvSpPr>
        <p:spPr>
          <a:xfrm>
            <a:off x="3125315" y="5910658"/>
            <a:ext cx="228460" cy="11229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04" name="직사각형 603">
            <a:extLst>
              <a:ext uri="{FF2B5EF4-FFF2-40B4-BE49-F238E27FC236}">
                <a16:creationId xmlns="" xmlns:a16="http://schemas.microsoft.com/office/drawing/2014/main" id="{6919CAD4-ED38-5E4E-B24F-85592CCDC41B}"/>
              </a:ext>
            </a:extLst>
          </p:cNvPr>
          <p:cNvSpPr/>
          <p:nvPr/>
        </p:nvSpPr>
        <p:spPr>
          <a:xfrm>
            <a:off x="3419261" y="5076811"/>
            <a:ext cx="1218404" cy="11916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The earliest time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44CB7C49-2DA2-DF40-9158-3A4C86780D71}"/>
              </a:ext>
            </a:extLst>
          </p:cNvPr>
          <p:cNvGrpSpPr/>
          <p:nvPr/>
        </p:nvGrpSpPr>
        <p:grpSpPr>
          <a:xfrm>
            <a:off x="-2371318" y="4934545"/>
            <a:ext cx="2274954" cy="1462245"/>
            <a:chOff x="2901402" y="4934545"/>
            <a:chExt cx="2274954" cy="1462245"/>
          </a:xfrm>
        </p:grpSpPr>
        <p:sp>
          <p:nvSpPr>
            <p:cNvPr id="605" name="직사각형 604">
              <a:extLst>
                <a:ext uri="{FF2B5EF4-FFF2-40B4-BE49-F238E27FC236}">
                  <a16:creationId xmlns="" xmlns:a16="http://schemas.microsoft.com/office/drawing/2014/main" id="{A99FA123-9417-604F-B053-46F6BD9ED9EE}"/>
                </a:ext>
              </a:extLst>
            </p:cNvPr>
            <p:cNvSpPr/>
            <p:nvPr/>
          </p:nvSpPr>
          <p:spPr>
            <a:xfrm>
              <a:off x="2901402" y="4934545"/>
              <a:ext cx="2274954" cy="1462245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606" name="그림 605">
              <a:extLst>
                <a:ext uri="{FF2B5EF4-FFF2-40B4-BE49-F238E27FC236}">
                  <a16:creationId xmlns="" xmlns:a16="http://schemas.microsoft.com/office/drawing/2014/main" id="{2CF68042-598F-D840-BBDE-4FFD9C51E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12" r="19727"/>
            <a:stretch/>
          </p:blipFill>
          <p:spPr>
            <a:xfrm>
              <a:off x="3780795" y="5533170"/>
              <a:ext cx="168916" cy="156826"/>
            </a:xfrm>
            <a:prstGeom prst="rect">
              <a:avLst/>
            </a:prstGeom>
            <a:ln>
              <a:noFill/>
            </a:ln>
          </p:spPr>
        </p:pic>
        <p:sp>
          <p:nvSpPr>
            <p:cNvPr id="607" name="직사각형 606">
              <a:extLst>
                <a:ext uri="{FF2B5EF4-FFF2-40B4-BE49-F238E27FC236}">
                  <a16:creationId xmlns="" xmlns:a16="http://schemas.microsoft.com/office/drawing/2014/main" id="{05091CAD-A3F1-F440-90E5-D5FAD72AFF6D}"/>
                </a:ext>
              </a:extLst>
            </p:cNvPr>
            <p:cNvSpPr/>
            <p:nvPr/>
          </p:nvSpPr>
          <p:spPr>
            <a:xfrm>
              <a:off x="3917518" y="5515066"/>
              <a:ext cx="238932" cy="180425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700" b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Edit</a:t>
              </a:r>
              <a:endParaRPr lang="en-US" altLang="ko-KR" sz="7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608" name="모서리가 둥근 직사각형 58">
            <a:extLst>
              <a:ext uri="{FF2B5EF4-FFF2-40B4-BE49-F238E27FC236}">
                <a16:creationId xmlns="" xmlns:a16="http://schemas.microsoft.com/office/drawing/2014/main" id="{3D9278A5-99B7-4045-8814-3E6BF4AD0793}"/>
              </a:ext>
            </a:extLst>
          </p:cNvPr>
          <p:cNvSpPr/>
          <p:nvPr/>
        </p:nvSpPr>
        <p:spPr>
          <a:xfrm>
            <a:off x="3408791" y="2214695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09" name="모서리가 둥근 직사각형 58">
            <a:extLst>
              <a:ext uri="{FF2B5EF4-FFF2-40B4-BE49-F238E27FC236}">
                <a16:creationId xmlns="" xmlns:a16="http://schemas.microsoft.com/office/drawing/2014/main" id="{1D7499F6-30BA-B048-8343-EFB387C2340B}"/>
              </a:ext>
            </a:extLst>
          </p:cNvPr>
          <p:cNvSpPr/>
          <p:nvPr/>
        </p:nvSpPr>
        <p:spPr>
          <a:xfrm>
            <a:off x="4007138" y="2214695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="" xmlns:a16="http://schemas.microsoft.com/office/drawing/2014/main" id="{E73A6A55-80A1-0C4E-801E-28620294DB98}"/>
              </a:ext>
            </a:extLst>
          </p:cNvPr>
          <p:cNvSpPr/>
          <p:nvPr/>
        </p:nvSpPr>
        <p:spPr>
          <a:xfrm>
            <a:off x="3140443" y="2220421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11" name="직사각형 610">
            <a:extLst>
              <a:ext uri="{FF2B5EF4-FFF2-40B4-BE49-F238E27FC236}">
                <a16:creationId xmlns="" xmlns:a16="http://schemas.microsoft.com/office/drawing/2014/main" id="{41A12185-A42C-1946-A23A-227725075FC1}"/>
              </a:ext>
            </a:extLst>
          </p:cNvPr>
          <p:cNvSpPr/>
          <p:nvPr/>
        </p:nvSpPr>
        <p:spPr>
          <a:xfrm>
            <a:off x="3125315" y="1215702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12" name="모서리가 둥근 직사각형 58">
            <a:extLst>
              <a:ext uri="{FF2B5EF4-FFF2-40B4-BE49-F238E27FC236}">
                <a16:creationId xmlns="" xmlns:a16="http://schemas.microsoft.com/office/drawing/2014/main" id="{47E78611-B172-C043-94FB-08FB76298493}"/>
              </a:ext>
            </a:extLst>
          </p:cNvPr>
          <p:cNvSpPr/>
          <p:nvPr/>
        </p:nvSpPr>
        <p:spPr>
          <a:xfrm>
            <a:off x="3408791" y="1367574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13" name="모서리가 둥근 직사각형 58">
            <a:extLst>
              <a:ext uri="{FF2B5EF4-FFF2-40B4-BE49-F238E27FC236}">
                <a16:creationId xmlns="" xmlns:a16="http://schemas.microsoft.com/office/drawing/2014/main" id="{FD189AA9-25F2-5247-A41F-EC2647B12B38}"/>
              </a:ext>
            </a:extLst>
          </p:cNvPr>
          <p:cNvSpPr/>
          <p:nvPr/>
        </p:nvSpPr>
        <p:spPr>
          <a:xfrm>
            <a:off x="4007138" y="1367574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4" name="직사각형 613">
            <a:extLst>
              <a:ext uri="{FF2B5EF4-FFF2-40B4-BE49-F238E27FC236}">
                <a16:creationId xmlns="" xmlns:a16="http://schemas.microsoft.com/office/drawing/2014/main" id="{298747D2-9096-E049-AD20-6EA2FA2EB649}"/>
              </a:ext>
            </a:extLst>
          </p:cNvPr>
          <p:cNvSpPr/>
          <p:nvPr/>
        </p:nvSpPr>
        <p:spPr>
          <a:xfrm>
            <a:off x="3140443" y="1373300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15" name="모서리가 둥근 직사각형 58">
            <a:extLst>
              <a:ext uri="{FF2B5EF4-FFF2-40B4-BE49-F238E27FC236}">
                <a16:creationId xmlns="" xmlns:a16="http://schemas.microsoft.com/office/drawing/2014/main" id="{EF996DFA-4531-4F40-B4F5-8A2A83548F38}"/>
              </a:ext>
            </a:extLst>
          </p:cNvPr>
          <p:cNvSpPr/>
          <p:nvPr/>
        </p:nvSpPr>
        <p:spPr>
          <a:xfrm>
            <a:off x="3400570" y="1618228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16" name="모서리가 둥근 직사각형 58">
            <a:extLst>
              <a:ext uri="{FF2B5EF4-FFF2-40B4-BE49-F238E27FC236}">
                <a16:creationId xmlns="" xmlns:a16="http://schemas.microsoft.com/office/drawing/2014/main" id="{3D54909E-1DF8-0F4A-A98D-CA278B123756}"/>
              </a:ext>
            </a:extLst>
          </p:cNvPr>
          <p:cNvSpPr/>
          <p:nvPr/>
        </p:nvSpPr>
        <p:spPr>
          <a:xfrm>
            <a:off x="3998917" y="1618228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7" name="직사각형 616">
            <a:extLst>
              <a:ext uri="{FF2B5EF4-FFF2-40B4-BE49-F238E27FC236}">
                <a16:creationId xmlns="" xmlns:a16="http://schemas.microsoft.com/office/drawing/2014/main" id="{1790FB2E-7A0D-F541-888D-D45359D1868C}"/>
              </a:ext>
            </a:extLst>
          </p:cNvPr>
          <p:cNvSpPr/>
          <p:nvPr/>
        </p:nvSpPr>
        <p:spPr>
          <a:xfrm>
            <a:off x="3125315" y="1623954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18" name="모서리가 둥근 직사각형 58">
            <a:extLst>
              <a:ext uri="{FF2B5EF4-FFF2-40B4-BE49-F238E27FC236}">
                <a16:creationId xmlns="" xmlns:a16="http://schemas.microsoft.com/office/drawing/2014/main" id="{A04FAB86-A3CF-1744-A3F5-8242FC7383FF}"/>
              </a:ext>
            </a:extLst>
          </p:cNvPr>
          <p:cNvSpPr/>
          <p:nvPr/>
        </p:nvSpPr>
        <p:spPr>
          <a:xfrm>
            <a:off x="3408791" y="1786950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19" name="모서리가 둥근 직사각형 58">
            <a:extLst>
              <a:ext uri="{FF2B5EF4-FFF2-40B4-BE49-F238E27FC236}">
                <a16:creationId xmlns="" xmlns:a16="http://schemas.microsoft.com/office/drawing/2014/main" id="{966840FA-241A-844C-8EF5-21D19601BFDB}"/>
              </a:ext>
            </a:extLst>
          </p:cNvPr>
          <p:cNvSpPr/>
          <p:nvPr/>
        </p:nvSpPr>
        <p:spPr>
          <a:xfrm>
            <a:off x="4007138" y="1786950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0" name="직사각형 619">
            <a:extLst>
              <a:ext uri="{FF2B5EF4-FFF2-40B4-BE49-F238E27FC236}">
                <a16:creationId xmlns="" xmlns:a16="http://schemas.microsoft.com/office/drawing/2014/main" id="{CEEABE95-9269-094E-9E01-71C2D96FA208}"/>
              </a:ext>
            </a:extLst>
          </p:cNvPr>
          <p:cNvSpPr/>
          <p:nvPr/>
        </p:nvSpPr>
        <p:spPr>
          <a:xfrm>
            <a:off x="3140443" y="1792676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21" name="모서리가 둥근 직사각형 58">
            <a:extLst>
              <a:ext uri="{FF2B5EF4-FFF2-40B4-BE49-F238E27FC236}">
                <a16:creationId xmlns="" xmlns:a16="http://schemas.microsoft.com/office/drawing/2014/main" id="{C615F3C3-460E-2F48-BC6E-0735B6744222}"/>
              </a:ext>
            </a:extLst>
          </p:cNvPr>
          <p:cNvSpPr/>
          <p:nvPr/>
        </p:nvSpPr>
        <p:spPr>
          <a:xfrm>
            <a:off x="3400570" y="2043823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1980-01-01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22" name="모서리가 둥근 직사각형 58">
            <a:extLst>
              <a:ext uri="{FF2B5EF4-FFF2-40B4-BE49-F238E27FC236}">
                <a16:creationId xmlns="" xmlns:a16="http://schemas.microsoft.com/office/drawing/2014/main" id="{A6E74510-B36E-8F46-919A-01EE1946D716}"/>
              </a:ext>
            </a:extLst>
          </p:cNvPr>
          <p:cNvSpPr/>
          <p:nvPr/>
        </p:nvSpPr>
        <p:spPr>
          <a:xfrm>
            <a:off x="3998917" y="2043823"/>
            <a:ext cx="590126" cy="134416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06:15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="" xmlns:a16="http://schemas.microsoft.com/office/drawing/2014/main" id="{77EE9296-868F-8446-B1BF-4C244ED8FAAD}"/>
              </a:ext>
            </a:extLst>
          </p:cNvPr>
          <p:cNvSpPr/>
          <p:nvPr/>
        </p:nvSpPr>
        <p:spPr>
          <a:xfrm>
            <a:off x="3125315" y="2049549"/>
            <a:ext cx="228460" cy="10568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24" name="직사각형 623">
            <a:extLst>
              <a:ext uri="{FF2B5EF4-FFF2-40B4-BE49-F238E27FC236}">
                <a16:creationId xmlns="" xmlns:a16="http://schemas.microsoft.com/office/drawing/2014/main" id="{4C2EFDEB-8F5C-EC43-B23D-812A91C0BDA6}"/>
              </a:ext>
            </a:extLst>
          </p:cNvPr>
          <p:cNvSpPr/>
          <p:nvPr/>
        </p:nvSpPr>
        <p:spPr>
          <a:xfrm>
            <a:off x="3419261" y="1215702"/>
            <a:ext cx="1218404" cy="11214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The earliest time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625" name="그림 624">
            <a:extLst>
              <a:ext uri="{FF2B5EF4-FFF2-40B4-BE49-F238E27FC236}">
                <a16:creationId xmlns="" xmlns:a16="http://schemas.microsoft.com/office/drawing/2014/main" id="{9BDDD4F8-A5A4-D84A-80D8-A3AC8758727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63" y="5014004"/>
            <a:ext cx="924791" cy="99381"/>
          </a:xfrm>
          <a:prstGeom prst="rect">
            <a:avLst/>
          </a:prstGeom>
        </p:spPr>
      </p:pic>
      <p:grpSp>
        <p:nvGrpSpPr>
          <p:cNvPr id="626" name="그룹 625">
            <a:extLst>
              <a:ext uri="{FF2B5EF4-FFF2-40B4-BE49-F238E27FC236}">
                <a16:creationId xmlns="" xmlns:a16="http://schemas.microsoft.com/office/drawing/2014/main" id="{9EB30BD8-6793-1A4C-AA9E-AB8467D82518}"/>
              </a:ext>
            </a:extLst>
          </p:cNvPr>
          <p:cNvGrpSpPr/>
          <p:nvPr/>
        </p:nvGrpSpPr>
        <p:grpSpPr>
          <a:xfrm>
            <a:off x="2866341" y="4692575"/>
            <a:ext cx="1880864" cy="384062"/>
            <a:chOff x="6139526" y="3864039"/>
            <a:chExt cx="1194156" cy="243840"/>
          </a:xfrm>
        </p:grpSpPr>
        <p:sp>
          <p:nvSpPr>
            <p:cNvPr id="627" name="직사각형 626">
              <a:extLst>
                <a:ext uri="{FF2B5EF4-FFF2-40B4-BE49-F238E27FC236}">
                  <a16:creationId xmlns="" xmlns:a16="http://schemas.microsoft.com/office/drawing/2014/main" id="{9197D163-C304-AB4F-8308-8A95C5D909C8}"/>
                </a:ext>
              </a:extLst>
            </p:cNvPr>
            <p:cNvSpPr/>
            <p:nvPr/>
          </p:nvSpPr>
          <p:spPr>
            <a:xfrm>
              <a:off x="6139526" y="3864039"/>
              <a:ext cx="119415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ko-KR" altLang="en-US" sz="6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   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  필터명</a:t>
              </a:r>
            </a:p>
          </p:txBody>
        </p:sp>
        <p:sp>
          <p:nvSpPr>
            <p:cNvPr id="628" name="직사각형 627">
              <a:extLst>
                <a:ext uri="{FF2B5EF4-FFF2-40B4-BE49-F238E27FC236}">
                  <a16:creationId xmlns="" xmlns:a16="http://schemas.microsoft.com/office/drawing/2014/main" id="{1135B0CF-DFEE-C646-AA03-271C5676D222}"/>
                </a:ext>
              </a:extLst>
            </p:cNvPr>
            <p:cNvSpPr/>
            <p:nvPr/>
          </p:nvSpPr>
          <p:spPr>
            <a:xfrm>
              <a:off x="6209987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✓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Name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629" name="그림 628">
            <a:extLst>
              <a:ext uri="{FF2B5EF4-FFF2-40B4-BE49-F238E27FC236}">
                <a16:creationId xmlns="" xmlns:a16="http://schemas.microsoft.com/office/drawing/2014/main" id="{88E8F932-2EE0-F947-9B82-F7928868E07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93" y="4737650"/>
            <a:ext cx="119985" cy="119985"/>
          </a:xfrm>
          <a:prstGeom prst="rect">
            <a:avLst/>
          </a:prstGeom>
        </p:spPr>
      </p:pic>
      <p:pic>
        <p:nvPicPr>
          <p:cNvPr id="630" name="그림 629">
            <a:extLst>
              <a:ext uri="{FF2B5EF4-FFF2-40B4-BE49-F238E27FC236}">
                <a16:creationId xmlns="" xmlns:a16="http://schemas.microsoft.com/office/drawing/2014/main" id="{3027C26F-C4C6-554B-91D2-561EC529166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40" y="4736800"/>
            <a:ext cx="119835" cy="119835"/>
          </a:xfrm>
          <a:prstGeom prst="rect">
            <a:avLst/>
          </a:prstGeom>
        </p:spPr>
      </p:pic>
      <p:sp>
        <p:nvSpPr>
          <p:cNvPr id="631" name="타원 630">
            <a:extLst>
              <a:ext uri="{FF2B5EF4-FFF2-40B4-BE49-F238E27FC236}">
                <a16:creationId xmlns="" xmlns:a16="http://schemas.microsoft.com/office/drawing/2014/main" id="{A191A35C-799D-724E-8E90-061127A54DB0}"/>
              </a:ext>
            </a:extLst>
          </p:cNvPr>
          <p:cNvSpPr/>
          <p:nvPr/>
        </p:nvSpPr>
        <p:spPr>
          <a:xfrm>
            <a:off x="3254457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2" name="타원 631">
            <a:extLst>
              <a:ext uri="{FF2B5EF4-FFF2-40B4-BE49-F238E27FC236}">
                <a16:creationId xmlns="" xmlns:a16="http://schemas.microsoft.com/office/drawing/2014/main" id="{5578BB93-D19C-0C46-B5E6-8009A9DFEAE6}"/>
              </a:ext>
            </a:extLst>
          </p:cNvPr>
          <p:cNvSpPr/>
          <p:nvPr/>
        </p:nvSpPr>
        <p:spPr>
          <a:xfrm>
            <a:off x="3078435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3" name="타원 632">
            <a:extLst>
              <a:ext uri="{FF2B5EF4-FFF2-40B4-BE49-F238E27FC236}">
                <a16:creationId xmlns="" xmlns:a16="http://schemas.microsoft.com/office/drawing/2014/main" id="{23215195-5F1B-4C48-80AF-C791A89F8477}"/>
              </a:ext>
            </a:extLst>
          </p:cNvPr>
          <p:cNvSpPr/>
          <p:nvPr/>
        </p:nvSpPr>
        <p:spPr>
          <a:xfrm>
            <a:off x="4452626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4" name="타원 633">
            <a:extLst>
              <a:ext uri="{FF2B5EF4-FFF2-40B4-BE49-F238E27FC236}">
                <a16:creationId xmlns="" xmlns:a16="http://schemas.microsoft.com/office/drawing/2014/main" id="{D1CF8B17-6472-AE49-8A40-BE8F4BAA61F9}"/>
              </a:ext>
            </a:extLst>
          </p:cNvPr>
          <p:cNvSpPr/>
          <p:nvPr/>
        </p:nvSpPr>
        <p:spPr>
          <a:xfrm>
            <a:off x="4619181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35" name="그림 634">
            <a:extLst>
              <a:ext uri="{FF2B5EF4-FFF2-40B4-BE49-F238E27FC236}">
                <a16:creationId xmlns="" xmlns:a16="http://schemas.microsoft.com/office/drawing/2014/main" id="{3FEF847C-B434-7C44-85F3-D9833644593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904196" y="471115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36" name="그림 635">
            <a:extLst>
              <a:ext uri="{FF2B5EF4-FFF2-40B4-BE49-F238E27FC236}">
                <a16:creationId xmlns="" xmlns:a16="http://schemas.microsoft.com/office/drawing/2014/main" id="{1A2E6130-6744-EA42-A508-2BF7CD7A4AD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946" y="4742196"/>
            <a:ext cx="117354" cy="117354"/>
          </a:xfrm>
          <a:prstGeom prst="rect">
            <a:avLst/>
          </a:prstGeom>
        </p:spPr>
      </p:pic>
      <p:sp>
        <p:nvSpPr>
          <p:cNvPr id="637" name="타원 636">
            <a:extLst>
              <a:ext uri="{FF2B5EF4-FFF2-40B4-BE49-F238E27FC236}">
                <a16:creationId xmlns="" xmlns:a16="http://schemas.microsoft.com/office/drawing/2014/main" id="{D32A1431-22F9-F849-802B-A2302A26D095}"/>
              </a:ext>
            </a:extLst>
          </p:cNvPr>
          <p:cNvSpPr/>
          <p:nvPr/>
        </p:nvSpPr>
        <p:spPr>
          <a:xfrm>
            <a:off x="4319605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8" name="직사각형 637">
            <a:extLst>
              <a:ext uri="{FF2B5EF4-FFF2-40B4-BE49-F238E27FC236}">
                <a16:creationId xmlns="" xmlns:a16="http://schemas.microsoft.com/office/drawing/2014/main" id="{DF9E76C0-D044-A54E-989C-EA645DCC0E08}"/>
              </a:ext>
            </a:extLst>
          </p:cNvPr>
          <p:cNvSpPr/>
          <p:nvPr/>
        </p:nvSpPr>
        <p:spPr>
          <a:xfrm>
            <a:off x="2839488" y="515554"/>
            <a:ext cx="5473106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</a:t>
            </a: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 (</a:t>
            </a: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차원값 </a:t>
            </a:r>
            <a:r>
              <a:rPr lang="ko-KR" altLang="en-US" sz="700" dirty="0">
                <a:solidFill>
                  <a:prstClr val="black"/>
                </a:solidFill>
                <a:latin typeface="+mn-ea"/>
                <a:cs typeface="Nanum Gothic" charset="-127"/>
              </a:rPr>
              <a:t>시간</a:t>
            </a: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)</a:t>
            </a:r>
            <a:r>
              <a:rPr lang="ko-KR" altLang="en-US" sz="800" dirty="0">
                <a:solidFill>
                  <a:srgbClr val="00B0F0"/>
                </a:solidFill>
                <a:latin typeface="+mn-ea"/>
              </a:rPr>
              <a:t> ☞ 추가 설명 참고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60" name="그림 259">
            <a:extLst>
              <a:ext uri="{FF2B5EF4-FFF2-40B4-BE49-F238E27FC236}">
                <a16:creationId xmlns="" xmlns:a16="http://schemas.microsoft.com/office/drawing/2014/main" id="{0EF6BE09-B35E-AF43-974D-4F93F8C200A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10020494" y="2771463"/>
            <a:ext cx="171132" cy="168294"/>
          </a:xfrm>
          <a:prstGeom prst="rect">
            <a:avLst/>
          </a:prstGeom>
        </p:spPr>
      </p:pic>
      <p:pic>
        <p:nvPicPr>
          <p:cNvPr id="267" name="그림 266">
            <a:extLst>
              <a:ext uri="{FF2B5EF4-FFF2-40B4-BE49-F238E27FC236}">
                <a16:creationId xmlns="" xmlns:a16="http://schemas.microsoft.com/office/drawing/2014/main" id="{896806FA-3EFC-774C-9156-5C2E92D0F75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8555449" y="278419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8" name="직사각형 267">
            <a:extLst>
              <a:ext uri="{FF2B5EF4-FFF2-40B4-BE49-F238E27FC236}">
                <a16:creationId xmlns="" xmlns:a16="http://schemas.microsoft.com/office/drawing/2014/main" id="{6470EEF8-16E7-1541-B761-ECB461B6F4BA}"/>
              </a:ext>
            </a:extLst>
          </p:cNvPr>
          <p:cNvSpPr/>
          <p:nvPr/>
        </p:nvSpPr>
        <p:spPr>
          <a:xfrm>
            <a:off x="8742290" y="277129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69" name="직사각형 268">
            <a:extLst>
              <a:ext uri="{FF2B5EF4-FFF2-40B4-BE49-F238E27FC236}">
                <a16:creationId xmlns="" xmlns:a16="http://schemas.microsoft.com/office/drawing/2014/main" id="{3ACECC12-11E7-F144-9368-934FB9FF3EB3}"/>
              </a:ext>
            </a:extLst>
          </p:cNvPr>
          <p:cNvSpPr/>
          <p:nvPr/>
        </p:nvSpPr>
        <p:spPr>
          <a:xfrm>
            <a:off x="10021603" y="2769749"/>
            <a:ext cx="170023" cy="176793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72" name="그림 271">
            <a:extLst>
              <a:ext uri="{FF2B5EF4-FFF2-40B4-BE49-F238E27FC236}">
                <a16:creationId xmlns="" xmlns:a16="http://schemas.microsoft.com/office/drawing/2014/main" id="{E19BC80B-0923-034D-A1E2-412C5C06335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8555449" y="88773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73" name="직사각형 272">
            <a:extLst>
              <a:ext uri="{FF2B5EF4-FFF2-40B4-BE49-F238E27FC236}">
                <a16:creationId xmlns="" xmlns:a16="http://schemas.microsoft.com/office/drawing/2014/main" id="{B192878A-C7BF-EB41-913A-F6331EB88C14}"/>
              </a:ext>
            </a:extLst>
          </p:cNvPr>
          <p:cNvSpPr/>
          <p:nvPr/>
        </p:nvSpPr>
        <p:spPr>
          <a:xfrm>
            <a:off x="8742290" y="874829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="" xmlns:a16="http://schemas.microsoft.com/office/drawing/2014/main" id="{B4097B94-510D-364D-B117-A5B13DBC48BC}"/>
              </a:ext>
            </a:extLst>
          </p:cNvPr>
          <p:cNvSpPr/>
          <p:nvPr/>
        </p:nvSpPr>
        <p:spPr>
          <a:xfrm>
            <a:off x="8502463" y="4692575"/>
            <a:ext cx="1720346" cy="3840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</a:rPr>
              <a:t>     </a:t>
            </a:r>
            <a:r>
              <a:rPr kumimoji="1" lang="ko-KR" altLang="en-US" sz="600" dirty="0">
                <a:solidFill>
                  <a:schemeClr val="tx1"/>
                </a:solidFill>
              </a:rPr>
              <a:t>  필터명</a:t>
            </a:r>
          </a:p>
        </p:txBody>
      </p:sp>
      <p:sp>
        <p:nvSpPr>
          <p:cNvPr id="349" name="직사각형 348">
            <a:extLst>
              <a:ext uri="{FF2B5EF4-FFF2-40B4-BE49-F238E27FC236}">
                <a16:creationId xmlns="" xmlns:a16="http://schemas.microsoft.com/office/drawing/2014/main" id="{5C7D3CCD-E2FB-7E4C-833C-B8F24EEBBF25}"/>
              </a:ext>
            </a:extLst>
          </p:cNvPr>
          <p:cNvSpPr/>
          <p:nvPr/>
        </p:nvSpPr>
        <p:spPr>
          <a:xfrm>
            <a:off x="8600676" y="4905019"/>
            <a:ext cx="578361" cy="1400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✓ </a:t>
            </a:r>
            <a:r>
              <a:rPr kumimoji="1" lang="en-US" altLang="ko-KR" sz="600" dirty="0">
                <a:solidFill>
                  <a:schemeClr val="tx1"/>
                </a:solidFill>
              </a:rPr>
              <a:t>Name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pic>
        <p:nvPicPr>
          <p:cNvPr id="352" name="그림 351">
            <a:extLst>
              <a:ext uri="{FF2B5EF4-FFF2-40B4-BE49-F238E27FC236}">
                <a16:creationId xmlns="" xmlns:a16="http://schemas.microsoft.com/office/drawing/2014/main" id="{BE7B86FA-14E8-4848-9C1A-666913B67C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309" y="4737650"/>
            <a:ext cx="119985" cy="119985"/>
          </a:xfrm>
          <a:prstGeom prst="rect">
            <a:avLst/>
          </a:prstGeom>
        </p:spPr>
      </p:pic>
      <p:pic>
        <p:nvPicPr>
          <p:cNvPr id="353" name="그림 352">
            <a:extLst>
              <a:ext uri="{FF2B5EF4-FFF2-40B4-BE49-F238E27FC236}">
                <a16:creationId xmlns="" xmlns:a16="http://schemas.microsoft.com/office/drawing/2014/main" id="{FFB21E8E-A833-994F-B6C1-D7012ED839A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956" y="4736800"/>
            <a:ext cx="119835" cy="119835"/>
          </a:xfrm>
          <a:prstGeom prst="rect">
            <a:avLst/>
          </a:prstGeom>
        </p:spPr>
      </p:pic>
      <p:sp>
        <p:nvSpPr>
          <p:cNvPr id="354" name="타원 353">
            <a:extLst>
              <a:ext uri="{FF2B5EF4-FFF2-40B4-BE49-F238E27FC236}">
                <a16:creationId xmlns="" xmlns:a16="http://schemas.microsoft.com/office/drawing/2014/main" id="{4FFCEA8B-0CE9-9444-A1CB-A554960DB568}"/>
              </a:ext>
            </a:extLst>
          </p:cNvPr>
          <p:cNvSpPr/>
          <p:nvPr/>
        </p:nvSpPr>
        <p:spPr>
          <a:xfrm>
            <a:off x="8877809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56" name="타원 355">
            <a:extLst>
              <a:ext uri="{FF2B5EF4-FFF2-40B4-BE49-F238E27FC236}">
                <a16:creationId xmlns="" xmlns:a16="http://schemas.microsoft.com/office/drawing/2014/main" id="{7475B86F-19E1-764E-91C8-D4C3884DA510}"/>
              </a:ext>
            </a:extLst>
          </p:cNvPr>
          <p:cNvSpPr/>
          <p:nvPr/>
        </p:nvSpPr>
        <p:spPr>
          <a:xfrm>
            <a:off x="8701787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57" name="타원 356">
            <a:extLst>
              <a:ext uri="{FF2B5EF4-FFF2-40B4-BE49-F238E27FC236}">
                <a16:creationId xmlns="" xmlns:a16="http://schemas.microsoft.com/office/drawing/2014/main" id="{E0B355A2-50A1-634C-B4FD-8A07CD32EB86}"/>
              </a:ext>
            </a:extLst>
          </p:cNvPr>
          <p:cNvSpPr/>
          <p:nvPr/>
        </p:nvSpPr>
        <p:spPr>
          <a:xfrm>
            <a:off x="9930442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58" name="타원 357">
            <a:extLst>
              <a:ext uri="{FF2B5EF4-FFF2-40B4-BE49-F238E27FC236}">
                <a16:creationId xmlns="" xmlns:a16="http://schemas.microsoft.com/office/drawing/2014/main" id="{F394C2F9-CA31-4040-8DAB-658B5AF64E84}"/>
              </a:ext>
            </a:extLst>
          </p:cNvPr>
          <p:cNvSpPr/>
          <p:nvPr/>
        </p:nvSpPr>
        <p:spPr>
          <a:xfrm>
            <a:off x="10096997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59" name="그림 358">
            <a:extLst>
              <a:ext uri="{FF2B5EF4-FFF2-40B4-BE49-F238E27FC236}">
                <a16:creationId xmlns="" xmlns:a16="http://schemas.microsoft.com/office/drawing/2014/main" id="{025238DD-3045-E04F-9CBD-FE02EE5618F0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8527548" y="471115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60" name="그림 359">
            <a:extLst>
              <a:ext uri="{FF2B5EF4-FFF2-40B4-BE49-F238E27FC236}">
                <a16:creationId xmlns="" xmlns:a16="http://schemas.microsoft.com/office/drawing/2014/main" id="{56FA1C78-A5CA-984B-989E-8F829F2D24B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62" y="4742196"/>
            <a:ext cx="117354" cy="117354"/>
          </a:xfrm>
          <a:prstGeom prst="rect">
            <a:avLst/>
          </a:prstGeom>
        </p:spPr>
      </p:pic>
      <p:sp>
        <p:nvSpPr>
          <p:cNvPr id="361" name="타원 360">
            <a:extLst>
              <a:ext uri="{FF2B5EF4-FFF2-40B4-BE49-F238E27FC236}">
                <a16:creationId xmlns="" xmlns:a16="http://schemas.microsoft.com/office/drawing/2014/main" id="{3E69EC2F-A53A-F041-BE9E-E824BE3D58A0}"/>
              </a:ext>
            </a:extLst>
          </p:cNvPr>
          <p:cNvSpPr/>
          <p:nvPr/>
        </p:nvSpPr>
        <p:spPr>
          <a:xfrm>
            <a:off x="9797421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2" name="직사각형 361">
            <a:extLst>
              <a:ext uri="{FF2B5EF4-FFF2-40B4-BE49-F238E27FC236}">
                <a16:creationId xmlns="" xmlns:a16="http://schemas.microsoft.com/office/drawing/2014/main" id="{74B95A39-A93B-DF40-A71B-894A3EBAFB5A}"/>
              </a:ext>
            </a:extLst>
          </p:cNvPr>
          <p:cNvSpPr/>
          <p:nvPr/>
        </p:nvSpPr>
        <p:spPr>
          <a:xfrm>
            <a:off x="8502462" y="515554"/>
            <a:ext cx="1740569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</a:t>
            </a: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 (</a:t>
            </a: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측정값</a:t>
            </a: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)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363" name="직선 연결선[R] 362">
            <a:extLst>
              <a:ext uri="{FF2B5EF4-FFF2-40B4-BE49-F238E27FC236}">
                <a16:creationId xmlns="" xmlns:a16="http://schemas.microsoft.com/office/drawing/2014/main" id="{91282550-9C20-BB4A-9EE0-3019E92B6D18}"/>
              </a:ext>
            </a:extLst>
          </p:cNvPr>
          <p:cNvCxnSpPr>
            <a:cxnSpLocks/>
          </p:cNvCxnSpPr>
          <p:nvPr/>
        </p:nvCxnSpPr>
        <p:spPr>
          <a:xfrm>
            <a:off x="4780565" y="790647"/>
            <a:ext cx="0" cy="60673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직선 연결선[R] 363">
            <a:extLst>
              <a:ext uri="{FF2B5EF4-FFF2-40B4-BE49-F238E27FC236}">
                <a16:creationId xmlns="" xmlns:a16="http://schemas.microsoft.com/office/drawing/2014/main" id="{ADE34675-ECB3-644D-8018-7058C88932D5}"/>
              </a:ext>
            </a:extLst>
          </p:cNvPr>
          <p:cNvCxnSpPr/>
          <p:nvPr/>
        </p:nvCxnSpPr>
        <p:spPr>
          <a:xfrm>
            <a:off x="0" y="266965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제목 2">
            <a:extLst>
              <a:ext uri="{FF2B5EF4-FFF2-40B4-BE49-F238E27FC236}">
                <a16:creationId xmlns="" xmlns:a16="http://schemas.microsoft.com/office/drawing/2014/main" id="{FB9B5A35-419F-0C44-8803-527C1C14FE4B}"/>
              </a:ext>
            </a:extLst>
          </p:cNvPr>
          <p:cNvSpPr txBox="1">
            <a:spLocks/>
          </p:cNvSpPr>
          <p:nvPr/>
        </p:nvSpPr>
        <p:spPr bwMode="auto">
          <a:xfrm>
            <a:off x="8820878" y="5839252"/>
            <a:ext cx="1308365" cy="86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72" name="그룹 371">
            <a:extLst>
              <a:ext uri="{FF2B5EF4-FFF2-40B4-BE49-F238E27FC236}">
                <a16:creationId xmlns="" xmlns:a16="http://schemas.microsoft.com/office/drawing/2014/main" id="{60E566E7-6FBE-F24F-8C3B-6F4DEFCCAF33}"/>
              </a:ext>
            </a:extLst>
          </p:cNvPr>
          <p:cNvGrpSpPr/>
          <p:nvPr/>
        </p:nvGrpSpPr>
        <p:grpSpPr>
          <a:xfrm>
            <a:off x="8761825" y="5557630"/>
            <a:ext cx="1302015" cy="255793"/>
            <a:chOff x="349351" y="3726440"/>
            <a:chExt cx="1302015" cy="255793"/>
          </a:xfrm>
        </p:grpSpPr>
        <p:grpSp>
          <p:nvGrpSpPr>
            <p:cNvPr id="374" name="그룹 373">
              <a:extLst>
                <a:ext uri="{FF2B5EF4-FFF2-40B4-BE49-F238E27FC236}">
                  <a16:creationId xmlns="" xmlns:a16="http://schemas.microsoft.com/office/drawing/2014/main" id="{DBA9AA07-40F0-A84E-9761-BAF1CBA61C38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377" name="Track">
                <a:extLst>
                  <a:ext uri="{FF2B5EF4-FFF2-40B4-BE49-F238E27FC236}">
                    <a16:creationId xmlns="" xmlns:a16="http://schemas.microsoft.com/office/drawing/2014/main" id="{314ED514-D762-4F4E-A804-00BF6EC70117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78" name="Track">
                <a:extLst>
                  <a:ext uri="{FF2B5EF4-FFF2-40B4-BE49-F238E27FC236}">
                    <a16:creationId xmlns="" xmlns:a16="http://schemas.microsoft.com/office/drawing/2014/main" id="{D71FF009-919C-3342-B6C0-96C3D21ED552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79" name="Slider Thumb">
                <a:extLst>
                  <a:ext uri="{FF2B5EF4-FFF2-40B4-BE49-F238E27FC236}">
                    <a16:creationId xmlns="" xmlns:a16="http://schemas.microsoft.com/office/drawing/2014/main" id="{841279E0-2D01-E945-811C-2BA13C266959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80" name="Slider Thumb">
                <a:extLst>
                  <a:ext uri="{FF2B5EF4-FFF2-40B4-BE49-F238E27FC236}">
                    <a16:creationId xmlns="" xmlns:a16="http://schemas.microsoft.com/office/drawing/2014/main" id="{EAA696F1-A9DA-B343-96B3-48CE0ACC4E02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75" name="모서리가 둥근 직사각형 45">
              <a:extLst>
                <a:ext uri="{FF2B5EF4-FFF2-40B4-BE49-F238E27FC236}">
                  <a16:creationId xmlns="" xmlns:a16="http://schemas.microsoft.com/office/drawing/2014/main" id="{DBEC3BD9-3F31-9944-AE8E-998A3B79A315}"/>
                </a:ext>
              </a:extLst>
            </p:cNvPr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376" name="모서리가 둥근 직사각형 45">
              <a:extLst>
                <a:ext uri="{FF2B5EF4-FFF2-40B4-BE49-F238E27FC236}">
                  <a16:creationId xmlns="" xmlns:a16="http://schemas.microsoft.com/office/drawing/2014/main" id="{B4A9ABD6-DE2F-A14C-B243-D5894EAD7B4A}"/>
                </a:ext>
              </a:extLst>
            </p:cNvPr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381" name="제목 2">
            <a:extLst>
              <a:ext uri="{FF2B5EF4-FFF2-40B4-BE49-F238E27FC236}">
                <a16:creationId xmlns="" xmlns:a16="http://schemas.microsoft.com/office/drawing/2014/main" id="{5B3AB5CB-14BF-1148-A9E6-099BCA850798}"/>
              </a:ext>
            </a:extLst>
          </p:cNvPr>
          <p:cNvSpPr txBox="1">
            <a:spLocks/>
          </p:cNvSpPr>
          <p:nvPr/>
        </p:nvSpPr>
        <p:spPr bwMode="auto">
          <a:xfrm>
            <a:off x="8820878" y="3743165"/>
            <a:ext cx="1308365" cy="86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="" xmlns:a16="http://schemas.microsoft.com/office/drawing/2014/main" id="{ADFD5591-C4A5-2A41-8331-C0494F89E4E4}"/>
              </a:ext>
            </a:extLst>
          </p:cNvPr>
          <p:cNvGrpSpPr/>
          <p:nvPr/>
        </p:nvGrpSpPr>
        <p:grpSpPr>
          <a:xfrm>
            <a:off x="8761825" y="3461543"/>
            <a:ext cx="1302015" cy="255793"/>
            <a:chOff x="349351" y="3726440"/>
            <a:chExt cx="1302015" cy="255793"/>
          </a:xfrm>
        </p:grpSpPr>
        <p:grpSp>
          <p:nvGrpSpPr>
            <p:cNvPr id="383" name="그룹 382">
              <a:extLst>
                <a:ext uri="{FF2B5EF4-FFF2-40B4-BE49-F238E27FC236}">
                  <a16:creationId xmlns="" xmlns:a16="http://schemas.microsoft.com/office/drawing/2014/main" id="{D615135D-B635-6C40-8037-7FB29991DF30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389" name="Track">
                <a:extLst>
                  <a:ext uri="{FF2B5EF4-FFF2-40B4-BE49-F238E27FC236}">
                    <a16:creationId xmlns="" xmlns:a16="http://schemas.microsoft.com/office/drawing/2014/main" id="{4D1D9CFF-AF05-EE44-8BF2-A4AEEE60EDE3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90" name="Track">
                <a:extLst>
                  <a:ext uri="{FF2B5EF4-FFF2-40B4-BE49-F238E27FC236}">
                    <a16:creationId xmlns="" xmlns:a16="http://schemas.microsoft.com/office/drawing/2014/main" id="{B2935ECB-4FF3-9F4B-BD23-BE8F68D6FA96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91" name="Slider Thumb">
                <a:extLst>
                  <a:ext uri="{FF2B5EF4-FFF2-40B4-BE49-F238E27FC236}">
                    <a16:creationId xmlns="" xmlns:a16="http://schemas.microsoft.com/office/drawing/2014/main" id="{32220BF1-F867-3543-9B98-D103E467CBDA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392" name="Slider Thumb">
                <a:extLst>
                  <a:ext uri="{FF2B5EF4-FFF2-40B4-BE49-F238E27FC236}">
                    <a16:creationId xmlns="" xmlns:a16="http://schemas.microsoft.com/office/drawing/2014/main" id="{5A4E5903-BF6E-F44C-BE9D-ACF70D8D5600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84" name="모서리가 둥근 직사각형 45">
              <a:extLst>
                <a:ext uri="{FF2B5EF4-FFF2-40B4-BE49-F238E27FC236}">
                  <a16:creationId xmlns="" xmlns:a16="http://schemas.microsoft.com/office/drawing/2014/main" id="{2961DD63-3940-E94C-B197-5F1F1982130C}"/>
                </a:ext>
              </a:extLst>
            </p:cNvPr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388" name="모서리가 둥근 직사각형 45">
              <a:extLst>
                <a:ext uri="{FF2B5EF4-FFF2-40B4-BE49-F238E27FC236}">
                  <a16:creationId xmlns="" xmlns:a16="http://schemas.microsoft.com/office/drawing/2014/main" id="{88D1A51F-AF06-214D-9753-BC17A36EA3A5}"/>
                </a:ext>
              </a:extLst>
            </p:cNvPr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393" name="제목 2">
            <a:extLst>
              <a:ext uri="{FF2B5EF4-FFF2-40B4-BE49-F238E27FC236}">
                <a16:creationId xmlns="" xmlns:a16="http://schemas.microsoft.com/office/drawing/2014/main" id="{54DBA218-2DDA-AD41-87AF-89CC08636F88}"/>
              </a:ext>
            </a:extLst>
          </p:cNvPr>
          <p:cNvSpPr txBox="1">
            <a:spLocks/>
          </p:cNvSpPr>
          <p:nvPr/>
        </p:nvSpPr>
        <p:spPr bwMode="auto">
          <a:xfrm>
            <a:off x="8820878" y="1808858"/>
            <a:ext cx="1308365" cy="86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4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4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394" name="그룹 393">
            <a:extLst>
              <a:ext uri="{FF2B5EF4-FFF2-40B4-BE49-F238E27FC236}">
                <a16:creationId xmlns="" xmlns:a16="http://schemas.microsoft.com/office/drawing/2014/main" id="{585BA028-3659-6C4E-A1BB-DE06F851E13C}"/>
              </a:ext>
            </a:extLst>
          </p:cNvPr>
          <p:cNvGrpSpPr/>
          <p:nvPr/>
        </p:nvGrpSpPr>
        <p:grpSpPr>
          <a:xfrm>
            <a:off x="8761825" y="1527236"/>
            <a:ext cx="1302015" cy="255793"/>
            <a:chOff x="349351" y="3726440"/>
            <a:chExt cx="1302015" cy="255793"/>
          </a:xfrm>
        </p:grpSpPr>
        <p:grpSp>
          <p:nvGrpSpPr>
            <p:cNvPr id="396" name="그룹 395">
              <a:extLst>
                <a:ext uri="{FF2B5EF4-FFF2-40B4-BE49-F238E27FC236}">
                  <a16:creationId xmlns="" xmlns:a16="http://schemas.microsoft.com/office/drawing/2014/main" id="{89037412-DEF5-A045-9B02-50886D9927A8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405" name="Track">
                <a:extLst>
                  <a:ext uri="{FF2B5EF4-FFF2-40B4-BE49-F238E27FC236}">
                    <a16:creationId xmlns="" xmlns:a16="http://schemas.microsoft.com/office/drawing/2014/main" id="{1C460CC8-5B7F-E146-ADB2-C32E989A724A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07" name="Track">
                <a:extLst>
                  <a:ext uri="{FF2B5EF4-FFF2-40B4-BE49-F238E27FC236}">
                    <a16:creationId xmlns="" xmlns:a16="http://schemas.microsoft.com/office/drawing/2014/main" id="{B7FF3532-D632-E447-A96E-4C40B911AB6E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08" name="Slider Thumb">
                <a:extLst>
                  <a:ext uri="{FF2B5EF4-FFF2-40B4-BE49-F238E27FC236}">
                    <a16:creationId xmlns="" xmlns:a16="http://schemas.microsoft.com/office/drawing/2014/main" id="{A2D89991-DC1A-6C45-A667-EF270B22D1FB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409" name="Slider Thumb">
                <a:extLst>
                  <a:ext uri="{FF2B5EF4-FFF2-40B4-BE49-F238E27FC236}">
                    <a16:creationId xmlns="" xmlns:a16="http://schemas.microsoft.com/office/drawing/2014/main" id="{2A343B67-A502-DE45-84A4-83D3A2279654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398" name="모서리가 둥근 직사각형 45">
              <a:extLst>
                <a:ext uri="{FF2B5EF4-FFF2-40B4-BE49-F238E27FC236}">
                  <a16:creationId xmlns="" xmlns:a16="http://schemas.microsoft.com/office/drawing/2014/main" id="{ED2A9E0F-62A9-F043-A99E-14959D069743}"/>
                </a:ext>
              </a:extLst>
            </p:cNvPr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399" name="모서리가 둥근 직사각형 45">
              <a:extLst>
                <a:ext uri="{FF2B5EF4-FFF2-40B4-BE49-F238E27FC236}">
                  <a16:creationId xmlns="" xmlns:a16="http://schemas.microsoft.com/office/drawing/2014/main" id="{00C6CDA6-D464-B847-BE5B-284AD7315D1C}"/>
                </a:ext>
              </a:extLst>
            </p:cNvPr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909493AF-0DD7-EB48-BF17-32BF186C7540}"/>
              </a:ext>
            </a:extLst>
          </p:cNvPr>
          <p:cNvGrpSpPr/>
          <p:nvPr/>
        </p:nvGrpSpPr>
        <p:grpSpPr>
          <a:xfrm>
            <a:off x="8529963" y="5128501"/>
            <a:ext cx="1645319" cy="1268289"/>
            <a:chOff x="8502463" y="5128501"/>
            <a:chExt cx="1645319" cy="1268289"/>
          </a:xfrm>
        </p:grpSpPr>
        <p:sp>
          <p:nvSpPr>
            <p:cNvPr id="410" name="직사각형 409">
              <a:extLst>
                <a:ext uri="{FF2B5EF4-FFF2-40B4-BE49-F238E27FC236}">
                  <a16:creationId xmlns="" xmlns:a16="http://schemas.microsoft.com/office/drawing/2014/main" id="{D381620B-C2B9-DD49-88A5-EBB7DA1153D3}"/>
                </a:ext>
              </a:extLst>
            </p:cNvPr>
            <p:cNvSpPr/>
            <p:nvPr/>
          </p:nvSpPr>
          <p:spPr>
            <a:xfrm>
              <a:off x="8502463" y="5128501"/>
              <a:ext cx="1645319" cy="12682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411" name="그림 410">
              <a:extLst>
                <a:ext uri="{FF2B5EF4-FFF2-40B4-BE49-F238E27FC236}">
                  <a16:creationId xmlns="" xmlns:a16="http://schemas.microsoft.com/office/drawing/2014/main" id="{1BCD00FD-B7B0-C141-8CFD-E968582C1D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12" r="19727"/>
            <a:stretch/>
          </p:blipFill>
          <p:spPr>
            <a:xfrm>
              <a:off x="9160529" y="5533170"/>
              <a:ext cx="168916" cy="156826"/>
            </a:xfrm>
            <a:prstGeom prst="rect">
              <a:avLst/>
            </a:prstGeom>
            <a:ln>
              <a:noFill/>
            </a:ln>
          </p:spPr>
        </p:pic>
        <p:sp>
          <p:nvSpPr>
            <p:cNvPr id="412" name="직사각형 411">
              <a:extLst>
                <a:ext uri="{FF2B5EF4-FFF2-40B4-BE49-F238E27FC236}">
                  <a16:creationId xmlns="" xmlns:a16="http://schemas.microsoft.com/office/drawing/2014/main" id="{73671774-398B-9F42-B564-499C317E5072}"/>
                </a:ext>
              </a:extLst>
            </p:cNvPr>
            <p:cNvSpPr/>
            <p:nvPr/>
          </p:nvSpPr>
          <p:spPr>
            <a:xfrm>
              <a:off x="9297252" y="5515066"/>
              <a:ext cx="238932" cy="180425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700" b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Edit</a:t>
              </a:r>
              <a:endParaRPr lang="en-US" altLang="ko-KR" sz="7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413" name="그룹 412">
            <a:extLst>
              <a:ext uri="{FF2B5EF4-FFF2-40B4-BE49-F238E27FC236}">
                <a16:creationId xmlns="" xmlns:a16="http://schemas.microsoft.com/office/drawing/2014/main" id="{0954171C-4A33-6348-8BF7-A0336017F277}"/>
              </a:ext>
            </a:extLst>
          </p:cNvPr>
          <p:cNvGrpSpPr/>
          <p:nvPr/>
        </p:nvGrpSpPr>
        <p:grpSpPr>
          <a:xfrm>
            <a:off x="4986542" y="1143985"/>
            <a:ext cx="1477716" cy="1417083"/>
            <a:chOff x="4595970" y="4128347"/>
            <a:chExt cx="1477716" cy="1630878"/>
          </a:xfrm>
        </p:grpSpPr>
        <p:sp>
          <p:nvSpPr>
            <p:cNvPr id="415" name="직사각형 414">
              <a:extLst>
                <a:ext uri="{FF2B5EF4-FFF2-40B4-BE49-F238E27FC236}">
                  <a16:creationId xmlns="" xmlns:a16="http://schemas.microsoft.com/office/drawing/2014/main" id="{D2DF9012-4D2B-D54A-9291-D48EC7D910D1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2018-03-26</a:t>
              </a:r>
            </a:p>
          </p:txBody>
        </p:sp>
        <p:sp>
          <p:nvSpPr>
            <p:cNvPr id="416" name="모서리가 둥근 직사각형 415">
              <a:extLst>
                <a:ext uri="{FF2B5EF4-FFF2-40B4-BE49-F238E27FC236}">
                  <a16:creationId xmlns="" xmlns:a16="http://schemas.microsoft.com/office/drawing/2014/main" id="{D7A3AD4D-2DA1-6A48-B0CE-66A9DF430169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⦿ Yesterday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7" name="모서리가 둥근 직사각형 416">
              <a:extLst>
                <a:ext uri="{FF2B5EF4-FFF2-40B4-BE49-F238E27FC236}">
                  <a16:creationId xmlns="" xmlns:a16="http://schemas.microsoft.com/office/drawing/2014/main" id="{C7F6F789-02A2-0C48-A18D-937CDF6E1652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8" name="모서리가 둥근 직사각형 417">
              <a:extLst>
                <a:ext uri="{FF2B5EF4-FFF2-40B4-BE49-F238E27FC236}">
                  <a16:creationId xmlns="" xmlns:a16="http://schemas.microsoft.com/office/drawing/2014/main" id="{750113AD-E81C-4543-86E6-D7B081E6CA49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Today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9" name="모서리가 둥근 직사각형 418">
              <a:extLst>
                <a:ext uri="{FF2B5EF4-FFF2-40B4-BE49-F238E27FC236}">
                  <a16:creationId xmlns="" xmlns:a16="http://schemas.microsoft.com/office/drawing/2014/main" id="{1404C35B-E44B-1A41-B431-C56790FBC43D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0" name="모서리가 둥근 직사각형 419">
              <a:extLst>
                <a:ext uri="{FF2B5EF4-FFF2-40B4-BE49-F238E27FC236}">
                  <a16:creationId xmlns="" xmlns:a16="http://schemas.microsoft.com/office/drawing/2014/main" id="{53FE6EF3-CFFB-0547-9B91-0BAA477704C2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1" name="모서리가 둥근 직사각형 420">
              <a:extLst>
                <a:ext uri="{FF2B5EF4-FFF2-40B4-BE49-F238E27FC236}">
                  <a16:creationId xmlns="" xmlns:a16="http://schemas.microsoft.com/office/drawing/2014/main" id="{86029994-A38A-F041-BDD4-9CF8A954C3A7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2" name="모서리가 둥근 직사각형 421">
              <a:extLst>
                <a:ext uri="{FF2B5EF4-FFF2-40B4-BE49-F238E27FC236}">
                  <a16:creationId xmlns="" xmlns:a16="http://schemas.microsoft.com/office/drawing/2014/main" id="{E5582141-F1A2-4148-94AA-E29831252A4D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3" name="모서리가 둥근 직사각형 422">
              <a:extLst>
                <a:ext uri="{FF2B5EF4-FFF2-40B4-BE49-F238E27FC236}">
                  <a16:creationId xmlns="" xmlns:a16="http://schemas.microsoft.com/office/drawing/2014/main" id="{AE238ED1-C414-B245-9828-420F7B811E0C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6" name="모서리가 둥근 직사각형 425">
              <a:extLst>
                <a:ext uri="{FF2B5EF4-FFF2-40B4-BE49-F238E27FC236}">
                  <a16:creationId xmlns="" xmlns:a16="http://schemas.microsoft.com/office/drawing/2014/main" id="{4BE99038-1399-D941-B323-09095F84FEBD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7" name="모서리가 둥근 직사각형 426">
              <a:extLst>
                <a:ext uri="{FF2B5EF4-FFF2-40B4-BE49-F238E27FC236}">
                  <a16:creationId xmlns="" xmlns:a16="http://schemas.microsoft.com/office/drawing/2014/main" id="{65CB63F4-C3B4-0B43-B07F-A3D9A91CA7C8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8" name="모서리가 둥근 직사각형 427">
              <a:extLst>
                <a:ext uri="{FF2B5EF4-FFF2-40B4-BE49-F238E27FC236}">
                  <a16:creationId xmlns="" xmlns:a16="http://schemas.microsoft.com/office/drawing/2014/main" id="{FA6A71F6-5291-3441-B71D-67E909DA8224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0" name="제목 2">
              <a:extLst>
                <a:ext uri="{FF2B5EF4-FFF2-40B4-BE49-F238E27FC236}">
                  <a16:creationId xmlns="" xmlns:a16="http://schemas.microsoft.com/office/drawing/2014/main" id="{430D576B-DD43-0D48-AF03-7481B78FF24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017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432" name="모서리가 둥근 직사각형 58">
              <a:extLst>
                <a:ext uri="{FF2B5EF4-FFF2-40B4-BE49-F238E27FC236}">
                  <a16:creationId xmlns="" xmlns:a16="http://schemas.microsoft.com/office/drawing/2014/main" id="{5B344751-4ED4-A546-ACE4-87CF2DEE37A2}"/>
                </a:ext>
              </a:extLst>
            </p:cNvPr>
            <p:cNvSpPr/>
            <p:nvPr/>
          </p:nvSpPr>
          <p:spPr>
            <a:xfrm>
              <a:off x="5259699" y="4128347"/>
              <a:ext cx="490677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2018-03-27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3" name="제목 2">
              <a:extLst>
                <a:ext uri="{FF2B5EF4-FFF2-40B4-BE49-F238E27FC236}">
                  <a16:creationId xmlns="" xmlns:a16="http://schemas.microsoft.com/office/drawing/2014/main" id="{E91998F0-63AB-0541-BEBA-D41CC88DA15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☑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434" name="모서리가 둥근 직사각형 58">
              <a:extLst>
                <a:ext uri="{FF2B5EF4-FFF2-40B4-BE49-F238E27FC236}">
                  <a16:creationId xmlns="" xmlns:a16="http://schemas.microsoft.com/office/drawing/2014/main" id="{86139769-2B73-954A-968C-05621CC45D29}"/>
                </a:ext>
              </a:extLst>
            </p:cNvPr>
            <p:cNvSpPr/>
            <p:nvPr/>
          </p:nvSpPr>
          <p:spPr>
            <a:xfrm>
              <a:off x="4953160" y="5594943"/>
              <a:ext cx="371383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35" name="모서리가 둥근 직사각형 58">
              <a:extLst>
                <a:ext uri="{FF2B5EF4-FFF2-40B4-BE49-F238E27FC236}">
                  <a16:creationId xmlns="" xmlns:a16="http://schemas.microsoft.com/office/drawing/2014/main" id="{51FFD0D4-842F-CA40-A9AB-CBB618A8B9AD}"/>
                </a:ext>
              </a:extLst>
            </p:cNvPr>
            <p:cNvSpPr/>
            <p:nvPr/>
          </p:nvSpPr>
          <p:spPr>
            <a:xfrm>
              <a:off x="5344264" y="5594943"/>
              <a:ext cx="428558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38" name="그룹 437">
            <a:extLst>
              <a:ext uri="{FF2B5EF4-FFF2-40B4-BE49-F238E27FC236}">
                <a16:creationId xmlns="" xmlns:a16="http://schemas.microsoft.com/office/drawing/2014/main" id="{2BA7FB63-2CD9-7B4D-9CAE-552AE8FFA665}"/>
              </a:ext>
            </a:extLst>
          </p:cNvPr>
          <p:cNvGrpSpPr/>
          <p:nvPr/>
        </p:nvGrpSpPr>
        <p:grpSpPr>
          <a:xfrm>
            <a:off x="4986542" y="3044503"/>
            <a:ext cx="1477716" cy="1417083"/>
            <a:chOff x="4595970" y="4128347"/>
            <a:chExt cx="1477716" cy="1630878"/>
          </a:xfrm>
        </p:grpSpPr>
        <p:sp>
          <p:nvSpPr>
            <p:cNvPr id="440" name="직사각형 439">
              <a:extLst>
                <a:ext uri="{FF2B5EF4-FFF2-40B4-BE49-F238E27FC236}">
                  <a16:creationId xmlns="" xmlns:a16="http://schemas.microsoft.com/office/drawing/2014/main" id="{8D08C262-F87B-0B4D-B050-38C7059D47DF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2018-03-26</a:t>
              </a:r>
            </a:p>
          </p:txBody>
        </p:sp>
        <p:sp>
          <p:nvSpPr>
            <p:cNvPr id="441" name="모서리가 둥근 직사각형 440">
              <a:extLst>
                <a:ext uri="{FF2B5EF4-FFF2-40B4-BE49-F238E27FC236}">
                  <a16:creationId xmlns="" xmlns:a16="http://schemas.microsoft.com/office/drawing/2014/main" id="{F22F860E-FD29-534A-ABD3-E60E163D4377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⦿ Yesterday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2" name="모서리가 둥근 직사각형 441">
              <a:extLst>
                <a:ext uri="{FF2B5EF4-FFF2-40B4-BE49-F238E27FC236}">
                  <a16:creationId xmlns="" xmlns:a16="http://schemas.microsoft.com/office/drawing/2014/main" id="{A1B8CD80-5A8D-7D47-862E-4FB7FE30D731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3" name="모서리가 둥근 직사각형 442">
              <a:extLst>
                <a:ext uri="{FF2B5EF4-FFF2-40B4-BE49-F238E27FC236}">
                  <a16:creationId xmlns="" xmlns:a16="http://schemas.microsoft.com/office/drawing/2014/main" id="{3E1B0F71-3F83-4D48-9AD9-43F268805CF8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Today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4" name="모서리가 둥근 직사각형 443">
              <a:extLst>
                <a:ext uri="{FF2B5EF4-FFF2-40B4-BE49-F238E27FC236}">
                  <a16:creationId xmlns="" xmlns:a16="http://schemas.microsoft.com/office/drawing/2014/main" id="{155FC6A7-2BA9-6E4B-8668-DE8F30504F67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5" name="모서리가 둥근 직사각형 444">
              <a:extLst>
                <a:ext uri="{FF2B5EF4-FFF2-40B4-BE49-F238E27FC236}">
                  <a16:creationId xmlns="" xmlns:a16="http://schemas.microsoft.com/office/drawing/2014/main" id="{FF798D2A-3C46-724D-9F54-D2134F2F5214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6" name="모서리가 둥근 직사각형 445">
              <a:extLst>
                <a:ext uri="{FF2B5EF4-FFF2-40B4-BE49-F238E27FC236}">
                  <a16:creationId xmlns="" xmlns:a16="http://schemas.microsoft.com/office/drawing/2014/main" id="{EB48A282-BBF0-3440-93FD-C70CD2BBCEB1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7" name="모서리가 둥근 직사각형 446">
              <a:extLst>
                <a:ext uri="{FF2B5EF4-FFF2-40B4-BE49-F238E27FC236}">
                  <a16:creationId xmlns="" xmlns:a16="http://schemas.microsoft.com/office/drawing/2014/main" id="{15A107AE-4899-6A46-9857-225DC16450B4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8" name="모서리가 둥근 직사각형 447">
              <a:extLst>
                <a:ext uri="{FF2B5EF4-FFF2-40B4-BE49-F238E27FC236}">
                  <a16:creationId xmlns="" xmlns:a16="http://schemas.microsoft.com/office/drawing/2014/main" id="{0982B17B-3BB7-454D-94D2-35960E4A6156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9" name="모서리가 둥근 직사각형 448">
              <a:extLst>
                <a:ext uri="{FF2B5EF4-FFF2-40B4-BE49-F238E27FC236}">
                  <a16:creationId xmlns="" xmlns:a16="http://schemas.microsoft.com/office/drawing/2014/main" id="{E4E436EF-8125-9A44-A283-5EFFCC50BE77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0" name="모서리가 둥근 직사각형 449">
              <a:extLst>
                <a:ext uri="{FF2B5EF4-FFF2-40B4-BE49-F238E27FC236}">
                  <a16:creationId xmlns="" xmlns:a16="http://schemas.microsoft.com/office/drawing/2014/main" id="{5367F577-F214-1747-81E3-D0342A4C3626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1" name="모서리가 둥근 직사각형 450">
              <a:extLst>
                <a:ext uri="{FF2B5EF4-FFF2-40B4-BE49-F238E27FC236}">
                  <a16:creationId xmlns="" xmlns:a16="http://schemas.microsoft.com/office/drawing/2014/main" id="{E86CFE52-3D2B-1648-A652-9D7F9AABFE8C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2" name="제목 2">
              <a:extLst>
                <a:ext uri="{FF2B5EF4-FFF2-40B4-BE49-F238E27FC236}">
                  <a16:creationId xmlns="" xmlns:a16="http://schemas.microsoft.com/office/drawing/2014/main" id="{E6D013BD-B791-3542-9563-CC975BAE3A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017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453" name="모서리가 둥근 직사각형 58">
              <a:extLst>
                <a:ext uri="{FF2B5EF4-FFF2-40B4-BE49-F238E27FC236}">
                  <a16:creationId xmlns="" xmlns:a16="http://schemas.microsoft.com/office/drawing/2014/main" id="{6801CD13-FF17-BB44-B383-1115219F2824}"/>
                </a:ext>
              </a:extLst>
            </p:cNvPr>
            <p:cNvSpPr/>
            <p:nvPr/>
          </p:nvSpPr>
          <p:spPr>
            <a:xfrm>
              <a:off x="5259699" y="4128347"/>
              <a:ext cx="490677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2018-03-27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4" name="제목 2">
              <a:extLst>
                <a:ext uri="{FF2B5EF4-FFF2-40B4-BE49-F238E27FC236}">
                  <a16:creationId xmlns="" xmlns:a16="http://schemas.microsoft.com/office/drawing/2014/main" id="{8175E2B3-46A9-DD46-B484-2C2AAF95807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☑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455" name="모서리가 둥근 직사각형 58">
              <a:extLst>
                <a:ext uri="{FF2B5EF4-FFF2-40B4-BE49-F238E27FC236}">
                  <a16:creationId xmlns="" xmlns:a16="http://schemas.microsoft.com/office/drawing/2014/main" id="{E0687C32-E199-AB45-8737-7C54D8DB0F53}"/>
                </a:ext>
              </a:extLst>
            </p:cNvPr>
            <p:cNvSpPr/>
            <p:nvPr/>
          </p:nvSpPr>
          <p:spPr>
            <a:xfrm>
              <a:off x="4953160" y="5594943"/>
              <a:ext cx="371383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6" name="모서리가 둥근 직사각형 58">
              <a:extLst>
                <a:ext uri="{FF2B5EF4-FFF2-40B4-BE49-F238E27FC236}">
                  <a16:creationId xmlns="" xmlns:a16="http://schemas.microsoft.com/office/drawing/2014/main" id="{CD6AFD94-6AE8-604A-95FD-111ABA20B87B}"/>
                </a:ext>
              </a:extLst>
            </p:cNvPr>
            <p:cNvSpPr/>
            <p:nvPr/>
          </p:nvSpPr>
          <p:spPr>
            <a:xfrm>
              <a:off x="5344264" y="5594943"/>
              <a:ext cx="428558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57" name="그룹 456">
            <a:extLst>
              <a:ext uri="{FF2B5EF4-FFF2-40B4-BE49-F238E27FC236}">
                <a16:creationId xmlns="" xmlns:a16="http://schemas.microsoft.com/office/drawing/2014/main" id="{CCA1FAA7-B572-CA41-B581-5BC0D00BED7D}"/>
              </a:ext>
            </a:extLst>
          </p:cNvPr>
          <p:cNvGrpSpPr/>
          <p:nvPr/>
        </p:nvGrpSpPr>
        <p:grpSpPr>
          <a:xfrm>
            <a:off x="4986542" y="4980879"/>
            <a:ext cx="1477716" cy="1417083"/>
            <a:chOff x="4595970" y="4128347"/>
            <a:chExt cx="1477716" cy="1630878"/>
          </a:xfrm>
        </p:grpSpPr>
        <p:sp>
          <p:nvSpPr>
            <p:cNvPr id="459" name="직사각형 458">
              <a:extLst>
                <a:ext uri="{FF2B5EF4-FFF2-40B4-BE49-F238E27FC236}">
                  <a16:creationId xmlns="" xmlns:a16="http://schemas.microsoft.com/office/drawing/2014/main" id="{14492FFB-4A16-334C-81C8-4DC6561E69DA}"/>
                </a:ext>
              </a:extLst>
            </p:cNvPr>
            <p:cNvSpPr/>
            <p:nvPr/>
          </p:nvSpPr>
          <p:spPr>
            <a:xfrm>
              <a:off x="4595970" y="4342894"/>
              <a:ext cx="1468191" cy="152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2018-03-26</a:t>
              </a:r>
            </a:p>
          </p:txBody>
        </p:sp>
        <p:sp>
          <p:nvSpPr>
            <p:cNvPr id="460" name="모서리가 둥근 직사각형 459">
              <a:extLst>
                <a:ext uri="{FF2B5EF4-FFF2-40B4-BE49-F238E27FC236}">
                  <a16:creationId xmlns="" xmlns:a16="http://schemas.microsoft.com/office/drawing/2014/main" id="{91529043-038C-394D-A0E5-28BFD9C2C944}"/>
                </a:ext>
              </a:extLst>
            </p:cNvPr>
            <p:cNvSpPr/>
            <p:nvPr/>
          </p:nvSpPr>
          <p:spPr>
            <a:xfrm>
              <a:off x="4597990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⦿ Yesterday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3" name="모서리가 둥근 직사각형 462">
              <a:extLst>
                <a:ext uri="{FF2B5EF4-FFF2-40B4-BE49-F238E27FC236}">
                  <a16:creationId xmlns="" xmlns:a16="http://schemas.microsoft.com/office/drawing/2014/main" id="{A7819F3F-E897-1445-80EF-E8942E40A302}"/>
                </a:ext>
              </a:extLst>
            </p:cNvPr>
            <p:cNvSpPr/>
            <p:nvPr/>
          </p:nvSpPr>
          <p:spPr>
            <a:xfrm>
              <a:off x="4597990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4" name="모서리가 둥근 직사각형 463">
              <a:extLst>
                <a:ext uri="{FF2B5EF4-FFF2-40B4-BE49-F238E27FC236}">
                  <a16:creationId xmlns="" xmlns:a16="http://schemas.microsoft.com/office/drawing/2014/main" id="{0EFEB0BE-5370-ED44-8D77-1B0B5DDE233D}"/>
                </a:ext>
              </a:extLst>
            </p:cNvPr>
            <p:cNvSpPr/>
            <p:nvPr/>
          </p:nvSpPr>
          <p:spPr>
            <a:xfrm>
              <a:off x="5347133" y="452511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Today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5" name="모서리가 둥근 직사각형 464">
              <a:extLst>
                <a:ext uri="{FF2B5EF4-FFF2-40B4-BE49-F238E27FC236}">
                  <a16:creationId xmlns="" xmlns:a16="http://schemas.microsoft.com/office/drawing/2014/main" id="{FE6A6D4E-D90F-C84E-8B84-0C726F225009}"/>
                </a:ext>
              </a:extLst>
            </p:cNvPr>
            <p:cNvSpPr/>
            <p:nvPr/>
          </p:nvSpPr>
          <p:spPr>
            <a:xfrm>
              <a:off x="5347133" y="4739941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week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6" name="모서리가 둥근 직사각형 465">
              <a:extLst>
                <a:ext uri="{FF2B5EF4-FFF2-40B4-BE49-F238E27FC236}">
                  <a16:creationId xmlns="" xmlns:a16="http://schemas.microsoft.com/office/drawing/2014/main" id="{D2290FDC-249E-9146-B4C8-285092F59C36}"/>
                </a:ext>
              </a:extLst>
            </p:cNvPr>
            <p:cNvSpPr/>
            <p:nvPr/>
          </p:nvSpPr>
          <p:spPr>
            <a:xfrm>
              <a:off x="4597990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7" name="모서리가 둥근 직사각형 466">
              <a:extLst>
                <a:ext uri="{FF2B5EF4-FFF2-40B4-BE49-F238E27FC236}">
                  <a16:creationId xmlns="" xmlns:a16="http://schemas.microsoft.com/office/drawing/2014/main" id="{5EA29C66-0B2A-574E-9D77-8FC8C59F9345}"/>
                </a:ext>
              </a:extLst>
            </p:cNvPr>
            <p:cNvSpPr/>
            <p:nvPr/>
          </p:nvSpPr>
          <p:spPr>
            <a:xfrm>
              <a:off x="4597990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8" name="모서리가 둥근 직사각형 467">
              <a:extLst>
                <a:ext uri="{FF2B5EF4-FFF2-40B4-BE49-F238E27FC236}">
                  <a16:creationId xmlns="" xmlns:a16="http://schemas.microsoft.com/office/drawing/2014/main" id="{0292D657-BF93-174C-B2DC-D769B9CC140A}"/>
                </a:ext>
              </a:extLst>
            </p:cNvPr>
            <p:cNvSpPr/>
            <p:nvPr/>
          </p:nvSpPr>
          <p:spPr>
            <a:xfrm>
              <a:off x="5347133" y="4943753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month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0" name="모서리가 둥근 직사각형 469">
              <a:extLst>
                <a:ext uri="{FF2B5EF4-FFF2-40B4-BE49-F238E27FC236}">
                  <a16:creationId xmlns="" xmlns:a16="http://schemas.microsoft.com/office/drawing/2014/main" id="{642A80CD-2071-414B-8D64-F5D876B56D1C}"/>
                </a:ext>
              </a:extLst>
            </p:cNvPr>
            <p:cNvSpPr/>
            <p:nvPr/>
          </p:nvSpPr>
          <p:spPr>
            <a:xfrm>
              <a:off x="5347133" y="515858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quarter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1" name="모서리가 둥근 직사각형 470">
              <a:extLst>
                <a:ext uri="{FF2B5EF4-FFF2-40B4-BE49-F238E27FC236}">
                  <a16:creationId xmlns="" xmlns:a16="http://schemas.microsoft.com/office/drawing/2014/main" id="{9167D58B-25D0-C945-ACBC-3A18DFCB4F5F}"/>
                </a:ext>
              </a:extLst>
            </p:cNvPr>
            <p:cNvSpPr/>
            <p:nvPr/>
          </p:nvSpPr>
          <p:spPr>
            <a:xfrm>
              <a:off x="4597990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Previous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2" name="모서리가 둥근 직사각형 471">
              <a:extLst>
                <a:ext uri="{FF2B5EF4-FFF2-40B4-BE49-F238E27FC236}">
                  <a16:creationId xmlns="" xmlns:a16="http://schemas.microsoft.com/office/drawing/2014/main" id="{A3CBFF72-941A-8548-BEFF-70CFF243F4F8}"/>
                </a:ext>
              </a:extLst>
            </p:cNvPr>
            <p:cNvSpPr/>
            <p:nvPr/>
          </p:nvSpPr>
          <p:spPr>
            <a:xfrm>
              <a:off x="5347133" y="5367902"/>
              <a:ext cx="72655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This year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3" name="모서리가 둥근 직사각형 472">
              <a:extLst>
                <a:ext uri="{FF2B5EF4-FFF2-40B4-BE49-F238E27FC236}">
                  <a16:creationId xmlns="" xmlns:a16="http://schemas.microsoft.com/office/drawing/2014/main" id="{CB42B888-D70D-AC4E-90AE-B03DFD701185}"/>
                </a:ext>
              </a:extLst>
            </p:cNvPr>
            <p:cNvSpPr/>
            <p:nvPr/>
          </p:nvSpPr>
          <p:spPr>
            <a:xfrm>
              <a:off x="4597991" y="5577222"/>
              <a:ext cx="1468071" cy="182003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○ Last 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4" name="제목 2">
              <a:extLst>
                <a:ext uri="{FF2B5EF4-FFF2-40B4-BE49-F238E27FC236}">
                  <a16:creationId xmlns="" xmlns:a16="http://schemas.microsoft.com/office/drawing/2014/main" id="{0D6235ED-AB49-6049-A2D2-2AE7AB3CD98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601757" y="4142210"/>
              <a:ext cx="615397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Anchor relative to</a:t>
              </a:r>
            </a:p>
          </p:txBody>
        </p:sp>
        <p:sp>
          <p:nvSpPr>
            <p:cNvPr id="475" name="모서리가 둥근 직사각형 58">
              <a:extLst>
                <a:ext uri="{FF2B5EF4-FFF2-40B4-BE49-F238E27FC236}">
                  <a16:creationId xmlns="" xmlns:a16="http://schemas.microsoft.com/office/drawing/2014/main" id="{D1777F6A-3D5E-C84A-81A5-F83855887204}"/>
                </a:ext>
              </a:extLst>
            </p:cNvPr>
            <p:cNvSpPr/>
            <p:nvPr/>
          </p:nvSpPr>
          <p:spPr>
            <a:xfrm>
              <a:off x="5259699" y="4128347"/>
              <a:ext cx="490677" cy="158026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2018-03-27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6" name="제목 2">
              <a:extLst>
                <a:ext uri="{FF2B5EF4-FFF2-40B4-BE49-F238E27FC236}">
                  <a16:creationId xmlns="" xmlns:a16="http://schemas.microsoft.com/office/drawing/2014/main" id="{12213C83-E852-AB41-9DF2-87821713DB0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72822" y="4147996"/>
              <a:ext cx="298122" cy="123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☑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Today</a:t>
              </a:r>
            </a:p>
          </p:txBody>
        </p:sp>
        <p:sp>
          <p:nvSpPr>
            <p:cNvPr id="477" name="모서리가 둥근 직사각형 58">
              <a:extLst>
                <a:ext uri="{FF2B5EF4-FFF2-40B4-BE49-F238E27FC236}">
                  <a16:creationId xmlns="" xmlns:a16="http://schemas.microsoft.com/office/drawing/2014/main" id="{A8265479-79CF-4E49-B438-602D7378D7FC}"/>
                </a:ext>
              </a:extLst>
            </p:cNvPr>
            <p:cNvSpPr/>
            <p:nvPr/>
          </p:nvSpPr>
          <p:spPr>
            <a:xfrm>
              <a:off x="4953160" y="5594943"/>
              <a:ext cx="371383" cy="155242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8" name="모서리가 둥근 직사각형 58">
              <a:extLst>
                <a:ext uri="{FF2B5EF4-FFF2-40B4-BE49-F238E27FC236}">
                  <a16:creationId xmlns="" xmlns:a16="http://schemas.microsoft.com/office/drawing/2014/main" id="{3609D326-A260-FA44-9F57-2543E98AB7D8}"/>
                </a:ext>
              </a:extLst>
            </p:cNvPr>
            <p:cNvSpPr/>
            <p:nvPr/>
          </p:nvSpPr>
          <p:spPr>
            <a:xfrm>
              <a:off x="5344264" y="5594943"/>
              <a:ext cx="428558" cy="155242"/>
            </a:xfrm>
            <a:prstGeom prst="roundRect">
              <a:avLst>
                <a:gd name="adj" fmla="val 18736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day(s)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480" name="그룹 479">
            <a:extLst>
              <a:ext uri="{FF2B5EF4-FFF2-40B4-BE49-F238E27FC236}">
                <a16:creationId xmlns="" xmlns:a16="http://schemas.microsoft.com/office/drawing/2014/main" id="{E37C7A82-5C90-3445-95E1-80DCFC170D29}"/>
              </a:ext>
            </a:extLst>
          </p:cNvPr>
          <p:cNvGrpSpPr/>
          <p:nvPr/>
        </p:nvGrpSpPr>
        <p:grpSpPr>
          <a:xfrm>
            <a:off x="4925961" y="4692575"/>
            <a:ext cx="1587210" cy="384062"/>
            <a:chOff x="6139526" y="3864039"/>
            <a:chExt cx="1007716" cy="243840"/>
          </a:xfrm>
        </p:grpSpPr>
        <p:sp>
          <p:nvSpPr>
            <p:cNvPr id="482" name="직사각형 481">
              <a:extLst>
                <a:ext uri="{FF2B5EF4-FFF2-40B4-BE49-F238E27FC236}">
                  <a16:creationId xmlns="" xmlns:a16="http://schemas.microsoft.com/office/drawing/2014/main" id="{2F0E2FFC-0ABA-4A43-879F-75641692299B}"/>
                </a:ext>
              </a:extLst>
            </p:cNvPr>
            <p:cNvSpPr/>
            <p:nvPr/>
          </p:nvSpPr>
          <p:spPr>
            <a:xfrm>
              <a:off x="6139526" y="3864039"/>
              <a:ext cx="100771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ko-KR" altLang="en-US" sz="6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   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  필터명</a:t>
              </a: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="" xmlns:a16="http://schemas.microsoft.com/office/drawing/2014/main" id="{DF8F55EC-8AE5-FC43-ACBB-369FA3F50785}"/>
                </a:ext>
              </a:extLst>
            </p:cNvPr>
            <p:cNvSpPr/>
            <p:nvPr/>
          </p:nvSpPr>
          <p:spPr>
            <a:xfrm>
              <a:off x="6209987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✓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Name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85" name="그림 484">
            <a:extLst>
              <a:ext uri="{FF2B5EF4-FFF2-40B4-BE49-F238E27FC236}">
                <a16:creationId xmlns="" xmlns:a16="http://schemas.microsoft.com/office/drawing/2014/main" id="{83BC6B48-76C6-2148-808D-33BCF988DA5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53" y="4737650"/>
            <a:ext cx="119985" cy="119985"/>
          </a:xfrm>
          <a:prstGeom prst="rect">
            <a:avLst/>
          </a:prstGeom>
        </p:spPr>
      </p:pic>
      <p:pic>
        <p:nvPicPr>
          <p:cNvPr id="486" name="그림 485">
            <a:extLst>
              <a:ext uri="{FF2B5EF4-FFF2-40B4-BE49-F238E27FC236}">
                <a16:creationId xmlns="" xmlns:a16="http://schemas.microsoft.com/office/drawing/2014/main" id="{0A5C6DAB-5E17-3148-B8F9-4A1CD705250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00" y="4736800"/>
            <a:ext cx="119835" cy="119835"/>
          </a:xfrm>
          <a:prstGeom prst="rect">
            <a:avLst/>
          </a:prstGeom>
        </p:spPr>
      </p:pic>
      <p:sp>
        <p:nvSpPr>
          <p:cNvPr id="487" name="타원 486">
            <a:extLst>
              <a:ext uri="{FF2B5EF4-FFF2-40B4-BE49-F238E27FC236}">
                <a16:creationId xmlns="" xmlns:a16="http://schemas.microsoft.com/office/drawing/2014/main" id="{55AA9174-D291-E64C-ADEC-F0067185BC94}"/>
              </a:ext>
            </a:extLst>
          </p:cNvPr>
          <p:cNvSpPr/>
          <p:nvPr/>
        </p:nvSpPr>
        <p:spPr>
          <a:xfrm>
            <a:off x="5314079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8" name="타원 487">
            <a:extLst>
              <a:ext uri="{FF2B5EF4-FFF2-40B4-BE49-F238E27FC236}">
                <a16:creationId xmlns="" xmlns:a16="http://schemas.microsoft.com/office/drawing/2014/main" id="{05D193FD-5238-7D41-9EC6-F06B3A91B62C}"/>
              </a:ext>
            </a:extLst>
          </p:cNvPr>
          <p:cNvSpPr/>
          <p:nvPr/>
        </p:nvSpPr>
        <p:spPr>
          <a:xfrm>
            <a:off x="5138057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7" name="타원 506">
            <a:extLst>
              <a:ext uri="{FF2B5EF4-FFF2-40B4-BE49-F238E27FC236}">
                <a16:creationId xmlns="" xmlns:a16="http://schemas.microsoft.com/office/drawing/2014/main" id="{DC302DAB-2C11-9247-8C5A-F9B4D081D790}"/>
              </a:ext>
            </a:extLst>
          </p:cNvPr>
          <p:cNvSpPr/>
          <p:nvPr/>
        </p:nvSpPr>
        <p:spPr>
          <a:xfrm>
            <a:off x="6220586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0" name="타원 509">
            <a:extLst>
              <a:ext uri="{FF2B5EF4-FFF2-40B4-BE49-F238E27FC236}">
                <a16:creationId xmlns="" xmlns:a16="http://schemas.microsoft.com/office/drawing/2014/main" id="{EE0D982F-E3F0-904E-A624-23AD02C080A1}"/>
              </a:ext>
            </a:extLst>
          </p:cNvPr>
          <p:cNvSpPr/>
          <p:nvPr/>
        </p:nvSpPr>
        <p:spPr>
          <a:xfrm>
            <a:off x="6387141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33" name="그림 532">
            <a:extLst>
              <a:ext uri="{FF2B5EF4-FFF2-40B4-BE49-F238E27FC236}">
                <a16:creationId xmlns="" xmlns:a16="http://schemas.microsoft.com/office/drawing/2014/main" id="{9367AD38-4CB5-654A-866C-24B1B8B7165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963818" y="471115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34" name="그림 533">
            <a:extLst>
              <a:ext uri="{FF2B5EF4-FFF2-40B4-BE49-F238E27FC236}">
                <a16:creationId xmlns="" xmlns:a16="http://schemas.microsoft.com/office/drawing/2014/main" id="{5BC14775-F710-6C4A-8C35-5165BBF601F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906" y="4742196"/>
            <a:ext cx="117354" cy="117354"/>
          </a:xfrm>
          <a:prstGeom prst="rect">
            <a:avLst/>
          </a:prstGeom>
        </p:spPr>
      </p:pic>
      <p:sp>
        <p:nvSpPr>
          <p:cNvPr id="535" name="타원 534">
            <a:extLst>
              <a:ext uri="{FF2B5EF4-FFF2-40B4-BE49-F238E27FC236}">
                <a16:creationId xmlns="" xmlns:a16="http://schemas.microsoft.com/office/drawing/2014/main" id="{F3AD24D2-DF8E-384C-8F42-7571CA022A66}"/>
              </a:ext>
            </a:extLst>
          </p:cNvPr>
          <p:cNvSpPr/>
          <p:nvPr/>
        </p:nvSpPr>
        <p:spPr>
          <a:xfrm>
            <a:off x="6087565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538" name="그룹 537">
            <a:extLst>
              <a:ext uri="{FF2B5EF4-FFF2-40B4-BE49-F238E27FC236}">
                <a16:creationId xmlns="" xmlns:a16="http://schemas.microsoft.com/office/drawing/2014/main" id="{BF8FC1CE-66FF-AC4F-9C59-376C26894BC3}"/>
              </a:ext>
            </a:extLst>
          </p:cNvPr>
          <p:cNvGrpSpPr/>
          <p:nvPr/>
        </p:nvGrpSpPr>
        <p:grpSpPr>
          <a:xfrm>
            <a:off x="6737070" y="4692575"/>
            <a:ext cx="1587210" cy="384062"/>
            <a:chOff x="6139526" y="3864039"/>
            <a:chExt cx="1007716" cy="243840"/>
          </a:xfrm>
        </p:grpSpPr>
        <p:sp>
          <p:nvSpPr>
            <p:cNvPr id="539" name="직사각형 538">
              <a:extLst>
                <a:ext uri="{FF2B5EF4-FFF2-40B4-BE49-F238E27FC236}">
                  <a16:creationId xmlns="" xmlns:a16="http://schemas.microsoft.com/office/drawing/2014/main" id="{D48FB5D5-E4FE-6C42-BFD4-8D2B494A8CB5}"/>
                </a:ext>
              </a:extLst>
            </p:cNvPr>
            <p:cNvSpPr/>
            <p:nvPr/>
          </p:nvSpPr>
          <p:spPr>
            <a:xfrm>
              <a:off x="6139526" y="3864039"/>
              <a:ext cx="1007716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ko-KR" altLang="en-US" sz="6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   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  필터명</a:t>
              </a:r>
            </a:p>
          </p:txBody>
        </p:sp>
        <p:sp>
          <p:nvSpPr>
            <p:cNvPr id="540" name="직사각형 539">
              <a:extLst>
                <a:ext uri="{FF2B5EF4-FFF2-40B4-BE49-F238E27FC236}">
                  <a16:creationId xmlns="" xmlns:a16="http://schemas.microsoft.com/office/drawing/2014/main" id="{E7E602A8-45E6-AF46-A5AB-FCF0D166A0C6}"/>
                </a:ext>
              </a:extLst>
            </p:cNvPr>
            <p:cNvSpPr/>
            <p:nvPr/>
          </p:nvSpPr>
          <p:spPr>
            <a:xfrm>
              <a:off x="6209987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✓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Name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42" name="그림 541">
            <a:extLst>
              <a:ext uri="{FF2B5EF4-FFF2-40B4-BE49-F238E27FC236}">
                <a16:creationId xmlns="" xmlns:a16="http://schemas.microsoft.com/office/drawing/2014/main" id="{1C65F253-AEE2-3044-B663-046E511BCAC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562" y="4737650"/>
            <a:ext cx="119985" cy="119985"/>
          </a:xfrm>
          <a:prstGeom prst="rect">
            <a:avLst/>
          </a:prstGeom>
        </p:spPr>
      </p:pic>
      <p:pic>
        <p:nvPicPr>
          <p:cNvPr id="544" name="그림 543">
            <a:extLst>
              <a:ext uri="{FF2B5EF4-FFF2-40B4-BE49-F238E27FC236}">
                <a16:creationId xmlns="" xmlns:a16="http://schemas.microsoft.com/office/drawing/2014/main" id="{0F5840CB-4008-3A4A-A743-8E03670576B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209" y="4736800"/>
            <a:ext cx="119835" cy="119835"/>
          </a:xfrm>
          <a:prstGeom prst="rect">
            <a:avLst/>
          </a:prstGeom>
        </p:spPr>
      </p:pic>
      <p:sp>
        <p:nvSpPr>
          <p:cNvPr id="545" name="타원 544">
            <a:extLst>
              <a:ext uri="{FF2B5EF4-FFF2-40B4-BE49-F238E27FC236}">
                <a16:creationId xmlns="" xmlns:a16="http://schemas.microsoft.com/office/drawing/2014/main" id="{F51FEAF4-028C-C247-9186-A4BDB3D232CA}"/>
              </a:ext>
            </a:extLst>
          </p:cNvPr>
          <p:cNvSpPr/>
          <p:nvPr/>
        </p:nvSpPr>
        <p:spPr>
          <a:xfrm>
            <a:off x="7125188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6" name="타원 545">
            <a:extLst>
              <a:ext uri="{FF2B5EF4-FFF2-40B4-BE49-F238E27FC236}">
                <a16:creationId xmlns="" xmlns:a16="http://schemas.microsoft.com/office/drawing/2014/main" id="{D3CB7D68-D3BB-5C4F-9402-BA912559B3D1}"/>
              </a:ext>
            </a:extLst>
          </p:cNvPr>
          <p:cNvSpPr/>
          <p:nvPr/>
        </p:nvSpPr>
        <p:spPr>
          <a:xfrm>
            <a:off x="6949166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7" name="타원 546">
            <a:extLst>
              <a:ext uri="{FF2B5EF4-FFF2-40B4-BE49-F238E27FC236}">
                <a16:creationId xmlns="" xmlns:a16="http://schemas.microsoft.com/office/drawing/2014/main" id="{D6EA4DC2-D0A9-D64F-8A6C-94837BF4590C}"/>
              </a:ext>
            </a:extLst>
          </p:cNvPr>
          <p:cNvSpPr/>
          <p:nvPr/>
        </p:nvSpPr>
        <p:spPr>
          <a:xfrm>
            <a:off x="8031695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8" name="타원 547">
            <a:extLst>
              <a:ext uri="{FF2B5EF4-FFF2-40B4-BE49-F238E27FC236}">
                <a16:creationId xmlns="" xmlns:a16="http://schemas.microsoft.com/office/drawing/2014/main" id="{9D011ABC-2102-214A-92CA-44C71592404E}"/>
              </a:ext>
            </a:extLst>
          </p:cNvPr>
          <p:cNvSpPr/>
          <p:nvPr/>
        </p:nvSpPr>
        <p:spPr>
          <a:xfrm>
            <a:off x="8198250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49" name="그림 548">
            <a:extLst>
              <a:ext uri="{FF2B5EF4-FFF2-40B4-BE49-F238E27FC236}">
                <a16:creationId xmlns="" xmlns:a16="http://schemas.microsoft.com/office/drawing/2014/main" id="{CE1CC39C-04DA-F74B-8A70-ED1A5CD6564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6774927" y="471115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50" name="그림 549">
            <a:extLst>
              <a:ext uri="{FF2B5EF4-FFF2-40B4-BE49-F238E27FC236}">
                <a16:creationId xmlns="" xmlns:a16="http://schemas.microsoft.com/office/drawing/2014/main" id="{D84B0E8F-D8E1-C249-B8BE-1813761B86A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15" y="4742196"/>
            <a:ext cx="117354" cy="117354"/>
          </a:xfrm>
          <a:prstGeom prst="rect">
            <a:avLst/>
          </a:prstGeom>
        </p:spPr>
      </p:pic>
      <p:sp>
        <p:nvSpPr>
          <p:cNvPr id="553" name="타원 552">
            <a:extLst>
              <a:ext uri="{FF2B5EF4-FFF2-40B4-BE49-F238E27FC236}">
                <a16:creationId xmlns="" xmlns:a16="http://schemas.microsoft.com/office/drawing/2014/main" id="{A55A52F3-FAC3-9542-9700-7E4D293516C6}"/>
              </a:ext>
            </a:extLst>
          </p:cNvPr>
          <p:cNvSpPr/>
          <p:nvPr/>
        </p:nvSpPr>
        <p:spPr>
          <a:xfrm>
            <a:off x="7898674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54" name="직사각형 553">
            <a:extLst>
              <a:ext uri="{FF2B5EF4-FFF2-40B4-BE49-F238E27FC236}">
                <a16:creationId xmlns="" xmlns:a16="http://schemas.microsoft.com/office/drawing/2014/main" id="{24CDE2B0-2744-C64A-B4A1-8D400B863C15}"/>
              </a:ext>
            </a:extLst>
          </p:cNvPr>
          <p:cNvSpPr/>
          <p:nvPr/>
        </p:nvSpPr>
        <p:spPr>
          <a:xfrm>
            <a:off x="7454733" y="4900153"/>
            <a:ext cx="578361" cy="1400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▼ </a:t>
            </a:r>
            <a:r>
              <a:rPr kumimoji="1" lang="en-US" altLang="ko-KR" sz="600" dirty="0">
                <a:solidFill>
                  <a:schemeClr val="tx1"/>
                </a:solidFill>
              </a:rPr>
              <a:t>List</a:t>
            </a:r>
            <a:endParaRPr kumimoji="1" lang="ko-KR" altLang="en-US" sz="600" dirty="0">
              <a:solidFill>
                <a:schemeClr val="tx1"/>
              </a:solidFill>
            </a:endParaRPr>
          </a:p>
        </p:txBody>
      </p:sp>
      <p:sp>
        <p:nvSpPr>
          <p:cNvPr id="555" name="직사각형 554">
            <a:extLst>
              <a:ext uri="{FF2B5EF4-FFF2-40B4-BE49-F238E27FC236}">
                <a16:creationId xmlns="" xmlns:a16="http://schemas.microsoft.com/office/drawing/2014/main" id="{CD47F862-0328-8740-BF52-E461782EC023}"/>
              </a:ext>
            </a:extLst>
          </p:cNvPr>
          <p:cNvSpPr/>
          <p:nvPr/>
        </p:nvSpPr>
        <p:spPr>
          <a:xfrm>
            <a:off x="6729264" y="5164273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Monday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Sunday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57" name="그룹 556">
            <a:extLst>
              <a:ext uri="{FF2B5EF4-FFF2-40B4-BE49-F238E27FC236}">
                <a16:creationId xmlns="" xmlns:a16="http://schemas.microsoft.com/office/drawing/2014/main" id="{6FEDEB84-B4E4-9D4C-94AF-916C524BCD2F}"/>
              </a:ext>
            </a:extLst>
          </p:cNvPr>
          <p:cNvGrpSpPr/>
          <p:nvPr/>
        </p:nvGrpSpPr>
        <p:grpSpPr>
          <a:xfrm>
            <a:off x="6829994" y="5108344"/>
            <a:ext cx="688613" cy="91777"/>
            <a:chOff x="2814242" y="3002024"/>
            <a:chExt cx="688613" cy="91777"/>
          </a:xfrm>
        </p:grpSpPr>
        <p:sp>
          <p:nvSpPr>
            <p:cNvPr id="559" name="직사각형 558">
              <a:extLst>
                <a:ext uri="{FF2B5EF4-FFF2-40B4-BE49-F238E27FC236}">
                  <a16:creationId xmlns="" xmlns:a16="http://schemas.microsoft.com/office/drawing/2014/main" id="{9E3F8F15-B999-1844-9E6F-95230D489A74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60" name="그림 559">
              <a:extLst>
                <a:ext uri="{FF2B5EF4-FFF2-40B4-BE49-F238E27FC236}">
                  <a16:creationId xmlns="" xmlns:a16="http://schemas.microsoft.com/office/drawing/2014/main" id="{4DC2B9A2-3D23-E340-BC2B-F066AF06C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562" name="직사각형 561">
            <a:extLst>
              <a:ext uri="{FF2B5EF4-FFF2-40B4-BE49-F238E27FC236}">
                <a16:creationId xmlns="" xmlns:a16="http://schemas.microsoft.com/office/drawing/2014/main" id="{E9FD1CC5-486F-7D40-906D-26C30BDF27AA}"/>
              </a:ext>
            </a:extLst>
          </p:cNvPr>
          <p:cNvSpPr/>
          <p:nvPr/>
        </p:nvSpPr>
        <p:spPr>
          <a:xfrm>
            <a:off x="6729264" y="3094842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Monday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Sunday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564" name="그룹 563">
            <a:extLst>
              <a:ext uri="{FF2B5EF4-FFF2-40B4-BE49-F238E27FC236}">
                <a16:creationId xmlns="" xmlns:a16="http://schemas.microsoft.com/office/drawing/2014/main" id="{2CF1F818-95B2-9A49-8463-4C37F476CC29}"/>
              </a:ext>
            </a:extLst>
          </p:cNvPr>
          <p:cNvGrpSpPr/>
          <p:nvPr/>
        </p:nvGrpSpPr>
        <p:grpSpPr>
          <a:xfrm>
            <a:off x="6829994" y="3038913"/>
            <a:ext cx="688613" cy="91777"/>
            <a:chOff x="2814242" y="3002024"/>
            <a:chExt cx="688613" cy="91777"/>
          </a:xfrm>
        </p:grpSpPr>
        <p:sp>
          <p:nvSpPr>
            <p:cNvPr id="565" name="직사각형 564">
              <a:extLst>
                <a:ext uri="{FF2B5EF4-FFF2-40B4-BE49-F238E27FC236}">
                  <a16:creationId xmlns="" xmlns:a16="http://schemas.microsoft.com/office/drawing/2014/main" id="{05C7F9CB-BFDD-1244-AEC3-B4A5FC851F88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568" name="그림 567">
              <a:extLst>
                <a:ext uri="{FF2B5EF4-FFF2-40B4-BE49-F238E27FC236}">
                  <a16:creationId xmlns="" xmlns:a16="http://schemas.microsoft.com/office/drawing/2014/main" id="{03A06108-73C6-6547-AE39-247F4F07F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667" name="직사각형 666">
            <a:extLst>
              <a:ext uri="{FF2B5EF4-FFF2-40B4-BE49-F238E27FC236}">
                <a16:creationId xmlns="" xmlns:a16="http://schemas.microsoft.com/office/drawing/2014/main" id="{0CBCBEFD-BD94-C24F-9D0A-E8234D9EC030}"/>
              </a:ext>
            </a:extLst>
          </p:cNvPr>
          <p:cNvSpPr/>
          <p:nvPr/>
        </p:nvSpPr>
        <p:spPr>
          <a:xfrm>
            <a:off x="6718894" y="849531"/>
            <a:ext cx="1593703" cy="178096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8" name="직사각형 667">
            <a:extLst>
              <a:ext uri="{FF2B5EF4-FFF2-40B4-BE49-F238E27FC236}">
                <a16:creationId xmlns="" xmlns:a16="http://schemas.microsoft.com/office/drawing/2014/main" id="{F1381B6F-87BB-5346-9725-5BA9EBD86A5A}"/>
              </a:ext>
            </a:extLst>
          </p:cNvPr>
          <p:cNvSpPr/>
          <p:nvPr/>
        </p:nvSpPr>
        <p:spPr>
          <a:xfrm>
            <a:off x="6729264" y="1197291"/>
            <a:ext cx="1215271" cy="632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(All)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Monday  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...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☑ Sunday</a:t>
            </a:r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grpSp>
        <p:nvGrpSpPr>
          <p:cNvPr id="669" name="그룹 668">
            <a:extLst>
              <a:ext uri="{FF2B5EF4-FFF2-40B4-BE49-F238E27FC236}">
                <a16:creationId xmlns="" xmlns:a16="http://schemas.microsoft.com/office/drawing/2014/main" id="{B4CD8087-49BB-9747-B4DF-C89FCD25F0E2}"/>
              </a:ext>
            </a:extLst>
          </p:cNvPr>
          <p:cNvGrpSpPr/>
          <p:nvPr/>
        </p:nvGrpSpPr>
        <p:grpSpPr>
          <a:xfrm>
            <a:off x="6829994" y="1141362"/>
            <a:ext cx="688613" cy="91777"/>
            <a:chOff x="2814242" y="3002024"/>
            <a:chExt cx="688613" cy="91777"/>
          </a:xfrm>
        </p:grpSpPr>
        <p:sp>
          <p:nvSpPr>
            <p:cNvPr id="670" name="직사각형 669">
              <a:extLst>
                <a:ext uri="{FF2B5EF4-FFF2-40B4-BE49-F238E27FC236}">
                  <a16:creationId xmlns="" xmlns:a16="http://schemas.microsoft.com/office/drawing/2014/main" id="{AFD12057-BEBB-9847-AE31-D5AFB7119CD3}"/>
                </a:ext>
              </a:extLst>
            </p:cNvPr>
            <p:cNvSpPr/>
            <p:nvPr/>
          </p:nvSpPr>
          <p:spPr>
            <a:xfrm>
              <a:off x="2888140" y="3002024"/>
              <a:ext cx="614715" cy="91777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r>
                <a:rPr lang="en-US" altLang="ko-KR" sz="500" dirty="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Search for value</a:t>
              </a:r>
              <a:endParaRPr lang="de-DE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pic>
          <p:nvPicPr>
            <p:cNvPr id="671" name="그림 670">
              <a:extLst>
                <a:ext uri="{FF2B5EF4-FFF2-40B4-BE49-F238E27FC236}">
                  <a16:creationId xmlns="" xmlns:a16="http://schemas.microsoft.com/office/drawing/2014/main" id="{AACAFF8A-43C2-6D40-990B-FE6B8E3F0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242" y="3016851"/>
              <a:ext cx="61631" cy="61631"/>
            </a:xfrm>
            <a:prstGeom prst="rect">
              <a:avLst/>
            </a:prstGeom>
          </p:spPr>
        </p:pic>
      </p:grpSp>
      <p:sp>
        <p:nvSpPr>
          <p:cNvPr id="672" name="직사각형 671">
            <a:extLst>
              <a:ext uri="{FF2B5EF4-FFF2-40B4-BE49-F238E27FC236}">
                <a16:creationId xmlns="" xmlns:a16="http://schemas.microsoft.com/office/drawing/2014/main" id="{2C38D91C-F2E6-AE44-8212-10225176D94B}"/>
              </a:ext>
            </a:extLst>
          </p:cNvPr>
          <p:cNvSpPr/>
          <p:nvPr/>
        </p:nvSpPr>
        <p:spPr>
          <a:xfrm>
            <a:off x="4927134" y="845628"/>
            <a:ext cx="1593703" cy="178096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73" name="직사각형 672">
            <a:extLst>
              <a:ext uri="{FF2B5EF4-FFF2-40B4-BE49-F238E27FC236}">
                <a16:creationId xmlns="" xmlns:a16="http://schemas.microsoft.com/office/drawing/2014/main" id="{14B2B9CA-990A-4D4E-A177-EBDAB93D1627}"/>
              </a:ext>
            </a:extLst>
          </p:cNvPr>
          <p:cNvSpPr/>
          <p:nvPr/>
        </p:nvSpPr>
        <p:spPr>
          <a:xfrm>
            <a:off x="4927134" y="2746146"/>
            <a:ext cx="1593703" cy="1780964"/>
          </a:xfrm>
          <a:prstGeom prst="rect">
            <a:avLst/>
          </a:prstGeom>
          <a:solidFill>
            <a:schemeClr val="bg1">
              <a:alpha val="17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1999" tIns="36000" bIns="36000" rtlCol="0" anchor="t"/>
          <a:lstStyle/>
          <a:p>
            <a:pPr>
              <a:lnSpc>
                <a:spcPct val="150000"/>
              </a:lnSpc>
              <a:buClr>
                <a:srgbClr val="336699"/>
              </a:buClr>
            </a:pPr>
            <a:endParaRPr kumimoji="1" lang="ko-KR" altLang="en-US" sz="500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674" name="그림 673">
            <a:extLst>
              <a:ext uri="{FF2B5EF4-FFF2-40B4-BE49-F238E27FC236}">
                <a16:creationId xmlns="" xmlns:a16="http://schemas.microsoft.com/office/drawing/2014/main" id="{AD37CC74-0905-B343-9E96-78B109E0627C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980903" y="88773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5" name="직사각형 674">
            <a:extLst>
              <a:ext uri="{FF2B5EF4-FFF2-40B4-BE49-F238E27FC236}">
                <a16:creationId xmlns="" xmlns:a16="http://schemas.microsoft.com/office/drawing/2014/main" id="{4A7D4CD7-6DE1-0846-90FA-975E1E59543B}"/>
              </a:ext>
            </a:extLst>
          </p:cNvPr>
          <p:cNvSpPr/>
          <p:nvPr/>
        </p:nvSpPr>
        <p:spPr>
          <a:xfrm>
            <a:off x="5167744" y="874829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77" name="그림 676">
            <a:extLst>
              <a:ext uri="{FF2B5EF4-FFF2-40B4-BE49-F238E27FC236}">
                <a16:creationId xmlns="" xmlns:a16="http://schemas.microsoft.com/office/drawing/2014/main" id="{04210CE7-5737-C445-ABDA-D18DD772A01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6768452" y="88773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8" name="직사각형 677">
            <a:extLst>
              <a:ext uri="{FF2B5EF4-FFF2-40B4-BE49-F238E27FC236}">
                <a16:creationId xmlns="" xmlns:a16="http://schemas.microsoft.com/office/drawing/2014/main" id="{F938EF56-7EAA-6F4A-9977-3EC3D1694B69}"/>
              </a:ext>
            </a:extLst>
          </p:cNvPr>
          <p:cNvSpPr/>
          <p:nvPr/>
        </p:nvSpPr>
        <p:spPr>
          <a:xfrm>
            <a:off x="6955293" y="874829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79" name="그림 678">
            <a:extLst>
              <a:ext uri="{FF2B5EF4-FFF2-40B4-BE49-F238E27FC236}">
                <a16:creationId xmlns="" xmlns:a16="http://schemas.microsoft.com/office/drawing/2014/main" id="{98C2E29E-1AD9-5245-A4B6-B58A7DC3A87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980903" y="2785284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0" name="직사각형 679">
            <a:extLst>
              <a:ext uri="{FF2B5EF4-FFF2-40B4-BE49-F238E27FC236}">
                <a16:creationId xmlns="" xmlns:a16="http://schemas.microsoft.com/office/drawing/2014/main" id="{ED98B421-400B-2147-8EC0-9C2FE8182FB7}"/>
              </a:ext>
            </a:extLst>
          </p:cNvPr>
          <p:cNvSpPr/>
          <p:nvPr/>
        </p:nvSpPr>
        <p:spPr>
          <a:xfrm>
            <a:off x="5167744" y="2772381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81" name="그림 680">
            <a:extLst>
              <a:ext uri="{FF2B5EF4-FFF2-40B4-BE49-F238E27FC236}">
                <a16:creationId xmlns="" xmlns:a16="http://schemas.microsoft.com/office/drawing/2014/main" id="{51359FD4-1C89-C741-83AF-08CC5B30532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6768452" y="2785284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82" name="직사각형 681">
            <a:extLst>
              <a:ext uri="{FF2B5EF4-FFF2-40B4-BE49-F238E27FC236}">
                <a16:creationId xmlns="" xmlns:a16="http://schemas.microsoft.com/office/drawing/2014/main" id="{1F26101B-D289-734D-99C4-69BFF5EA78BC}"/>
              </a:ext>
            </a:extLst>
          </p:cNvPr>
          <p:cNvSpPr/>
          <p:nvPr/>
        </p:nvSpPr>
        <p:spPr>
          <a:xfrm>
            <a:off x="6955293" y="2772381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83" name="그림 682">
            <a:extLst>
              <a:ext uri="{FF2B5EF4-FFF2-40B4-BE49-F238E27FC236}">
                <a16:creationId xmlns="" xmlns:a16="http://schemas.microsoft.com/office/drawing/2014/main" id="{15ACDCF4-8941-B641-AB80-844305209937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8104025" y="2771463"/>
            <a:ext cx="171132" cy="168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84" name="그림 683">
            <a:extLst>
              <a:ext uri="{FF2B5EF4-FFF2-40B4-BE49-F238E27FC236}">
                <a16:creationId xmlns="" xmlns:a16="http://schemas.microsoft.com/office/drawing/2014/main" id="{36EA24A6-43A6-934C-9515-78EDE074D20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6316476" y="2771463"/>
            <a:ext cx="171132" cy="16829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grpSp>
        <p:nvGrpSpPr>
          <p:cNvPr id="686" name="그룹 685">
            <a:extLst>
              <a:ext uri="{FF2B5EF4-FFF2-40B4-BE49-F238E27FC236}">
                <a16:creationId xmlns="" xmlns:a16="http://schemas.microsoft.com/office/drawing/2014/main" id="{256BB1A4-3EB1-604A-93CB-63F8771FF138}"/>
              </a:ext>
            </a:extLst>
          </p:cNvPr>
          <p:cNvGrpSpPr/>
          <p:nvPr/>
        </p:nvGrpSpPr>
        <p:grpSpPr>
          <a:xfrm>
            <a:off x="6719039" y="5128501"/>
            <a:ext cx="1481139" cy="1268289"/>
            <a:chOff x="8502463" y="5128501"/>
            <a:chExt cx="1481139" cy="1268289"/>
          </a:xfrm>
        </p:grpSpPr>
        <p:sp>
          <p:nvSpPr>
            <p:cNvPr id="687" name="직사각형 686">
              <a:extLst>
                <a:ext uri="{FF2B5EF4-FFF2-40B4-BE49-F238E27FC236}">
                  <a16:creationId xmlns="" xmlns:a16="http://schemas.microsoft.com/office/drawing/2014/main" id="{1AB96E60-D0D3-F742-AA69-F042228510B9}"/>
                </a:ext>
              </a:extLst>
            </p:cNvPr>
            <p:cNvSpPr/>
            <p:nvPr/>
          </p:nvSpPr>
          <p:spPr>
            <a:xfrm>
              <a:off x="8502463" y="5128501"/>
              <a:ext cx="1481139" cy="12682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688" name="그림 687">
              <a:extLst>
                <a:ext uri="{FF2B5EF4-FFF2-40B4-BE49-F238E27FC236}">
                  <a16:creationId xmlns="" xmlns:a16="http://schemas.microsoft.com/office/drawing/2014/main" id="{1AFFDEEF-E57A-F449-BA41-DE8E8EBB7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12" r="19727"/>
            <a:stretch/>
          </p:blipFill>
          <p:spPr>
            <a:xfrm>
              <a:off x="9160529" y="5533170"/>
              <a:ext cx="168916" cy="156826"/>
            </a:xfrm>
            <a:prstGeom prst="rect">
              <a:avLst/>
            </a:prstGeom>
            <a:ln>
              <a:noFill/>
            </a:ln>
          </p:spPr>
        </p:pic>
        <p:sp>
          <p:nvSpPr>
            <p:cNvPr id="689" name="직사각형 688">
              <a:extLst>
                <a:ext uri="{FF2B5EF4-FFF2-40B4-BE49-F238E27FC236}">
                  <a16:creationId xmlns="" xmlns:a16="http://schemas.microsoft.com/office/drawing/2014/main" id="{15895BC3-3A4C-4F48-A728-FE94736BBF51}"/>
                </a:ext>
              </a:extLst>
            </p:cNvPr>
            <p:cNvSpPr/>
            <p:nvPr/>
          </p:nvSpPr>
          <p:spPr>
            <a:xfrm>
              <a:off x="9297252" y="5515066"/>
              <a:ext cx="238932" cy="180425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700" b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Edit</a:t>
              </a:r>
              <a:endParaRPr lang="en-US" altLang="ko-KR" sz="7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690" name="그룹 689">
            <a:extLst>
              <a:ext uri="{FF2B5EF4-FFF2-40B4-BE49-F238E27FC236}">
                <a16:creationId xmlns="" xmlns:a16="http://schemas.microsoft.com/office/drawing/2014/main" id="{8C193115-4097-984E-AA64-B8165352A15A}"/>
              </a:ext>
            </a:extLst>
          </p:cNvPr>
          <p:cNvGrpSpPr/>
          <p:nvPr/>
        </p:nvGrpSpPr>
        <p:grpSpPr>
          <a:xfrm>
            <a:off x="4993368" y="5128501"/>
            <a:ext cx="1481139" cy="1268289"/>
            <a:chOff x="8502463" y="5128501"/>
            <a:chExt cx="1481139" cy="1268289"/>
          </a:xfrm>
        </p:grpSpPr>
        <p:sp>
          <p:nvSpPr>
            <p:cNvPr id="691" name="직사각형 690">
              <a:extLst>
                <a:ext uri="{FF2B5EF4-FFF2-40B4-BE49-F238E27FC236}">
                  <a16:creationId xmlns="" xmlns:a16="http://schemas.microsoft.com/office/drawing/2014/main" id="{140FE31B-F15B-9E46-AB33-C5E74E22D448}"/>
                </a:ext>
              </a:extLst>
            </p:cNvPr>
            <p:cNvSpPr/>
            <p:nvPr/>
          </p:nvSpPr>
          <p:spPr>
            <a:xfrm>
              <a:off x="8502463" y="5128501"/>
              <a:ext cx="1481139" cy="1268289"/>
            </a:xfrm>
            <a:prstGeom prst="rect">
              <a:avLst/>
            </a:prstGeom>
            <a:solidFill>
              <a:srgbClr val="FFFFFF">
                <a:alpha val="65098"/>
              </a:srgb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692" name="그림 691">
              <a:extLst>
                <a:ext uri="{FF2B5EF4-FFF2-40B4-BE49-F238E27FC236}">
                  <a16:creationId xmlns="" xmlns:a16="http://schemas.microsoft.com/office/drawing/2014/main" id="{2BE5A6FA-3F88-2B4E-A09D-B743C5D39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12" r="19727"/>
            <a:stretch/>
          </p:blipFill>
          <p:spPr>
            <a:xfrm>
              <a:off x="9160529" y="5533170"/>
              <a:ext cx="168916" cy="156826"/>
            </a:xfrm>
            <a:prstGeom prst="rect">
              <a:avLst/>
            </a:prstGeom>
            <a:ln>
              <a:noFill/>
            </a:ln>
          </p:spPr>
        </p:pic>
        <p:sp>
          <p:nvSpPr>
            <p:cNvPr id="693" name="직사각형 692">
              <a:extLst>
                <a:ext uri="{FF2B5EF4-FFF2-40B4-BE49-F238E27FC236}">
                  <a16:creationId xmlns="" xmlns:a16="http://schemas.microsoft.com/office/drawing/2014/main" id="{BFE00031-5B15-EA41-B45B-203CF67035EA}"/>
                </a:ext>
              </a:extLst>
            </p:cNvPr>
            <p:cNvSpPr/>
            <p:nvPr/>
          </p:nvSpPr>
          <p:spPr>
            <a:xfrm>
              <a:off x="9297252" y="5515066"/>
              <a:ext cx="238932" cy="180425"/>
            </a:xfrm>
            <a:prstGeom prst="rect">
              <a:avLst/>
            </a:prstGeom>
            <a:noFill/>
          </p:spPr>
          <p:txBody>
            <a:bodyPr wrap="square" lIns="36000" tIns="36000" rIns="36000" bIns="36000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700" b="0">
                  <a:solidFill>
                    <a:prstClr val="black"/>
                  </a:solidFill>
                  <a:latin typeface="+mn-ea"/>
                  <a:ea typeface="+mn-ea"/>
                  <a:cs typeface="Nanum Gothic" charset="-127"/>
                </a:rPr>
                <a:t>Edit</a:t>
              </a:r>
              <a:endParaRPr lang="en-US" altLang="ko-KR" sz="7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sp>
        <p:nvSpPr>
          <p:cNvPr id="694" name="타원 693">
            <a:extLst>
              <a:ext uri="{FF2B5EF4-FFF2-40B4-BE49-F238E27FC236}">
                <a16:creationId xmlns="" xmlns:a16="http://schemas.microsoft.com/office/drawing/2014/main" id="{BF20D4C0-1D05-6F46-A5F2-B5EC9819850F}"/>
              </a:ext>
            </a:extLst>
          </p:cNvPr>
          <p:cNvSpPr/>
          <p:nvPr/>
        </p:nvSpPr>
        <p:spPr>
          <a:xfrm>
            <a:off x="7695125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695" name="직선 연결선[R] 694">
            <a:extLst>
              <a:ext uri="{FF2B5EF4-FFF2-40B4-BE49-F238E27FC236}">
                <a16:creationId xmlns="" xmlns:a16="http://schemas.microsoft.com/office/drawing/2014/main" id="{D6D21AAF-5BFC-FA4E-A816-9CD776419836}"/>
              </a:ext>
            </a:extLst>
          </p:cNvPr>
          <p:cNvCxnSpPr/>
          <p:nvPr/>
        </p:nvCxnSpPr>
        <p:spPr>
          <a:xfrm>
            <a:off x="8422143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직사각형 413">
            <a:extLst>
              <a:ext uri="{FF2B5EF4-FFF2-40B4-BE49-F238E27FC236}">
                <a16:creationId xmlns="" xmlns:a16="http://schemas.microsoft.com/office/drawing/2014/main" id="{3124AA60-8C2E-674B-A792-D841547CE210}"/>
              </a:ext>
            </a:extLst>
          </p:cNvPr>
          <p:cNvSpPr/>
          <p:nvPr/>
        </p:nvSpPr>
        <p:spPr>
          <a:xfrm>
            <a:off x="7262301" y="3595999"/>
            <a:ext cx="591859" cy="288147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버튼 식으로 해야 할까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..?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9" name="직사각형 438">
            <a:extLst>
              <a:ext uri="{FF2B5EF4-FFF2-40B4-BE49-F238E27FC236}">
                <a16:creationId xmlns="" xmlns:a16="http://schemas.microsoft.com/office/drawing/2014/main" id="{EAF06DBD-5232-3E4A-951C-C841B025B565}"/>
              </a:ext>
            </a:extLst>
          </p:cNvPr>
          <p:cNvSpPr/>
          <p:nvPr/>
        </p:nvSpPr>
        <p:spPr>
          <a:xfrm>
            <a:off x="9254063" y="4229742"/>
            <a:ext cx="974793" cy="288147"/>
          </a:xfrm>
          <a:prstGeom prst="rect">
            <a:avLst/>
          </a:prstGeom>
          <a:solidFill>
            <a:srgbClr val="00B05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인포에</a:t>
            </a: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필터 정보가 명확하게 나와야 함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799266" y="1021249"/>
            <a:ext cx="1424349" cy="51725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2019.05.30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기능 개선</a:t>
            </a:r>
            <a:endParaRPr kumimoji="1" lang="en-US" altLang="ko-KR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algn="ctr"/>
            <a:r>
              <a:rPr lang="ko-KR" altLang="en-US" sz="1000" dirty="0">
                <a:solidFill>
                  <a:srgbClr val="00B0F0"/>
                </a:solidFill>
                <a:latin typeface="+mj-lt"/>
              </a:rPr>
              <a:t>☞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[</a:t>
            </a:r>
            <a:r>
              <a:rPr kumimoji="1" lang="ko-KR" altLang="en-US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다음페이지</a:t>
            </a:r>
            <a:r>
              <a:rPr kumimoji="1" lang="en-US" altLang="ko-KR" sz="1000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]</a:t>
            </a:r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참조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="" xmlns:a16="http://schemas.microsoft.com/office/drawing/2014/main" id="{7879A458-6374-48E1-B25B-FF5B38B40C66}"/>
              </a:ext>
            </a:extLst>
          </p:cNvPr>
          <p:cNvSpPr txBox="1"/>
          <p:nvPr/>
        </p:nvSpPr>
        <p:spPr>
          <a:xfrm>
            <a:off x="4420365" y="2389602"/>
            <a:ext cx="176899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</a:rPr>
              <a:t>OK</a:t>
            </a:r>
            <a:endParaRPr kumimoji="1" lang="ko-KR" altLang="en-US" sz="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D4A9D5A-6F14-46F0-AF5A-1BB1A29BB791}"/>
              </a:ext>
            </a:extLst>
          </p:cNvPr>
          <p:cNvSpPr txBox="1"/>
          <p:nvPr/>
        </p:nvSpPr>
        <p:spPr>
          <a:xfrm>
            <a:off x="3114968" y="2522633"/>
            <a:ext cx="1494567" cy="128685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600" dirty="0">
                <a:solidFill>
                  <a:schemeClr val="bg1"/>
                </a:solidFill>
              </a:rPr>
              <a:t>날짜 변경 후 확인 버튼 </a:t>
            </a:r>
            <a:r>
              <a:rPr lang="ko-KR" altLang="en-US" sz="600" dirty="0" err="1">
                <a:solidFill>
                  <a:schemeClr val="bg1"/>
                </a:solidFill>
              </a:rPr>
              <a:t>클릭시</a:t>
            </a:r>
            <a:r>
              <a:rPr lang="ko-KR" altLang="en-US" sz="600" dirty="0">
                <a:solidFill>
                  <a:schemeClr val="bg1"/>
                </a:solidFill>
              </a:rPr>
              <a:t> 필터 적용</a:t>
            </a:r>
          </a:p>
        </p:txBody>
      </p:sp>
      <p:sp>
        <p:nvSpPr>
          <p:cNvPr id="483" name="직사각형 482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5020061" y="1115469"/>
            <a:ext cx="1425394" cy="51725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94" name="직사각형 493">
            <a:extLst>
              <a:ext uri="{FF2B5EF4-FFF2-40B4-BE49-F238E27FC236}">
                <a16:creationId xmlns="" xmlns:a16="http://schemas.microsoft.com/office/drawing/2014/main" id="{1E74C76E-8BA5-42F0-AB6B-5501660302D8}"/>
              </a:ext>
            </a:extLst>
          </p:cNvPr>
          <p:cNvSpPr/>
          <p:nvPr/>
        </p:nvSpPr>
        <p:spPr>
          <a:xfrm>
            <a:off x="7552543" y="4835802"/>
            <a:ext cx="645227" cy="174929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</a:t>
            </a:r>
            <a:endParaRPr kumimoji="1" lang="ko-KR" altLang="en-US" sz="10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654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9D452B1E-F816-404E-8689-4E00671E0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</a:rPr>
              <a:t>Multiple selection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D3BA0D90-6485-E240-9B62-3550F9EB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widget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(</a:t>
            </a:r>
            <a:r>
              <a:rPr kumimoji="1" lang="ko-KR" altLang="en-US" b="1" dirty="0" smtClean="0"/>
              <a:t>다중 </a:t>
            </a:r>
            <a:r>
              <a:rPr kumimoji="1" lang="en-US" altLang="ko-KR" b="1" dirty="0" smtClean="0"/>
              <a:t>-</a:t>
            </a:r>
            <a:r>
              <a:rPr kumimoji="1" lang="ko-KR" altLang="en-US" b="1" dirty="0" smtClean="0"/>
              <a:t> 셀렉트박스형</a:t>
            </a:r>
            <a:r>
              <a:rPr kumimoji="1" lang="en-US" altLang="ko-KR" b="1" dirty="0" smtClean="0"/>
              <a:t>)</a:t>
            </a:r>
            <a:endParaRPr kumimoji="1"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645EF1D-985A-9843-B720-B15144C30FC5}"/>
              </a:ext>
            </a:extLst>
          </p:cNvPr>
          <p:cNvSpPr/>
          <p:nvPr/>
        </p:nvSpPr>
        <p:spPr>
          <a:xfrm>
            <a:off x="309352" y="1063999"/>
            <a:ext cx="2160000" cy="19231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4DE4592-1107-AD4A-9340-1094D7DF55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13271" y="115585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711904-9687-3548-AB30-8E6362ECE2C2}"/>
              </a:ext>
            </a:extLst>
          </p:cNvPr>
          <p:cNvSpPr/>
          <p:nvPr/>
        </p:nvSpPr>
        <p:spPr>
          <a:xfrm>
            <a:off x="650843" y="117406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7" name="Username Box">
            <a:extLst>
              <a:ext uri="{FF2B5EF4-FFF2-40B4-BE49-F238E27FC236}">
                <a16:creationId xmlns="" xmlns:a16="http://schemas.microsoft.com/office/drawing/2014/main" id="{BD699B99-2DC1-B148-B0FA-8DFA9F0A86FA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13271" y="1444087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All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457FD979-8AF4-C746-A3C2-AF2E269D13CC}"/>
              </a:ext>
            </a:extLst>
          </p:cNvPr>
          <p:cNvSpPr/>
          <p:nvPr/>
        </p:nvSpPr>
        <p:spPr>
          <a:xfrm>
            <a:off x="2261648" y="1469645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 Regular" charset="-127"/>
              </a:rPr>
              <a:t>▼</a:t>
            </a:r>
            <a:endParaRPr lang="ko-KR" altLang="en-US" dirty="0"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5A90D90-E118-7944-B6CF-B925F8CC062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2" y="1461261"/>
            <a:ext cx="137742" cy="13774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35FD74-C83B-1041-A7FC-DA467A242443}"/>
              </a:ext>
            </a:extLst>
          </p:cNvPr>
          <p:cNvSpPr/>
          <p:nvPr/>
        </p:nvSpPr>
        <p:spPr>
          <a:xfrm>
            <a:off x="2654257" y="1066033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F54D9F7-CE67-874E-8456-D6319AAFC4C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758176" y="115789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645266A-DD74-5E4A-B58F-78908233757F}"/>
              </a:ext>
            </a:extLst>
          </p:cNvPr>
          <p:cNvSpPr/>
          <p:nvPr/>
        </p:nvSpPr>
        <p:spPr>
          <a:xfrm>
            <a:off x="2995748" y="117610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42" name="Username Box">
            <a:extLst>
              <a:ext uri="{FF2B5EF4-FFF2-40B4-BE49-F238E27FC236}">
                <a16:creationId xmlns="" xmlns:a16="http://schemas.microsoft.com/office/drawing/2014/main" id="{7F8CD5D4-6302-E64A-9E51-8EA3A1F3CB1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759040" y="1437910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14112D45-6459-5D47-8BB7-7EFC7E70F701}"/>
              </a:ext>
            </a:extLst>
          </p:cNvPr>
          <p:cNvSpPr/>
          <p:nvPr/>
        </p:nvSpPr>
        <p:spPr>
          <a:xfrm>
            <a:off x="4607143" y="146346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7C8DF10-864B-4D4B-92C2-4B2DDA686180}"/>
              </a:ext>
            </a:extLst>
          </p:cNvPr>
          <p:cNvSpPr/>
          <p:nvPr/>
        </p:nvSpPr>
        <p:spPr>
          <a:xfrm>
            <a:off x="2758176" y="1607094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="" xmlns:a16="http://schemas.microsoft.com/office/drawing/2014/main" id="{C6950302-21B8-324F-93CE-0ACD15BB6473}"/>
              </a:ext>
            </a:extLst>
          </p:cNvPr>
          <p:cNvCxnSpPr/>
          <p:nvPr/>
        </p:nvCxnSpPr>
        <p:spPr>
          <a:xfrm>
            <a:off x="4647030" y="207479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7EFB0DA-16D2-6048-848A-ED9BE8FAD68D}"/>
              </a:ext>
            </a:extLst>
          </p:cNvPr>
          <p:cNvSpPr txBox="1"/>
          <p:nvPr/>
        </p:nvSpPr>
        <p:spPr>
          <a:xfrm>
            <a:off x="2847030" y="169321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DDBD130-03C8-0D41-9832-26BA6AFC3F25}"/>
              </a:ext>
            </a:extLst>
          </p:cNvPr>
          <p:cNvSpPr txBox="1"/>
          <p:nvPr/>
        </p:nvSpPr>
        <p:spPr>
          <a:xfrm>
            <a:off x="3823086" y="168794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4EFF4A0-4204-5E43-BB49-694982E200EF}"/>
              </a:ext>
            </a:extLst>
          </p:cNvPr>
          <p:cNvSpPr/>
          <p:nvPr/>
        </p:nvSpPr>
        <p:spPr>
          <a:xfrm>
            <a:off x="2908745" y="1975387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A644A438-BFAE-E64D-A982-5F066025592F}"/>
              </a:ext>
            </a:extLst>
          </p:cNvPr>
          <p:cNvCxnSpPr/>
          <p:nvPr/>
        </p:nvCxnSpPr>
        <p:spPr>
          <a:xfrm>
            <a:off x="2847030" y="188019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9BCB5370-5802-254F-B209-6614A8C87415}"/>
              </a:ext>
            </a:extLst>
          </p:cNvPr>
          <p:cNvSpPr/>
          <p:nvPr/>
        </p:nvSpPr>
        <p:spPr>
          <a:xfrm>
            <a:off x="4994726" y="390079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CDC554F-D3A0-3647-A58F-A0DD25C266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098645" y="399265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576658FD-75DE-BC4B-81A9-E68AD1B72B94}"/>
              </a:ext>
            </a:extLst>
          </p:cNvPr>
          <p:cNvSpPr/>
          <p:nvPr/>
        </p:nvSpPr>
        <p:spPr>
          <a:xfrm>
            <a:off x="5336217" y="401086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57" name="Username Box">
            <a:extLst>
              <a:ext uri="{FF2B5EF4-FFF2-40B4-BE49-F238E27FC236}">
                <a16:creationId xmlns="" xmlns:a16="http://schemas.microsoft.com/office/drawing/2014/main" id="{CC2F847A-BCF5-394C-86B5-E9F47A7F670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099510" y="427266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384A64D-892C-AF4F-A516-6B5416B35DDF}"/>
              </a:ext>
            </a:extLst>
          </p:cNvPr>
          <p:cNvSpPr/>
          <p:nvPr/>
        </p:nvSpPr>
        <p:spPr>
          <a:xfrm>
            <a:off x="6410703" y="429822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EB50EED7-1A29-3F49-B9C7-F7AD526856FE}"/>
              </a:ext>
            </a:extLst>
          </p:cNvPr>
          <p:cNvSpPr/>
          <p:nvPr/>
        </p:nvSpPr>
        <p:spPr>
          <a:xfrm>
            <a:off x="5098645" y="4441853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="" xmlns:a16="http://schemas.microsoft.com/office/drawing/2014/main" id="{7B27561C-DCCD-3B44-AB44-A8381934AE9C}"/>
              </a:ext>
            </a:extLst>
          </p:cNvPr>
          <p:cNvCxnSpPr/>
          <p:nvPr/>
        </p:nvCxnSpPr>
        <p:spPr>
          <a:xfrm>
            <a:off x="6962834" y="490955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C4CF8E2-04D2-EF44-AFB3-879A2938A9A6}"/>
              </a:ext>
            </a:extLst>
          </p:cNvPr>
          <p:cNvSpPr txBox="1"/>
          <p:nvPr/>
        </p:nvSpPr>
        <p:spPr>
          <a:xfrm>
            <a:off x="5187499" y="452797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8B98D34-B0E5-1349-974D-51AB81A1DA75}"/>
              </a:ext>
            </a:extLst>
          </p:cNvPr>
          <p:cNvSpPr txBox="1"/>
          <p:nvPr/>
        </p:nvSpPr>
        <p:spPr>
          <a:xfrm>
            <a:off x="6159051" y="452270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5249214" y="4810147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☑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8DA61711-4690-AD4A-B9DE-FB6B72FC7A82}"/>
              </a:ext>
            </a:extLst>
          </p:cNvPr>
          <p:cNvCxnSpPr/>
          <p:nvPr/>
        </p:nvCxnSpPr>
        <p:spPr>
          <a:xfrm>
            <a:off x="5187499" y="471495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888CD4D-AACF-D246-A38A-0D47E6AB1B24}"/>
              </a:ext>
            </a:extLst>
          </p:cNvPr>
          <p:cNvSpPr txBox="1"/>
          <p:nvPr/>
        </p:nvSpPr>
        <p:spPr>
          <a:xfrm>
            <a:off x="6608394" y="428633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D5B40E79-BE70-E448-AD3D-C8F77DCAB4F8}"/>
              </a:ext>
            </a:extLst>
          </p:cNvPr>
          <p:cNvSpPr/>
          <p:nvPr/>
        </p:nvSpPr>
        <p:spPr>
          <a:xfrm>
            <a:off x="2659674" y="389779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EB9CDDB6-F9B7-E143-A24C-744D399984E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763593" y="398965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1CD1188-C2A0-DC41-B781-1D2530B506D2}"/>
              </a:ext>
            </a:extLst>
          </p:cNvPr>
          <p:cNvSpPr/>
          <p:nvPr/>
        </p:nvSpPr>
        <p:spPr>
          <a:xfrm>
            <a:off x="3001165" y="400786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72" name="Username Box">
            <a:extLst>
              <a:ext uri="{FF2B5EF4-FFF2-40B4-BE49-F238E27FC236}">
                <a16:creationId xmlns="" xmlns:a16="http://schemas.microsoft.com/office/drawing/2014/main" id="{5D37663A-35DD-9247-B137-A43828E0D084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764458" y="426966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BCC56A26-FCF1-854B-BE79-41C0E0A91BD3}"/>
              </a:ext>
            </a:extLst>
          </p:cNvPr>
          <p:cNvSpPr/>
          <p:nvPr/>
        </p:nvSpPr>
        <p:spPr>
          <a:xfrm>
            <a:off x="4075651" y="429522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43C8AD0-83C4-6249-BDB4-53634F4160E6}"/>
              </a:ext>
            </a:extLst>
          </p:cNvPr>
          <p:cNvSpPr/>
          <p:nvPr/>
        </p:nvSpPr>
        <p:spPr>
          <a:xfrm>
            <a:off x="2763593" y="4438853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A755395-3E09-8A4D-A00A-9DA1D72B024D}"/>
              </a:ext>
            </a:extLst>
          </p:cNvPr>
          <p:cNvSpPr txBox="1"/>
          <p:nvPr/>
        </p:nvSpPr>
        <p:spPr>
          <a:xfrm>
            <a:off x="2852447" y="452497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DFAC8E9-108D-0247-9040-C822B1CD316C}"/>
              </a:ext>
            </a:extLst>
          </p:cNvPr>
          <p:cNvSpPr txBox="1"/>
          <p:nvPr/>
        </p:nvSpPr>
        <p:spPr>
          <a:xfrm>
            <a:off x="3823999" y="451970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24C26888-0BEB-6346-855D-23145A0232CA}"/>
              </a:ext>
            </a:extLst>
          </p:cNvPr>
          <p:cNvSpPr/>
          <p:nvPr/>
        </p:nvSpPr>
        <p:spPr>
          <a:xfrm>
            <a:off x="2914162" y="4807147"/>
            <a:ext cx="621965" cy="141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☐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79" name="직선 연결선[R] 78">
            <a:extLst>
              <a:ext uri="{FF2B5EF4-FFF2-40B4-BE49-F238E27FC236}">
                <a16:creationId xmlns="" xmlns:a16="http://schemas.microsoft.com/office/drawing/2014/main" id="{04958100-894A-FD40-AE31-A4532E7FCE55}"/>
              </a:ext>
            </a:extLst>
          </p:cNvPr>
          <p:cNvCxnSpPr/>
          <p:nvPr/>
        </p:nvCxnSpPr>
        <p:spPr>
          <a:xfrm>
            <a:off x="2852447" y="471195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515C351-33E8-2E41-94F8-4AB66378DDF2}"/>
              </a:ext>
            </a:extLst>
          </p:cNvPr>
          <p:cNvSpPr txBox="1"/>
          <p:nvPr/>
        </p:nvSpPr>
        <p:spPr>
          <a:xfrm>
            <a:off x="4273342" y="428333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310782" y="3897792"/>
            <a:ext cx="2160000" cy="25378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14701" y="398965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652273" y="400786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88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15566" y="426966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F4BDAD15-B4ED-CF4B-B7F8-EB68608CA3E6}"/>
              </a:ext>
            </a:extLst>
          </p:cNvPr>
          <p:cNvSpPr/>
          <p:nvPr/>
        </p:nvSpPr>
        <p:spPr>
          <a:xfrm>
            <a:off x="1726759" y="429522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A1CF861F-DB25-7B4A-924E-C2F656999AC7}"/>
              </a:ext>
            </a:extLst>
          </p:cNvPr>
          <p:cNvSpPr/>
          <p:nvPr/>
        </p:nvSpPr>
        <p:spPr>
          <a:xfrm>
            <a:off x="397283" y="4457480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486137" y="4543603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1457689" y="4538335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CAFEDD26-E647-7C40-AAB4-525C9654E810}"/>
              </a:ext>
            </a:extLst>
          </p:cNvPr>
          <p:cNvSpPr/>
          <p:nvPr/>
        </p:nvSpPr>
        <p:spPr>
          <a:xfrm>
            <a:off x="547852" y="5010968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95" name="직선 연결선[R] 94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486137" y="4730586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1924450" y="428333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="" xmlns:a16="http://schemas.microsoft.com/office/drawing/2014/main" id="{0A838EEF-4823-4E45-ADD5-0C5CA511E7E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222158" y="2738547"/>
            <a:ext cx="423619" cy="107523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7A79F37B-DD2B-0C4A-B339-43CFFEF6B9C2}"/>
              </a:ext>
            </a:extLst>
          </p:cNvPr>
          <p:cNvGrpSpPr/>
          <p:nvPr/>
        </p:nvGrpSpPr>
        <p:grpSpPr>
          <a:xfrm rot="10800000" flipV="1">
            <a:off x="2847840" y="2748714"/>
            <a:ext cx="151148" cy="76099"/>
            <a:chOff x="4465188" y="1361650"/>
            <a:chExt cx="335526" cy="132138"/>
          </a:xfrm>
        </p:grpSpPr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5C904C2E-4D2B-C74D-94AC-9D257D05BBA9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2593C5CA-7E2E-7F4C-AF7B-31A9DCEC362A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01" name="모서리가 둥근 직사각형 58">
            <a:extLst>
              <a:ext uri="{FF2B5EF4-FFF2-40B4-BE49-F238E27FC236}">
                <a16:creationId xmlns="" xmlns:a16="http://schemas.microsoft.com/office/drawing/2014/main" id="{B4E3FE70-78C7-9845-831A-F00BE4AC8EE8}"/>
              </a:ext>
            </a:extLst>
          </p:cNvPr>
          <p:cNvSpPr/>
          <p:nvPr/>
        </p:nvSpPr>
        <p:spPr>
          <a:xfrm>
            <a:off x="3052228" y="2739590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2" name="직선 연결선[R] 101">
            <a:extLst>
              <a:ext uri="{FF2B5EF4-FFF2-40B4-BE49-F238E27FC236}">
                <a16:creationId xmlns="" xmlns:a16="http://schemas.microsoft.com/office/drawing/2014/main" id="{4AE6B2BF-EF59-3945-9E56-4DEABBCD89DB}"/>
              </a:ext>
            </a:extLst>
          </p:cNvPr>
          <p:cNvCxnSpPr/>
          <p:nvPr/>
        </p:nvCxnSpPr>
        <p:spPr>
          <a:xfrm>
            <a:off x="2847030" y="2667063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E01380E6-31E8-2D4C-999F-08D7F732D846}"/>
              </a:ext>
            </a:extLst>
          </p:cNvPr>
          <p:cNvSpPr/>
          <p:nvPr/>
        </p:nvSpPr>
        <p:spPr>
          <a:xfrm>
            <a:off x="9684274" y="1065135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4CD0ED8A-F3E3-5A44-92A4-2269C6FE9C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9788193" y="115699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78E0468B-8DF7-F241-8950-A343099AC2D1}"/>
              </a:ext>
            </a:extLst>
          </p:cNvPr>
          <p:cNvSpPr/>
          <p:nvPr/>
        </p:nvSpPr>
        <p:spPr>
          <a:xfrm>
            <a:off x="10025765" y="117520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10" name="Username Box">
            <a:extLst>
              <a:ext uri="{FF2B5EF4-FFF2-40B4-BE49-F238E27FC236}">
                <a16:creationId xmlns="" xmlns:a16="http://schemas.microsoft.com/office/drawing/2014/main" id="{BD2B8764-F4A9-1941-9F44-A02A66CF89A5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9789057" y="1437012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909C02FD-74C1-8440-9601-183727055DAF}"/>
              </a:ext>
            </a:extLst>
          </p:cNvPr>
          <p:cNvSpPr/>
          <p:nvPr/>
        </p:nvSpPr>
        <p:spPr>
          <a:xfrm>
            <a:off x="11637160" y="1462571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A2E4876F-5C73-1B4C-BE1A-FCD0BD385932}"/>
              </a:ext>
            </a:extLst>
          </p:cNvPr>
          <p:cNvSpPr/>
          <p:nvPr/>
        </p:nvSpPr>
        <p:spPr>
          <a:xfrm>
            <a:off x="9788193" y="1606196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7069EFE6-6A6E-0A43-B7E9-734DDC4FCF2B}"/>
              </a:ext>
            </a:extLst>
          </p:cNvPr>
          <p:cNvSpPr txBox="1"/>
          <p:nvPr/>
        </p:nvSpPr>
        <p:spPr>
          <a:xfrm>
            <a:off x="9877047" y="169231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37C233B-54BE-814E-A138-B214D00E2A03}"/>
              </a:ext>
            </a:extLst>
          </p:cNvPr>
          <p:cNvSpPr txBox="1"/>
          <p:nvPr/>
        </p:nvSpPr>
        <p:spPr>
          <a:xfrm>
            <a:off x="10853103" y="1687050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B715DF3B-B453-2A42-951A-0C7EBF43F857}"/>
              </a:ext>
            </a:extLst>
          </p:cNvPr>
          <p:cNvSpPr/>
          <p:nvPr/>
        </p:nvSpPr>
        <p:spPr>
          <a:xfrm>
            <a:off x="9938762" y="1974489"/>
            <a:ext cx="649217" cy="4686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Value123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117" name="직선 연결선[R] 116">
            <a:extLst>
              <a:ext uri="{FF2B5EF4-FFF2-40B4-BE49-F238E27FC236}">
                <a16:creationId xmlns="" xmlns:a16="http://schemas.microsoft.com/office/drawing/2014/main" id="{8D81E5DB-2B57-554A-AC07-EFFA95B29FA4}"/>
              </a:ext>
            </a:extLst>
          </p:cNvPr>
          <p:cNvCxnSpPr/>
          <p:nvPr/>
        </p:nvCxnSpPr>
        <p:spPr>
          <a:xfrm>
            <a:off x="9877047" y="1879301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331841C1-3E6C-6648-B468-7FE3359FCCF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1252175" y="2737649"/>
            <a:ext cx="423619" cy="107523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DA8D8768-8B1F-1349-83FA-B0242D309612}"/>
              </a:ext>
            </a:extLst>
          </p:cNvPr>
          <p:cNvGrpSpPr/>
          <p:nvPr/>
        </p:nvGrpSpPr>
        <p:grpSpPr>
          <a:xfrm rot="10800000" flipV="1">
            <a:off x="9888211" y="2747816"/>
            <a:ext cx="151452" cy="76099"/>
            <a:chOff x="4633572" y="1361650"/>
            <a:chExt cx="336201" cy="132138"/>
          </a:xfrm>
        </p:grpSpPr>
        <p:sp>
          <p:nvSpPr>
            <p:cNvPr id="120" name="직사각형 119">
              <a:extLst>
                <a:ext uri="{FF2B5EF4-FFF2-40B4-BE49-F238E27FC236}">
                  <a16:creationId xmlns="" xmlns:a16="http://schemas.microsoft.com/office/drawing/2014/main" id="{42FEA35F-B09A-B44F-9CD1-7CCE789012B4}"/>
                </a:ext>
              </a:extLst>
            </p:cNvPr>
            <p:cNvSpPr/>
            <p:nvPr/>
          </p:nvSpPr>
          <p:spPr>
            <a:xfrm>
              <a:off x="4802632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2B882CF0-2038-5F4C-B9B9-D5F1A1091B67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22" name="모서리가 둥근 직사각형 58">
            <a:extLst>
              <a:ext uri="{FF2B5EF4-FFF2-40B4-BE49-F238E27FC236}">
                <a16:creationId xmlns="" xmlns:a16="http://schemas.microsoft.com/office/drawing/2014/main" id="{BF53C177-9209-D447-B345-2C7772C04468}"/>
              </a:ext>
            </a:extLst>
          </p:cNvPr>
          <p:cNvSpPr/>
          <p:nvPr/>
        </p:nvSpPr>
        <p:spPr>
          <a:xfrm>
            <a:off x="10140196" y="2738692"/>
            <a:ext cx="402354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Selected (</a:t>
            </a:r>
            <a:r>
              <a: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rPr>
              <a:t>3)</a:t>
            </a:r>
          </a:p>
        </p:txBody>
      </p:sp>
      <p:cxnSp>
        <p:nvCxnSpPr>
          <p:cNvPr id="123" name="직선 연결선[R] 122">
            <a:extLst>
              <a:ext uri="{FF2B5EF4-FFF2-40B4-BE49-F238E27FC236}">
                <a16:creationId xmlns="" xmlns:a16="http://schemas.microsoft.com/office/drawing/2014/main" id="{C7B947EF-BEC5-BC4E-A617-53CEC243D187}"/>
              </a:ext>
            </a:extLst>
          </p:cNvPr>
          <p:cNvCxnSpPr/>
          <p:nvPr/>
        </p:nvCxnSpPr>
        <p:spPr>
          <a:xfrm>
            <a:off x="9877047" y="266616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>
            <a:extLst>
              <a:ext uri="{FF2B5EF4-FFF2-40B4-BE49-F238E27FC236}">
                <a16:creationId xmlns="" xmlns:a16="http://schemas.microsoft.com/office/drawing/2014/main" id="{C2E163C9-39D3-E340-B6EB-8E15A128D5CE}"/>
              </a:ext>
            </a:extLst>
          </p:cNvPr>
          <p:cNvSpPr/>
          <p:nvPr/>
        </p:nvSpPr>
        <p:spPr>
          <a:xfrm>
            <a:off x="4994726" y="1065135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="" xmlns:a16="http://schemas.microsoft.com/office/drawing/2014/main" id="{8124ABC9-F7AB-BA42-BB1F-63CA0E37939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098645" y="115699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6" name="직사각형 125">
            <a:extLst>
              <a:ext uri="{FF2B5EF4-FFF2-40B4-BE49-F238E27FC236}">
                <a16:creationId xmlns="" xmlns:a16="http://schemas.microsoft.com/office/drawing/2014/main" id="{9A388899-F440-9C46-89FB-4CEE476F67CE}"/>
              </a:ext>
            </a:extLst>
          </p:cNvPr>
          <p:cNvSpPr/>
          <p:nvPr/>
        </p:nvSpPr>
        <p:spPr>
          <a:xfrm>
            <a:off x="5336217" y="117520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31" name="Username Box">
            <a:extLst>
              <a:ext uri="{FF2B5EF4-FFF2-40B4-BE49-F238E27FC236}">
                <a16:creationId xmlns="" xmlns:a16="http://schemas.microsoft.com/office/drawing/2014/main" id="{69300877-1559-6C4C-8C5A-20F72C0903B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099509" y="1437012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5B573CA2-B4C8-B64F-A199-5080D99D4179}"/>
              </a:ext>
            </a:extLst>
          </p:cNvPr>
          <p:cNvSpPr/>
          <p:nvPr/>
        </p:nvSpPr>
        <p:spPr>
          <a:xfrm>
            <a:off x="6947612" y="1462571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133" name="직사각형 132">
            <a:extLst>
              <a:ext uri="{FF2B5EF4-FFF2-40B4-BE49-F238E27FC236}">
                <a16:creationId xmlns="" xmlns:a16="http://schemas.microsoft.com/office/drawing/2014/main" id="{BA81A4E2-27F3-F441-98FC-B5D0BC3F668D}"/>
              </a:ext>
            </a:extLst>
          </p:cNvPr>
          <p:cNvSpPr/>
          <p:nvPr/>
        </p:nvSpPr>
        <p:spPr>
          <a:xfrm>
            <a:off x="5098645" y="1606196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134" name="직선 연결선[R] 133">
            <a:extLst>
              <a:ext uri="{FF2B5EF4-FFF2-40B4-BE49-F238E27FC236}">
                <a16:creationId xmlns="" xmlns:a16="http://schemas.microsoft.com/office/drawing/2014/main" id="{1CDCCC82-D85F-5947-92BD-92FFCA66F9EE}"/>
              </a:ext>
            </a:extLst>
          </p:cNvPr>
          <p:cNvCxnSpPr/>
          <p:nvPr/>
        </p:nvCxnSpPr>
        <p:spPr>
          <a:xfrm>
            <a:off x="6987499" y="2073892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502BEABD-C250-6A43-8264-7A9AE0D040BF}"/>
              </a:ext>
            </a:extLst>
          </p:cNvPr>
          <p:cNvSpPr txBox="1"/>
          <p:nvPr/>
        </p:nvSpPr>
        <p:spPr>
          <a:xfrm>
            <a:off x="5187499" y="169231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DB7AAD18-7D32-6740-B5E8-DF55C6AE39EE}"/>
              </a:ext>
            </a:extLst>
          </p:cNvPr>
          <p:cNvSpPr txBox="1"/>
          <p:nvPr/>
        </p:nvSpPr>
        <p:spPr>
          <a:xfrm>
            <a:off x="6163555" y="1687050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0FB39CF8-0EF6-5346-A33F-ACD6EA957837}"/>
              </a:ext>
            </a:extLst>
          </p:cNvPr>
          <p:cNvSpPr/>
          <p:nvPr/>
        </p:nvSpPr>
        <p:spPr>
          <a:xfrm>
            <a:off x="5249214" y="1974489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138" name="직선 연결선[R] 137">
            <a:extLst>
              <a:ext uri="{FF2B5EF4-FFF2-40B4-BE49-F238E27FC236}">
                <a16:creationId xmlns="" xmlns:a16="http://schemas.microsoft.com/office/drawing/2014/main" id="{9E4ABCCA-518E-4F47-AA00-50A423D4E2D8}"/>
              </a:ext>
            </a:extLst>
          </p:cNvPr>
          <p:cNvCxnSpPr/>
          <p:nvPr/>
        </p:nvCxnSpPr>
        <p:spPr>
          <a:xfrm>
            <a:off x="5187499" y="1879301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그림 138">
            <a:extLst>
              <a:ext uri="{FF2B5EF4-FFF2-40B4-BE49-F238E27FC236}">
                <a16:creationId xmlns="" xmlns:a16="http://schemas.microsoft.com/office/drawing/2014/main" id="{6B036177-7BE1-8848-A364-0072FAE676E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562627" y="2737649"/>
            <a:ext cx="423619" cy="107523"/>
          </a:xfrm>
          <a:prstGeom prst="rect">
            <a:avLst/>
          </a:prstGeom>
        </p:spPr>
      </p:pic>
      <p:grpSp>
        <p:nvGrpSpPr>
          <p:cNvPr id="140" name="그룹 139">
            <a:extLst>
              <a:ext uri="{FF2B5EF4-FFF2-40B4-BE49-F238E27FC236}">
                <a16:creationId xmlns="" xmlns:a16="http://schemas.microsoft.com/office/drawing/2014/main" id="{CEDBDE7A-CA7F-F64F-83E2-0A64CD6FB0CF}"/>
              </a:ext>
            </a:extLst>
          </p:cNvPr>
          <p:cNvGrpSpPr/>
          <p:nvPr/>
        </p:nvGrpSpPr>
        <p:grpSpPr>
          <a:xfrm rot="10800000" flipV="1">
            <a:off x="5188309" y="2747816"/>
            <a:ext cx="151148" cy="76099"/>
            <a:chOff x="4465188" y="1361650"/>
            <a:chExt cx="335526" cy="132138"/>
          </a:xfrm>
        </p:grpSpPr>
        <p:sp>
          <p:nvSpPr>
            <p:cNvPr id="141" name="직사각형 140">
              <a:extLst>
                <a:ext uri="{FF2B5EF4-FFF2-40B4-BE49-F238E27FC236}">
                  <a16:creationId xmlns="" xmlns:a16="http://schemas.microsoft.com/office/drawing/2014/main" id="{E3DF8742-C8E7-7241-A820-A6DDE6C8E99B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42" name="직사각형 141">
              <a:extLst>
                <a:ext uri="{FF2B5EF4-FFF2-40B4-BE49-F238E27FC236}">
                  <a16:creationId xmlns="" xmlns:a16="http://schemas.microsoft.com/office/drawing/2014/main" id="{E74B9326-0A46-8742-8462-BA633CB08887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43" name="모서리가 둥근 직사각형 58">
            <a:extLst>
              <a:ext uri="{FF2B5EF4-FFF2-40B4-BE49-F238E27FC236}">
                <a16:creationId xmlns="" xmlns:a16="http://schemas.microsoft.com/office/drawing/2014/main" id="{8AC3DC7E-D4BD-4641-9F2E-D8BE51226439}"/>
              </a:ext>
            </a:extLst>
          </p:cNvPr>
          <p:cNvSpPr/>
          <p:nvPr/>
        </p:nvSpPr>
        <p:spPr>
          <a:xfrm>
            <a:off x="5392697" y="273869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44" name="직선 연결선[R] 143">
            <a:extLst>
              <a:ext uri="{FF2B5EF4-FFF2-40B4-BE49-F238E27FC236}">
                <a16:creationId xmlns="" xmlns:a16="http://schemas.microsoft.com/office/drawing/2014/main" id="{65916037-BB1C-A145-A995-9053DC756DCE}"/>
              </a:ext>
            </a:extLst>
          </p:cNvPr>
          <p:cNvCxnSpPr/>
          <p:nvPr/>
        </p:nvCxnSpPr>
        <p:spPr>
          <a:xfrm>
            <a:off x="5187499" y="266616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="" xmlns:a16="http://schemas.microsoft.com/office/drawing/2014/main" id="{17D0E4C9-63EF-ED4D-A52A-51BD196C0B6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862518" y="5793054"/>
            <a:ext cx="423619" cy="107523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="" xmlns:a16="http://schemas.microsoft.com/office/drawing/2014/main" id="{2C98603A-10EE-524C-A3B5-12A1D71C6155}"/>
              </a:ext>
            </a:extLst>
          </p:cNvPr>
          <p:cNvGrpSpPr/>
          <p:nvPr/>
        </p:nvGrpSpPr>
        <p:grpSpPr>
          <a:xfrm rot="10800000" flipV="1">
            <a:off x="465194" y="5803221"/>
            <a:ext cx="151148" cy="76099"/>
            <a:chOff x="4465188" y="1361650"/>
            <a:chExt cx="335526" cy="132138"/>
          </a:xfrm>
        </p:grpSpPr>
        <p:sp>
          <p:nvSpPr>
            <p:cNvPr id="147" name="직사각형 146">
              <a:extLst>
                <a:ext uri="{FF2B5EF4-FFF2-40B4-BE49-F238E27FC236}">
                  <a16:creationId xmlns="" xmlns:a16="http://schemas.microsoft.com/office/drawing/2014/main" id="{FCC86E25-AC61-0947-8789-EBF0F0881ED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="" xmlns:a16="http://schemas.microsoft.com/office/drawing/2014/main" id="{518484E9-CDCD-B842-8D3A-2D4CA5676E5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49" name="모서리가 둥근 직사각형 58">
            <a:extLst>
              <a:ext uri="{FF2B5EF4-FFF2-40B4-BE49-F238E27FC236}">
                <a16:creationId xmlns="" xmlns:a16="http://schemas.microsoft.com/office/drawing/2014/main" id="{340AAC3C-15E5-974F-A4B6-410FCCEF2994}"/>
              </a:ext>
            </a:extLst>
          </p:cNvPr>
          <p:cNvSpPr/>
          <p:nvPr/>
        </p:nvSpPr>
        <p:spPr>
          <a:xfrm>
            <a:off x="669582" y="5794097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50" name="직선 연결선[R] 149">
            <a:extLst>
              <a:ext uri="{FF2B5EF4-FFF2-40B4-BE49-F238E27FC236}">
                <a16:creationId xmlns="" xmlns:a16="http://schemas.microsoft.com/office/drawing/2014/main" id="{B6842FA3-A31F-9841-B561-91F8B0CD6629}"/>
              </a:ext>
            </a:extLst>
          </p:cNvPr>
          <p:cNvCxnSpPr/>
          <p:nvPr/>
        </p:nvCxnSpPr>
        <p:spPr>
          <a:xfrm>
            <a:off x="465924" y="5721570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>
            <a:extLst>
              <a:ext uri="{FF2B5EF4-FFF2-40B4-BE49-F238E27FC236}">
                <a16:creationId xmlns="" xmlns:a16="http://schemas.microsoft.com/office/drawing/2014/main" id="{EAAFC125-7D4D-2040-B4AC-C4BEEE9FC68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235971" y="5773529"/>
            <a:ext cx="423619" cy="107523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="" xmlns:a16="http://schemas.microsoft.com/office/drawing/2014/main" id="{DA99A920-0028-C64C-97E6-B68B855B20A9}"/>
              </a:ext>
            </a:extLst>
          </p:cNvPr>
          <p:cNvGrpSpPr/>
          <p:nvPr/>
        </p:nvGrpSpPr>
        <p:grpSpPr>
          <a:xfrm rot="10800000" flipV="1">
            <a:off x="2838647" y="5783696"/>
            <a:ext cx="151148" cy="76099"/>
            <a:chOff x="4465188" y="1361650"/>
            <a:chExt cx="335526" cy="132138"/>
          </a:xfrm>
        </p:grpSpPr>
        <p:sp>
          <p:nvSpPr>
            <p:cNvPr id="159" name="직사각형 158">
              <a:extLst>
                <a:ext uri="{FF2B5EF4-FFF2-40B4-BE49-F238E27FC236}">
                  <a16:creationId xmlns="" xmlns:a16="http://schemas.microsoft.com/office/drawing/2014/main" id="{D7F8EDA0-09A0-494F-BD09-C713F2CEFD64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="" xmlns:a16="http://schemas.microsoft.com/office/drawing/2014/main" id="{B078F287-468A-2546-B5D6-AFA804DEAA15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1" name="모서리가 둥근 직사각형 58">
            <a:extLst>
              <a:ext uri="{FF2B5EF4-FFF2-40B4-BE49-F238E27FC236}">
                <a16:creationId xmlns="" xmlns:a16="http://schemas.microsoft.com/office/drawing/2014/main" id="{5823E412-163B-7842-8293-CC211A184988}"/>
              </a:ext>
            </a:extLst>
          </p:cNvPr>
          <p:cNvSpPr/>
          <p:nvPr/>
        </p:nvSpPr>
        <p:spPr>
          <a:xfrm>
            <a:off x="3043035" y="577457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62" name="직선 연결선[R] 161">
            <a:extLst>
              <a:ext uri="{FF2B5EF4-FFF2-40B4-BE49-F238E27FC236}">
                <a16:creationId xmlns="" xmlns:a16="http://schemas.microsoft.com/office/drawing/2014/main" id="{A3B30831-10FB-8C4D-99E6-DD7896A4D9E0}"/>
              </a:ext>
            </a:extLst>
          </p:cNvPr>
          <p:cNvCxnSpPr/>
          <p:nvPr/>
        </p:nvCxnSpPr>
        <p:spPr>
          <a:xfrm>
            <a:off x="2839377" y="570204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>
            <a:extLst>
              <a:ext uri="{FF2B5EF4-FFF2-40B4-BE49-F238E27FC236}">
                <a16:creationId xmlns="" xmlns:a16="http://schemas.microsoft.com/office/drawing/2014/main" id="{112348EC-4E81-0E45-A0EA-B39F42F895B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559428" y="5773529"/>
            <a:ext cx="423619" cy="107523"/>
          </a:xfrm>
          <a:prstGeom prst="rect">
            <a:avLst/>
          </a:prstGeom>
        </p:spPr>
      </p:pic>
      <p:cxnSp>
        <p:nvCxnSpPr>
          <p:cNvPr id="156" name="직선 연결선[R] 155">
            <a:extLst>
              <a:ext uri="{FF2B5EF4-FFF2-40B4-BE49-F238E27FC236}">
                <a16:creationId xmlns="" xmlns:a16="http://schemas.microsoft.com/office/drawing/2014/main" id="{ED058B49-A5E4-344E-802D-F810810AB2DF}"/>
              </a:ext>
            </a:extLst>
          </p:cNvPr>
          <p:cNvCxnSpPr/>
          <p:nvPr/>
        </p:nvCxnSpPr>
        <p:spPr>
          <a:xfrm>
            <a:off x="5162834" y="570204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BAF5AA4-2408-2945-9BE1-921D8C6E3BE9}"/>
              </a:ext>
            </a:extLst>
          </p:cNvPr>
          <p:cNvGrpSpPr/>
          <p:nvPr/>
        </p:nvGrpSpPr>
        <p:grpSpPr>
          <a:xfrm rot="10800000" flipV="1">
            <a:off x="5162834" y="5790806"/>
            <a:ext cx="151148" cy="76099"/>
            <a:chOff x="4465188" y="1361650"/>
            <a:chExt cx="335526" cy="132138"/>
          </a:xfrm>
        </p:grpSpPr>
        <p:sp>
          <p:nvSpPr>
            <p:cNvPr id="164" name="직사각형 163">
              <a:extLst>
                <a:ext uri="{FF2B5EF4-FFF2-40B4-BE49-F238E27FC236}">
                  <a16:creationId xmlns="" xmlns:a16="http://schemas.microsoft.com/office/drawing/2014/main" id="{E67857CF-A332-D843-B891-B0EA1E86F8D0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="" xmlns:a16="http://schemas.microsoft.com/office/drawing/2014/main" id="{D100B8F7-36D6-7E45-B181-5C008D3773F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6" name="모서리가 둥근 직사각형 58">
            <a:extLst>
              <a:ext uri="{FF2B5EF4-FFF2-40B4-BE49-F238E27FC236}">
                <a16:creationId xmlns="" xmlns:a16="http://schemas.microsoft.com/office/drawing/2014/main" id="{2DC51270-1B62-7C40-A16B-4A6E33E53E05}"/>
              </a:ext>
            </a:extLst>
          </p:cNvPr>
          <p:cNvSpPr/>
          <p:nvPr/>
        </p:nvSpPr>
        <p:spPr>
          <a:xfrm>
            <a:off x="5367222" y="578168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pic>
        <p:nvPicPr>
          <p:cNvPr id="173" name="그림 172">
            <a:extLst>
              <a:ext uri="{FF2B5EF4-FFF2-40B4-BE49-F238E27FC236}">
                <a16:creationId xmlns="" xmlns:a16="http://schemas.microsoft.com/office/drawing/2014/main" id="{FFE850AF-66DC-7D46-836C-57BCA897A0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507" t="18765" r="58164" b="15538"/>
          <a:stretch/>
        </p:blipFill>
        <p:spPr>
          <a:xfrm>
            <a:off x="6315978" y="1725523"/>
            <a:ext cx="100997" cy="158840"/>
          </a:xfrm>
          <a:prstGeom prst="rect">
            <a:avLst/>
          </a:prstGeom>
        </p:spPr>
      </p:pic>
      <p:sp>
        <p:nvSpPr>
          <p:cNvPr id="196" name="타원 195">
            <a:extLst>
              <a:ext uri="{FF2B5EF4-FFF2-40B4-BE49-F238E27FC236}">
                <a16:creationId xmlns="" xmlns:a16="http://schemas.microsoft.com/office/drawing/2014/main" id="{46730417-515E-494E-B841-5B54458B64F3}"/>
              </a:ext>
            </a:extLst>
          </p:cNvPr>
          <p:cNvSpPr/>
          <p:nvPr/>
        </p:nvSpPr>
        <p:spPr>
          <a:xfrm>
            <a:off x="3029190" y="4856856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="" xmlns:a16="http://schemas.microsoft.com/office/drawing/2014/main" id="{64E6AE4A-A3A8-624F-A00B-369A39F6AD7A}"/>
              </a:ext>
            </a:extLst>
          </p:cNvPr>
          <p:cNvSpPr/>
          <p:nvPr/>
        </p:nvSpPr>
        <p:spPr>
          <a:xfrm>
            <a:off x="5364937" y="5497294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="" xmlns:a16="http://schemas.microsoft.com/office/drawing/2014/main" id="{D2C15D3D-1AE3-4949-8C91-9548967B223F}"/>
              </a:ext>
            </a:extLst>
          </p:cNvPr>
          <p:cNvSpPr/>
          <p:nvPr/>
        </p:nvSpPr>
        <p:spPr>
          <a:xfrm>
            <a:off x="7335195" y="1063998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="" xmlns:a16="http://schemas.microsoft.com/office/drawing/2014/main" id="{A07778BC-003B-BF42-9CC4-19C1C83DE4B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7439114" y="115585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799C62A8-66F2-7A42-8ADE-E76905DBB4D0}"/>
              </a:ext>
            </a:extLst>
          </p:cNvPr>
          <p:cNvSpPr/>
          <p:nvPr/>
        </p:nvSpPr>
        <p:spPr>
          <a:xfrm>
            <a:off x="7676686" y="117406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01" name="Username Box">
            <a:extLst>
              <a:ext uri="{FF2B5EF4-FFF2-40B4-BE49-F238E27FC236}">
                <a16:creationId xmlns="" xmlns:a16="http://schemas.microsoft.com/office/drawing/2014/main" id="{B95CDCF4-E95B-E045-9ADA-357C684EA57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7439978" y="1435875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74D2CAB7-B134-4649-97A1-34788590DE3A}"/>
              </a:ext>
            </a:extLst>
          </p:cNvPr>
          <p:cNvSpPr/>
          <p:nvPr/>
        </p:nvSpPr>
        <p:spPr>
          <a:xfrm>
            <a:off x="9288081" y="1461434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844F9985-66E5-E442-AC52-4971BE304013}"/>
              </a:ext>
            </a:extLst>
          </p:cNvPr>
          <p:cNvSpPr/>
          <p:nvPr/>
        </p:nvSpPr>
        <p:spPr>
          <a:xfrm>
            <a:off x="7439114" y="1605059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204" name="직선 연결선[R] 203">
            <a:extLst>
              <a:ext uri="{FF2B5EF4-FFF2-40B4-BE49-F238E27FC236}">
                <a16:creationId xmlns="" xmlns:a16="http://schemas.microsoft.com/office/drawing/2014/main" id="{24C8B5F8-A637-CD40-B53B-F32DE12FE2AD}"/>
              </a:ext>
            </a:extLst>
          </p:cNvPr>
          <p:cNvCxnSpPr/>
          <p:nvPr/>
        </p:nvCxnSpPr>
        <p:spPr>
          <a:xfrm>
            <a:off x="9327968" y="2072755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34A6841A-4F03-0F4A-8AFB-70A04B6A94F3}"/>
              </a:ext>
            </a:extLst>
          </p:cNvPr>
          <p:cNvSpPr txBox="1"/>
          <p:nvPr/>
        </p:nvSpPr>
        <p:spPr>
          <a:xfrm>
            <a:off x="7527968" y="169118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3312655-3FF0-4C4D-A545-CAD2D6BDF6D9}"/>
              </a:ext>
            </a:extLst>
          </p:cNvPr>
          <p:cNvSpPr txBox="1"/>
          <p:nvPr/>
        </p:nvSpPr>
        <p:spPr>
          <a:xfrm>
            <a:off x="8504024" y="168591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b="1" u="sng" dirty="0">
                <a:solidFill>
                  <a:schemeClr val="accent6"/>
                </a:solidFill>
              </a:rPr>
              <a:t>Deselect all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E977D19E-60B0-314C-805D-005EC237C9A3}"/>
              </a:ext>
            </a:extLst>
          </p:cNvPr>
          <p:cNvSpPr/>
          <p:nvPr/>
        </p:nvSpPr>
        <p:spPr>
          <a:xfrm>
            <a:off x="7589683" y="1973352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208" name="직선 연결선[R] 207">
            <a:extLst>
              <a:ext uri="{FF2B5EF4-FFF2-40B4-BE49-F238E27FC236}">
                <a16:creationId xmlns="" xmlns:a16="http://schemas.microsoft.com/office/drawing/2014/main" id="{09720277-2390-2A4D-BABD-0E07AC0B4A5E}"/>
              </a:ext>
            </a:extLst>
          </p:cNvPr>
          <p:cNvCxnSpPr/>
          <p:nvPr/>
        </p:nvCxnSpPr>
        <p:spPr>
          <a:xfrm>
            <a:off x="7527968" y="187816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>
            <a:extLst>
              <a:ext uri="{FF2B5EF4-FFF2-40B4-BE49-F238E27FC236}">
                <a16:creationId xmlns="" xmlns:a16="http://schemas.microsoft.com/office/drawing/2014/main" id="{552587CD-BECA-EC44-95A6-C089E84CFFC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8903096" y="2736512"/>
            <a:ext cx="423619" cy="107523"/>
          </a:xfrm>
          <a:prstGeom prst="rect">
            <a:avLst/>
          </a:prstGeom>
        </p:spPr>
      </p:pic>
      <p:grpSp>
        <p:nvGrpSpPr>
          <p:cNvPr id="211" name="그룹 210">
            <a:extLst>
              <a:ext uri="{FF2B5EF4-FFF2-40B4-BE49-F238E27FC236}">
                <a16:creationId xmlns="" xmlns:a16="http://schemas.microsoft.com/office/drawing/2014/main" id="{0F31A473-C828-FB48-9D20-B4B6268CF9AF}"/>
              </a:ext>
            </a:extLst>
          </p:cNvPr>
          <p:cNvGrpSpPr/>
          <p:nvPr/>
        </p:nvGrpSpPr>
        <p:grpSpPr>
          <a:xfrm rot="10800000" flipV="1">
            <a:off x="7528778" y="2746679"/>
            <a:ext cx="151148" cy="76099"/>
            <a:chOff x="4465188" y="1361650"/>
            <a:chExt cx="335526" cy="132138"/>
          </a:xfrm>
        </p:grpSpPr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5FF72845-1AD7-1E43-9337-4875770A1EB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="" xmlns:a16="http://schemas.microsoft.com/office/drawing/2014/main" id="{18493BD5-2597-1141-94AD-DE4105F04F1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12" name="모서리가 둥근 직사각형 58">
            <a:extLst>
              <a:ext uri="{FF2B5EF4-FFF2-40B4-BE49-F238E27FC236}">
                <a16:creationId xmlns="" xmlns:a16="http://schemas.microsoft.com/office/drawing/2014/main" id="{EF517D1F-9266-6F4C-988D-11888D0ED7C2}"/>
              </a:ext>
            </a:extLst>
          </p:cNvPr>
          <p:cNvSpPr/>
          <p:nvPr/>
        </p:nvSpPr>
        <p:spPr>
          <a:xfrm>
            <a:off x="7733166" y="2737555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213" name="직선 연결선[R] 212">
            <a:extLst>
              <a:ext uri="{FF2B5EF4-FFF2-40B4-BE49-F238E27FC236}">
                <a16:creationId xmlns="" xmlns:a16="http://schemas.microsoft.com/office/drawing/2014/main" id="{F50AE3EC-7987-674D-935D-4FCC3F271B9D}"/>
              </a:ext>
            </a:extLst>
          </p:cNvPr>
          <p:cNvCxnSpPr/>
          <p:nvPr/>
        </p:nvCxnSpPr>
        <p:spPr>
          <a:xfrm>
            <a:off x="7527968" y="2665028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C3FB168C-2081-EC47-A1E0-47187E64BB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507" t="18765" r="58164" b="15538"/>
          <a:stretch/>
        </p:blipFill>
        <p:spPr>
          <a:xfrm>
            <a:off x="9138722" y="1724386"/>
            <a:ext cx="100997" cy="158840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2B707CDD-66F9-0941-917F-344D4821706E}"/>
              </a:ext>
            </a:extLst>
          </p:cNvPr>
          <p:cNvSpPr txBox="1"/>
          <p:nvPr/>
        </p:nvSpPr>
        <p:spPr>
          <a:xfrm>
            <a:off x="8899935" y="1203390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866B99B-26F5-BF44-AA93-8FD3E32EA997}"/>
              </a:ext>
            </a:extLst>
          </p:cNvPr>
          <p:cNvSpPr txBox="1"/>
          <p:nvPr/>
        </p:nvSpPr>
        <p:spPr>
          <a:xfrm>
            <a:off x="332034" y="898011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err="1"/>
              <a:t>기본상태</a:t>
            </a:r>
            <a:endParaRPr kumimoji="1" lang="ko-KR" altLang="en-US" sz="8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5F19F4CF-E09E-AE4C-8ACE-1E86315F101F}"/>
              </a:ext>
            </a:extLst>
          </p:cNvPr>
          <p:cNvSpPr txBox="1"/>
          <p:nvPr/>
        </p:nvSpPr>
        <p:spPr>
          <a:xfrm>
            <a:off x="2654257" y="898011"/>
            <a:ext cx="7886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활성화</a:t>
            </a:r>
            <a:r>
              <a:rPr kumimoji="1" lang="en-US" altLang="ko-KR" sz="800" b="1" dirty="0"/>
              <a:t>(Focus in)</a:t>
            </a:r>
            <a:endParaRPr kumimoji="1" lang="ko-KR" altLang="en-US" sz="8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025B357A-5CBB-C041-8E57-BEE5AA3A62BD}"/>
              </a:ext>
            </a:extLst>
          </p:cNvPr>
          <p:cNvSpPr txBox="1"/>
          <p:nvPr/>
        </p:nvSpPr>
        <p:spPr>
          <a:xfrm>
            <a:off x="4995939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전체 선택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ADC827AF-F426-574D-ACBD-2C1268C0FCA9}"/>
              </a:ext>
            </a:extLst>
          </p:cNvPr>
          <p:cNvSpPr txBox="1"/>
          <p:nvPr/>
        </p:nvSpPr>
        <p:spPr>
          <a:xfrm>
            <a:off x="7333547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전체 해제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78FCD6BD-A175-C045-BC42-8B33963E1AD0}"/>
              </a:ext>
            </a:extLst>
          </p:cNvPr>
          <p:cNvSpPr txBox="1"/>
          <p:nvPr/>
        </p:nvSpPr>
        <p:spPr>
          <a:xfrm>
            <a:off x="9684274" y="898011"/>
            <a:ext cx="7918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선택 항목만 보기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A81B8CDB-D77F-9B44-8949-64E2CEB61759}"/>
              </a:ext>
            </a:extLst>
          </p:cNvPr>
          <p:cNvSpPr txBox="1"/>
          <p:nvPr/>
        </p:nvSpPr>
        <p:spPr>
          <a:xfrm>
            <a:off x="307184" y="3701673"/>
            <a:ext cx="9313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검색 결과 없을 경우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="" xmlns:a16="http://schemas.microsoft.com/office/drawing/2014/main" id="{1C6CF8A2-DD0D-AD4D-B3C0-70E1AEF7DA96}"/>
              </a:ext>
            </a:extLst>
          </p:cNvPr>
          <p:cNvSpPr txBox="1"/>
          <p:nvPr/>
        </p:nvSpPr>
        <p:spPr>
          <a:xfrm>
            <a:off x="2654257" y="3701673"/>
            <a:ext cx="8127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‘전체 검색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BE67F273-36A9-2449-B3BF-BB73E3EE5FEF}"/>
              </a:ext>
            </a:extLst>
          </p:cNvPr>
          <p:cNvSpPr txBox="1"/>
          <p:nvPr/>
        </p:nvSpPr>
        <p:spPr>
          <a:xfrm>
            <a:off x="4971089" y="3701673"/>
            <a:ext cx="8143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 항목 </a:t>
            </a:r>
            <a:r>
              <a:rPr kumimoji="1" lang="ko-KR" altLang="en-US" sz="800" b="1" dirty="0" err="1"/>
              <a:t>선택시</a:t>
            </a:r>
            <a:endParaRPr kumimoji="1" lang="ko-KR" altLang="en-US" sz="8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="" xmlns:a16="http://schemas.microsoft.com/office/drawing/2014/main" id="{56589812-BDA3-E24A-8B2F-01757E418311}"/>
              </a:ext>
            </a:extLst>
          </p:cNvPr>
          <p:cNvSpPr txBox="1"/>
          <p:nvPr/>
        </p:nvSpPr>
        <p:spPr>
          <a:xfrm>
            <a:off x="328921" y="589135"/>
            <a:ext cx="2564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1000" b="1" dirty="0"/>
              <a:t>기본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9C27AA9F-1EBD-9F40-BF9B-F3208F9BBA0B}"/>
              </a:ext>
            </a:extLst>
          </p:cNvPr>
          <p:cNvCxnSpPr>
            <a:cxnSpLocks/>
          </p:cNvCxnSpPr>
          <p:nvPr/>
        </p:nvCxnSpPr>
        <p:spPr>
          <a:xfrm>
            <a:off x="776768" y="1518249"/>
            <a:ext cx="1981408" cy="0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꺾인 연결선[E] 208">
            <a:extLst>
              <a:ext uri="{FF2B5EF4-FFF2-40B4-BE49-F238E27FC236}">
                <a16:creationId xmlns="" xmlns:a16="http://schemas.microsoft.com/office/drawing/2014/main" id="{C738C5C0-1B13-1943-A890-178AF19FBF1E}"/>
              </a:ext>
            </a:extLst>
          </p:cNvPr>
          <p:cNvCxnSpPr>
            <a:cxnSpLocks/>
            <a:endCxn id="217" idx="2"/>
          </p:cNvCxnSpPr>
          <p:nvPr/>
        </p:nvCxnSpPr>
        <p:spPr>
          <a:xfrm rot="5400000" flipH="1" flipV="1">
            <a:off x="8857340" y="1485962"/>
            <a:ext cx="486109" cy="105632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="" xmlns:a16="http://schemas.microsoft.com/office/drawing/2014/main" id="{C36DB0CD-BC45-DA42-9314-82176BBD173F}"/>
              </a:ext>
            </a:extLst>
          </p:cNvPr>
          <p:cNvSpPr/>
          <p:nvPr/>
        </p:nvSpPr>
        <p:spPr>
          <a:xfrm>
            <a:off x="8810976" y="1164680"/>
            <a:ext cx="720019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9" name="직사각형 218">
            <a:extLst>
              <a:ext uri="{FF2B5EF4-FFF2-40B4-BE49-F238E27FC236}">
                <a16:creationId xmlns="" xmlns:a16="http://schemas.microsoft.com/office/drawing/2014/main" id="{51EF8C99-2BC1-6B41-AE92-80E29F835F5B}"/>
              </a:ext>
            </a:extLst>
          </p:cNvPr>
          <p:cNvSpPr/>
          <p:nvPr/>
        </p:nvSpPr>
        <p:spPr>
          <a:xfrm>
            <a:off x="9746070" y="2704634"/>
            <a:ext cx="1976049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F1FE8584-1E6F-0C43-A3AB-850789C73EF4}"/>
              </a:ext>
            </a:extLst>
          </p:cNvPr>
          <p:cNvSpPr/>
          <p:nvPr/>
        </p:nvSpPr>
        <p:spPr>
          <a:xfrm>
            <a:off x="5133151" y="4477795"/>
            <a:ext cx="590185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1" name="꺾인 연결선[E] 220">
            <a:extLst>
              <a:ext uri="{FF2B5EF4-FFF2-40B4-BE49-F238E27FC236}">
                <a16:creationId xmlns="" xmlns:a16="http://schemas.microsoft.com/office/drawing/2014/main" id="{4C3985EE-D01E-9A45-A13B-49E1B92FEA2C}"/>
              </a:ext>
            </a:extLst>
          </p:cNvPr>
          <p:cNvCxnSpPr>
            <a:cxnSpLocks/>
            <a:endCxn id="220" idx="1"/>
          </p:cNvCxnSpPr>
          <p:nvPr/>
        </p:nvCxnSpPr>
        <p:spPr>
          <a:xfrm rot="16200000" flipV="1">
            <a:off x="4682670" y="5013915"/>
            <a:ext cx="982432" cy="81470"/>
          </a:xfrm>
          <a:prstGeom prst="bentConnector4">
            <a:avLst>
              <a:gd name="adj1" fmla="val 1153"/>
              <a:gd name="adj2" fmla="val 380594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[E] 222">
            <a:extLst>
              <a:ext uri="{FF2B5EF4-FFF2-40B4-BE49-F238E27FC236}">
                <a16:creationId xmlns="" xmlns:a16="http://schemas.microsoft.com/office/drawing/2014/main" id="{F37F5BF5-B931-444E-8771-83FEEF5016CC}"/>
              </a:ext>
            </a:extLst>
          </p:cNvPr>
          <p:cNvCxnSpPr>
            <a:cxnSpLocks/>
            <a:stCxn id="80" idx="2"/>
            <a:endCxn id="78" idx="3"/>
          </p:cNvCxnSpPr>
          <p:nvPr/>
        </p:nvCxnSpPr>
        <p:spPr>
          <a:xfrm rot="5400000">
            <a:off x="3777362" y="4170780"/>
            <a:ext cx="465825" cy="948294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[R] 38">
            <a:extLst>
              <a:ext uri="{FF2B5EF4-FFF2-40B4-BE49-F238E27FC236}">
                <a16:creationId xmlns="" xmlns:a16="http://schemas.microsoft.com/office/drawing/2014/main" id="{13380129-A162-4C4A-B6F6-4C32AACA73BF}"/>
              </a:ext>
            </a:extLst>
          </p:cNvPr>
          <p:cNvSpPr/>
          <p:nvPr/>
        </p:nvSpPr>
        <p:spPr>
          <a:xfrm>
            <a:off x="5898432" y="1973352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156BD87-5067-344E-B917-15111162F233}"/>
              </a:ext>
            </a:extLst>
          </p:cNvPr>
          <p:cNvSpPr txBox="1"/>
          <p:nvPr/>
        </p:nvSpPr>
        <p:spPr>
          <a:xfrm>
            <a:off x="6054590" y="2213253"/>
            <a:ext cx="86779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노출된 모든 항목 자동 선택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24" name="오른쪽 중괄호[R] 223">
            <a:extLst>
              <a:ext uri="{FF2B5EF4-FFF2-40B4-BE49-F238E27FC236}">
                <a16:creationId xmlns="" xmlns:a16="http://schemas.microsoft.com/office/drawing/2014/main" id="{D83BECBE-0CF7-1F46-9637-48B24CCC3E28}"/>
              </a:ext>
            </a:extLst>
          </p:cNvPr>
          <p:cNvSpPr/>
          <p:nvPr/>
        </p:nvSpPr>
        <p:spPr>
          <a:xfrm>
            <a:off x="8186661" y="197828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="" xmlns:a16="http://schemas.microsoft.com/office/drawing/2014/main" id="{A04D6789-C7FD-8641-AF74-90264DCC2ADC}"/>
              </a:ext>
            </a:extLst>
          </p:cNvPr>
          <p:cNvSpPr txBox="1"/>
          <p:nvPr/>
        </p:nvSpPr>
        <p:spPr>
          <a:xfrm>
            <a:off x="8342819" y="2218184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모든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27" name="오른쪽 중괄호[R] 226">
            <a:extLst>
              <a:ext uri="{FF2B5EF4-FFF2-40B4-BE49-F238E27FC236}">
                <a16:creationId xmlns="" xmlns:a16="http://schemas.microsoft.com/office/drawing/2014/main" id="{E7EC1D2C-8A86-2B47-B8CD-D19CED4F971C}"/>
              </a:ext>
            </a:extLst>
          </p:cNvPr>
          <p:cNvSpPr/>
          <p:nvPr/>
        </p:nvSpPr>
        <p:spPr>
          <a:xfrm>
            <a:off x="10543437" y="1947788"/>
            <a:ext cx="150568" cy="480155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8" name="TextBox 227">
            <a:extLst>
              <a:ext uri="{FF2B5EF4-FFF2-40B4-BE49-F238E27FC236}">
                <a16:creationId xmlns="" xmlns:a16="http://schemas.microsoft.com/office/drawing/2014/main" id="{09D369BD-1A5D-2A4A-94D4-5536D4AB66F0}"/>
              </a:ext>
            </a:extLst>
          </p:cNvPr>
          <p:cNvSpPr txBox="1"/>
          <p:nvPr/>
        </p:nvSpPr>
        <p:spPr>
          <a:xfrm>
            <a:off x="10699595" y="2187689"/>
            <a:ext cx="63054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선택된 항목만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98A23BA3-6A3F-B749-8A6E-E62A642EB76C}"/>
              </a:ext>
            </a:extLst>
          </p:cNvPr>
          <p:cNvSpPr txBox="1"/>
          <p:nvPr/>
        </p:nvSpPr>
        <p:spPr>
          <a:xfrm>
            <a:off x="10124057" y="2833129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선택된 항목 수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2D24D2CD-4636-E349-92B8-64A788DE8343}"/>
              </a:ext>
            </a:extLst>
          </p:cNvPr>
          <p:cNvSpPr txBox="1"/>
          <p:nvPr/>
        </p:nvSpPr>
        <p:spPr>
          <a:xfrm>
            <a:off x="10959177" y="2623216"/>
            <a:ext cx="106015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항목 수에 맞게 </a:t>
            </a:r>
            <a:r>
              <a:rPr kumimoji="1" lang="ko-KR" altLang="en-US" sz="500" dirty="0" err="1">
                <a:solidFill>
                  <a:schemeClr val="bg1"/>
                </a:solidFill>
              </a:rPr>
              <a:t>페이지번호</a:t>
            </a:r>
            <a:r>
              <a:rPr kumimoji="1" lang="ko-KR" altLang="en-US" sz="500" dirty="0">
                <a:solidFill>
                  <a:schemeClr val="bg1"/>
                </a:solidFill>
              </a:rPr>
              <a:t> 재조정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16B66888-C0A9-D648-8E0B-5FF8DF2B8A58}"/>
              </a:ext>
            </a:extLst>
          </p:cNvPr>
          <p:cNvSpPr txBox="1"/>
          <p:nvPr/>
        </p:nvSpPr>
        <p:spPr>
          <a:xfrm>
            <a:off x="1024950" y="5052090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검색 결과 없을 경우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A1659E7E-E96A-954F-8A1A-4681513D81FD}"/>
              </a:ext>
            </a:extLst>
          </p:cNvPr>
          <p:cNvSpPr txBox="1"/>
          <p:nvPr/>
        </p:nvSpPr>
        <p:spPr>
          <a:xfrm>
            <a:off x="2658474" y="5013027"/>
            <a:ext cx="2001116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항목은 기억하지 않음</a:t>
            </a:r>
            <a:r>
              <a:rPr kumimoji="1" lang="en-US" altLang="ko-KR" sz="700" dirty="0">
                <a:solidFill>
                  <a:schemeClr val="bg1"/>
                </a:solidFill>
              </a:rPr>
              <a:t>.</a:t>
            </a:r>
            <a:r>
              <a:rPr kumimoji="1" lang="ko-KR" altLang="en-US" sz="700" dirty="0">
                <a:solidFill>
                  <a:schemeClr val="bg1"/>
                </a:solidFill>
              </a:rPr>
              <a:t> 매번 검색해야 함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FBD59DDA-E0EF-8344-93EA-09807EAB8721}"/>
              </a:ext>
            </a:extLst>
          </p:cNvPr>
          <p:cNvSpPr txBox="1"/>
          <p:nvPr/>
        </p:nvSpPr>
        <p:spPr>
          <a:xfrm>
            <a:off x="6039360" y="5284761"/>
            <a:ext cx="1230071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 err="1">
                <a:solidFill>
                  <a:schemeClr val="bg1"/>
                </a:solidFill>
              </a:rPr>
              <a:t>선택시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로 등록 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 err="1">
                <a:solidFill>
                  <a:schemeClr val="bg1"/>
                </a:solidFill>
              </a:rPr>
              <a:t>여러개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 사용 가능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화면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이탈시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휘발됨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E424FCF4-6880-7347-B875-DC9BB330BB89}"/>
              </a:ext>
            </a:extLst>
          </p:cNvPr>
          <p:cNvSpPr txBox="1"/>
          <p:nvPr/>
        </p:nvSpPr>
        <p:spPr>
          <a:xfrm>
            <a:off x="5362533" y="4622252"/>
            <a:ext cx="43818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항목 수 증가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cxnSp>
        <p:nvCxnSpPr>
          <p:cNvPr id="236" name="꺾인 연결선[E] 235">
            <a:extLst>
              <a:ext uri="{FF2B5EF4-FFF2-40B4-BE49-F238E27FC236}">
                <a16:creationId xmlns="" xmlns:a16="http://schemas.microsoft.com/office/drawing/2014/main" id="{72EDCC7D-4223-564C-8ED4-C3B451A6C74F}"/>
              </a:ext>
            </a:extLst>
          </p:cNvPr>
          <p:cNvCxnSpPr>
            <a:cxnSpLocks/>
            <a:stCxn id="121" idx="0"/>
            <a:endCxn id="116" idx="2"/>
          </p:cNvCxnSpPr>
          <p:nvPr/>
        </p:nvCxnSpPr>
        <p:spPr>
          <a:xfrm rot="5400000" flipH="1" flipV="1">
            <a:off x="9980357" y="2464803"/>
            <a:ext cx="304673" cy="261355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텍스트 개체 틀 44">
            <a:extLst>
              <a:ext uri="{FF2B5EF4-FFF2-40B4-BE49-F238E27FC236}">
                <a16:creationId xmlns="" xmlns:a16="http://schemas.microsoft.com/office/drawing/2014/main" id="{795DF78F-FDF3-42C0-A2E5-64F8790737CE}"/>
              </a:ext>
            </a:extLst>
          </p:cNvPr>
          <p:cNvSpPr txBox="1">
            <a:spLocks/>
          </p:cNvSpPr>
          <p:nvPr/>
        </p:nvSpPr>
        <p:spPr>
          <a:xfrm>
            <a:off x="7646518" y="3263565"/>
            <a:ext cx="4119644" cy="353999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kumimoji="1"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lvl="1" indent="-95253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kumimoji="1"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</a:t>
            </a:r>
            <a:r>
              <a:rPr lang="en-US" altLang="ko-KR" sz="800" dirty="0"/>
              <a:t>(#2153)</a:t>
            </a:r>
          </a:p>
          <a:p>
            <a:pPr marL="409580" lvl="1" indent="-228600"/>
            <a:r>
              <a:rPr lang="ko-KR" altLang="en-US" sz="800" dirty="0"/>
              <a:t>관리자가 노출설정한 필터가 전체 선택됨</a:t>
            </a:r>
            <a:endParaRPr lang="en-US" altLang="ko-KR" sz="800" dirty="0"/>
          </a:p>
          <a:p>
            <a:pPr marL="409580" lvl="1" indent="-228600"/>
            <a:r>
              <a:rPr lang="ko-KR" altLang="en-US" sz="800" dirty="0"/>
              <a:t>항목이 </a:t>
            </a:r>
            <a:r>
              <a:rPr lang="en-US" altLang="ko-KR" sz="800" dirty="0" smtClean="0">
                <a:solidFill>
                  <a:srgbClr val="FF0000"/>
                </a:solidFill>
              </a:rPr>
              <a:t>100</a:t>
            </a:r>
            <a:r>
              <a:rPr lang="ko-KR" altLang="en-US" sz="800" dirty="0" smtClean="0"/>
              <a:t>개 </a:t>
            </a:r>
            <a:r>
              <a:rPr lang="ko-KR" altLang="en-US" sz="800" dirty="0"/>
              <a:t>초과일 경우</a:t>
            </a:r>
            <a:r>
              <a:rPr lang="en-US" altLang="ko-KR" sz="800" dirty="0"/>
              <a:t>, </a:t>
            </a:r>
            <a:r>
              <a:rPr lang="ko-KR" altLang="en-US" sz="800" dirty="0"/>
              <a:t>관리자가 설정한 노출필터 수 만큼만 선택됨</a:t>
            </a:r>
            <a:endParaRPr lang="en-US" altLang="ko-KR" sz="800" dirty="0"/>
          </a:p>
          <a:p>
            <a:pPr marL="228600" indent="-228600">
              <a:buFont typeface="+mj-lt"/>
              <a:buAutoNum type="arabicPeriod"/>
            </a:pPr>
            <a:r>
              <a:rPr lang="ko-KR" altLang="en-US" sz="800" dirty="0"/>
              <a:t>전체 선택 해제</a:t>
            </a:r>
            <a:r>
              <a:rPr lang="en-US" altLang="ko-KR" sz="800" dirty="0"/>
              <a:t> </a:t>
            </a:r>
          </a:p>
          <a:p>
            <a:pPr lvl="1"/>
            <a:r>
              <a:rPr lang="ko-KR" altLang="en-US" sz="800" dirty="0"/>
              <a:t>필터 전체 </a:t>
            </a:r>
            <a:r>
              <a:rPr lang="ko-KR" altLang="en-US" sz="800" dirty="0" err="1"/>
              <a:t>해제시</a:t>
            </a:r>
            <a:r>
              <a:rPr lang="ko-KR" altLang="en-US" sz="800" dirty="0"/>
              <a:t> 필터를 사용 </a:t>
            </a:r>
            <a:r>
              <a:rPr lang="ko-KR" altLang="en-US" sz="800" dirty="0" err="1"/>
              <a:t>안하는</a:t>
            </a:r>
            <a:r>
              <a:rPr lang="ko-KR" altLang="en-US" sz="800" dirty="0"/>
              <a:t> 상태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즉 모든 데이터가 필터링 없이 전체 노출됨</a:t>
            </a:r>
            <a:endParaRPr lang="en-US" altLang="ko-KR" sz="800" dirty="0"/>
          </a:p>
          <a:p>
            <a:pPr>
              <a:buAutoNum type="arabicPeriod"/>
            </a:pPr>
            <a:r>
              <a:rPr lang="ko-KR" altLang="en-US" sz="800" dirty="0"/>
              <a:t>임의필터</a:t>
            </a:r>
            <a:r>
              <a:rPr lang="en-US" altLang="ko-KR" sz="800" dirty="0"/>
              <a:t>(#2045)</a:t>
            </a:r>
          </a:p>
          <a:p>
            <a:pPr lvl="1"/>
            <a:r>
              <a:rPr lang="ko-KR" altLang="en-US" sz="800" dirty="0"/>
              <a:t>이 동작은 </a:t>
            </a:r>
            <a:r>
              <a:rPr lang="en-US" altLang="ko-KR" sz="800" dirty="0"/>
              <a:t>Global filter</a:t>
            </a:r>
            <a:r>
              <a:rPr lang="ko-KR" altLang="en-US" sz="800" dirty="0"/>
              <a:t>에서 </a:t>
            </a:r>
            <a:r>
              <a:rPr lang="en-US" altLang="ko-KR" sz="800" dirty="0"/>
              <a:t>hide</a:t>
            </a:r>
            <a:r>
              <a:rPr lang="ko-KR" altLang="en-US" sz="800" dirty="0"/>
              <a:t>된 필터 항목을 검색하는것과 동일한 </a:t>
            </a:r>
            <a:r>
              <a:rPr lang="en-US" altLang="ko-KR" sz="800" dirty="0"/>
              <a:t>UX</a:t>
            </a:r>
          </a:p>
          <a:p>
            <a:pPr lvl="1"/>
            <a:r>
              <a:rPr lang="ko-KR" altLang="en-US" sz="800" dirty="0"/>
              <a:t>관리자가 노출 설정하지 않았거나 항목이 </a:t>
            </a:r>
            <a:r>
              <a:rPr lang="en-US" altLang="ko-KR" sz="800" dirty="0"/>
              <a:t>1000</a:t>
            </a:r>
            <a:r>
              <a:rPr lang="ko-KR" altLang="en-US" sz="800" dirty="0"/>
              <a:t>개 초과되어 자동 제외되었을 경우</a:t>
            </a:r>
            <a:r>
              <a:rPr lang="en-US" altLang="ko-KR" sz="800" dirty="0"/>
              <a:t>, </a:t>
            </a:r>
            <a:r>
              <a:rPr lang="ko-KR" altLang="en-US" sz="800" dirty="0"/>
              <a:t>사용자가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전체검색＇시</a:t>
            </a:r>
            <a:r>
              <a:rPr lang="ko-KR" altLang="en-US" sz="800" dirty="0"/>
              <a:t> 임의필터로 사용할 수 있음</a:t>
            </a:r>
            <a:endParaRPr lang="en-US" altLang="ko-KR" sz="800" dirty="0"/>
          </a:p>
          <a:p>
            <a:pPr lvl="1"/>
            <a:r>
              <a:rPr lang="ko-KR" altLang="en-US" sz="800" dirty="0"/>
              <a:t>단 관리자가 </a:t>
            </a:r>
            <a:r>
              <a:rPr lang="en-US" altLang="ko-KR" sz="800" dirty="0"/>
              <a:t>Global filter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자동으로 </a:t>
            </a:r>
            <a:r>
              <a:rPr lang="en-US" altLang="ko-KR" sz="800" dirty="0"/>
              <a:t>Show</a:t>
            </a:r>
            <a:r>
              <a:rPr lang="ko-KR" altLang="en-US" sz="800" dirty="0"/>
              <a:t>로 활성화되나</a:t>
            </a:r>
            <a:r>
              <a:rPr lang="en-US" altLang="ko-KR" sz="800" dirty="0"/>
              <a:t>, </a:t>
            </a:r>
            <a:r>
              <a:rPr lang="ko-KR" altLang="en-US" sz="800" dirty="0"/>
              <a:t>사용자가 패널에서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</a:t>
            </a:r>
            <a:r>
              <a:rPr lang="en-US" altLang="ko-KR" sz="800" dirty="0"/>
              <a:t>Show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활성되지</a:t>
            </a:r>
            <a:r>
              <a:rPr lang="ko-KR" altLang="en-US" sz="800" dirty="0"/>
              <a:t> 않음</a:t>
            </a:r>
            <a:br>
              <a:rPr lang="ko-KR" altLang="en-US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필터 항목 </a:t>
            </a:r>
            <a:r>
              <a:rPr lang="en-US" altLang="ko-KR" sz="800" dirty="0"/>
              <a:t>Show/Hide</a:t>
            </a:r>
            <a:r>
              <a:rPr lang="ko-KR" altLang="en-US" sz="800" dirty="0"/>
              <a:t>설정은 관리자의 고유 권한입니다</a:t>
            </a:r>
            <a:r>
              <a:rPr lang="en-US" altLang="ko-KR" sz="800" dirty="0"/>
              <a:t>.)</a:t>
            </a:r>
          </a:p>
          <a:p>
            <a:pPr lvl="1"/>
            <a:r>
              <a:rPr lang="ko-KR" altLang="en-US" sz="800" dirty="0"/>
              <a:t>사용자가 패널의 검색을 통해 해당 필터를 사용할 수 있으나 이는 임의 필터이므로 시각적으로 차별화가 필요</a:t>
            </a:r>
          </a:p>
          <a:p>
            <a:pPr lvl="1"/>
            <a:r>
              <a:rPr lang="ko-KR" altLang="en-US" sz="800" dirty="0"/>
              <a:t>사용자가 임의필터 사용시 해당 대시보드에 저장하지 않음</a:t>
            </a:r>
            <a:br>
              <a:rPr lang="ko-KR" altLang="en-US" sz="800" dirty="0"/>
            </a:br>
            <a:r>
              <a:rPr lang="ko-KR" altLang="en-US" sz="800" dirty="0"/>
              <a:t>따라서 화면이탈 후 해당 대시보드에 재진입시 사용했던 임시필터는 없으며</a:t>
            </a:r>
            <a:r>
              <a:rPr lang="en-US" altLang="ko-KR" sz="800" dirty="0"/>
              <a:t>, </a:t>
            </a:r>
            <a:r>
              <a:rPr lang="ko-KR" altLang="en-US" sz="800" dirty="0"/>
              <a:t>재사용 원할 경우 위의 절차를 다시 거쳐야 함</a:t>
            </a:r>
          </a:p>
          <a:p>
            <a:pPr lvl="1"/>
            <a:endParaRPr lang="en-US" altLang="ko-KR" sz="800" dirty="0"/>
          </a:p>
        </p:txBody>
      </p:sp>
      <p:sp>
        <p:nvSpPr>
          <p:cNvPr id="172" name="타원 171">
            <a:extLst>
              <a:ext uri="{FF2B5EF4-FFF2-40B4-BE49-F238E27FC236}">
                <a16:creationId xmlns="" xmlns:a16="http://schemas.microsoft.com/office/drawing/2014/main" id="{FEEFF079-05B6-4101-AF44-BD5B9C945F95}"/>
              </a:ext>
            </a:extLst>
          </p:cNvPr>
          <p:cNvSpPr/>
          <p:nvPr/>
        </p:nvSpPr>
        <p:spPr>
          <a:xfrm>
            <a:off x="9360380" y="166972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="" xmlns:a16="http://schemas.microsoft.com/office/drawing/2014/main" id="{3F5A1C90-4123-4F67-809E-DE972593FC92}"/>
              </a:ext>
            </a:extLst>
          </p:cNvPr>
          <p:cNvSpPr/>
          <p:nvPr/>
        </p:nvSpPr>
        <p:spPr>
          <a:xfrm>
            <a:off x="6020442" y="16733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="" xmlns:a16="http://schemas.microsoft.com/office/drawing/2014/main" id="{0751BB6C-E6D5-4C7B-9C61-3136BF59A740}"/>
              </a:ext>
            </a:extLst>
          </p:cNvPr>
          <p:cNvSpPr/>
          <p:nvPr/>
        </p:nvSpPr>
        <p:spPr>
          <a:xfrm>
            <a:off x="5326223" y="561231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="" xmlns:a16="http://schemas.microsoft.com/office/drawing/2014/main" id="{6E987167-316A-42F8-9B4B-3FA81F2F122C}"/>
              </a:ext>
            </a:extLst>
          </p:cNvPr>
          <p:cNvSpPr/>
          <p:nvPr/>
        </p:nvSpPr>
        <p:spPr>
          <a:xfrm>
            <a:off x="4343362" y="41745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="" xmlns:a16="http://schemas.microsoft.com/office/drawing/2014/main" id="{814100AD-9C19-5148-9880-60DE935EEE89}"/>
              </a:ext>
            </a:extLst>
          </p:cNvPr>
          <p:cNvCxnSpPr>
            <a:cxnSpLocks/>
          </p:cNvCxnSpPr>
          <p:nvPr/>
        </p:nvCxnSpPr>
        <p:spPr>
          <a:xfrm flipH="1">
            <a:off x="982189" y="4388794"/>
            <a:ext cx="4272" cy="459475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564216" y="4804496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559457" y="293101"/>
            <a:ext cx="1418978" cy="307777"/>
          </a:xfrm>
          <a:prstGeom prst="rect">
            <a:avLst/>
          </a:prstGeom>
          <a:solidFill>
            <a:srgbClr val="FF40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2019.06.13</a:t>
            </a:r>
            <a:r>
              <a:rPr lang="ko-KR" altLang="en-US" sz="1400" dirty="0" smtClean="0">
                <a:solidFill>
                  <a:schemeClr val="bg1"/>
                </a:solidFill>
              </a:rPr>
              <a:t>변경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="" xmlns:a16="http://schemas.microsoft.com/office/drawing/2014/main" id="{DF92DE28-5BE1-CD46-8ED7-DDB9D750F4A8}"/>
              </a:ext>
            </a:extLst>
          </p:cNvPr>
          <p:cNvSpPr txBox="1"/>
          <p:nvPr/>
        </p:nvSpPr>
        <p:spPr>
          <a:xfrm>
            <a:off x="334089" y="3447037"/>
            <a:ext cx="33235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000" b="1" dirty="0"/>
              <a:t>데이터가 </a:t>
            </a:r>
            <a:r>
              <a:rPr kumimoji="1" lang="en-US" altLang="ko-KR" sz="1000" b="1" dirty="0"/>
              <a:t>100</a:t>
            </a:r>
            <a:r>
              <a:rPr kumimoji="1" lang="ko-KR" altLang="en-US" sz="1000" b="1" dirty="0"/>
              <a:t>개 </a:t>
            </a:r>
            <a:r>
              <a:rPr kumimoji="1" lang="ko-KR" altLang="en-US" sz="1000" b="1"/>
              <a:t>이상인 </a:t>
            </a:r>
            <a:r>
              <a:rPr kumimoji="1" lang="ko-KR" altLang="en-US" sz="1000" b="1" smtClean="0"/>
              <a:t>경우 </a:t>
            </a:r>
            <a:r>
              <a:rPr kumimoji="1" lang="en-US" altLang="ko-KR" sz="1000" b="1" smtClean="0"/>
              <a:t>(</a:t>
            </a:r>
            <a:r>
              <a:rPr kumimoji="1" lang="en-US" altLang="ko-KR" sz="1000" b="1" dirty="0" smtClean="0"/>
              <a:t>Hide</a:t>
            </a:r>
            <a:r>
              <a:rPr kumimoji="1" lang="ko-KR" altLang="en-US" sz="1000" b="1" dirty="0"/>
              <a:t>상태의 항목 </a:t>
            </a:r>
            <a:r>
              <a:rPr kumimoji="1" lang="ko-KR" altLang="en-US" sz="1000" b="1" dirty="0" smtClean="0"/>
              <a:t>검색시</a:t>
            </a:r>
            <a:r>
              <a:rPr kumimoji="1" lang="en-US" altLang="ko-KR" sz="1000" b="1" dirty="0" smtClean="0"/>
              <a:t>)</a:t>
            </a:r>
            <a:endParaRPr kumimoji="1" lang="ko-KR" altLang="en-US" sz="1000" b="1" dirty="0"/>
          </a:p>
        </p:txBody>
      </p:sp>
      <p:sp>
        <p:nvSpPr>
          <p:cNvPr id="180" name="직사각형 179"/>
          <p:cNvSpPr/>
          <p:nvPr/>
        </p:nvSpPr>
        <p:spPr>
          <a:xfrm>
            <a:off x="595265" y="5247036"/>
            <a:ext cx="1759062" cy="144073"/>
          </a:xfrm>
          <a:prstGeom prst="rect">
            <a:avLst/>
          </a:prstGeom>
          <a:solidFill>
            <a:srgbClr val="FF40FF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</a:rPr>
              <a:t>검색 결과가 없을 </a:t>
            </a:r>
            <a:r>
              <a:rPr kumimoji="1" lang="ko-KR" altLang="en-US" sz="700">
                <a:solidFill>
                  <a:schemeClr val="bg1"/>
                </a:solidFill>
              </a:rPr>
              <a:t>경우만 </a:t>
            </a:r>
            <a:r>
              <a:rPr kumimoji="1" lang="ko-KR" altLang="en-US" sz="700" smtClean="0">
                <a:solidFill>
                  <a:schemeClr val="bg1"/>
                </a:solidFill>
              </a:rPr>
              <a:t>경고문구가 </a:t>
            </a:r>
            <a:r>
              <a:rPr kumimoji="1" lang="ko-KR" altLang="en-US" sz="700" dirty="0">
                <a:solidFill>
                  <a:schemeClr val="bg1"/>
                </a:solidFill>
              </a:rPr>
              <a:t>나옴</a:t>
            </a:r>
          </a:p>
        </p:txBody>
      </p:sp>
    </p:spTree>
    <p:extLst>
      <p:ext uri="{BB962C8B-B14F-4D97-AF65-F5344CB8AC3E}">
        <p14:creationId xmlns:p14="http://schemas.microsoft.com/office/powerpoint/2010/main" val="116510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9D452B1E-F816-404E-8689-4E00671E0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</a:rPr>
              <a:t>Multiple selection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D3BA0D90-6485-E240-9B62-3550F9EB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42" y="14719"/>
            <a:ext cx="9826196" cy="228795"/>
          </a:xfrm>
        </p:spPr>
        <p:txBody>
          <a:bodyPr/>
          <a:lstStyle/>
          <a:p>
            <a:r>
              <a:rPr kumimoji="1" lang="en-US" altLang="ko-KR" b="1" dirty="0"/>
              <a:t>Filter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widget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(</a:t>
            </a:r>
            <a:r>
              <a:rPr kumimoji="1" lang="ko-KR" altLang="en-US" b="1" dirty="0" smtClean="0"/>
              <a:t>다중 </a:t>
            </a:r>
            <a:r>
              <a:rPr kumimoji="1" lang="en-US" altLang="ko-KR" b="1" dirty="0" smtClean="0"/>
              <a:t>-</a:t>
            </a:r>
            <a:r>
              <a:rPr kumimoji="1" lang="ko-KR" altLang="en-US" b="1" dirty="0" smtClean="0"/>
              <a:t> 리스트형</a:t>
            </a:r>
            <a:r>
              <a:rPr kumimoji="1" lang="en-US" altLang="ko-KR" b="1" dirty="0" smtClean="0"/>
              <a:t>)</a:t>
            </a:r>
            <a:endParaRPr kumimoji="1" lang="ko-KR" altLang="en-US" b="1" dirty="0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35FD74-C83B-1041-A7FC-DA467A242443}"/>
              </a:ext>
            </a:extLst>
          </p:cNvPr>
          <p:cNvSpPr/>
          <p:nvPr/>
        </p:nvSpPr>
        <p:spPr>
          <a:xfrm>
            <a:off x="350896" y="1066033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F54D9F7-CE67-874E-8456-D6319AAFC4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54815" y="115789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645266A-DD74-5E4A-B58F-78908233757F}"/>
              </a:ext>
            </a:extLst>
          </p:cNvPr>
          <p:cNvSpPr/>
          <p:nvPr/>
        </p:nvSpPr>
        <p:spPr>
          <a:xfrm>
            <a:off x="692387" y="117610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42" name="Username Box">
            <a:extLst>
              <a:ext uri="{FF2B5EF4-FFF2-40B4-BE49-F238E27FC236}">
                <a16:creationId xmlns="" xmlns:a16="http://schemas.microsoft.com/office/drawing/2014/main" id="{7F8CD5D4-6302-E64A-9E51-8EA3A1F3CB1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55679" y="1437910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="" xmlns:a16="http://schemas.microsoft.com/office/drawing/2014/main" id="{C6950302-21B8-324F-93CE-0ACD15BB6473}"/>
              </a:ext>
            </a:extLst>
          </p:cNvPr>
          <p:cNvCxnSpPr/>
          <p:nvPr/>
        </p:nvCxnSpPr>
        <p:spPr>
          <a:xfrm>
            <a:off x="2343669" y="207479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7EFB0DA-16D2-6048-848A-ED9BE8FAD68D}"/>
              </a:ext>
            </a:extLst>
          </p:cNvPr>
          <p:cNvSpPr txBox="1"/>
          <p:nvPr/>
        </p:nvSpPr>
        <p:spPr>
          <a:xfrm>
            <a:off x="543669" y="169321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DDBD130-03C8-0D41-9832-26BA6AFC3F25}"/>
              </a:ext>
            </a:extLst>
          </p:cNvPr>
          <p:cNvSpPr txBox="1"/>
          <p:nvPr/>
        </p:nvSpPr>
        <p:spPr>
          <a:xfrm>
            <a:off x="1519725" y="1687948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84EFF4A0-4204-5E43-BB49-694982E200EF}"/>
              </a:ext>
            </a:extLst>
          </p:cNvPr>
          <p:cNvSpPr/>
          <p:nvPr/>
        </p:nvSpPr>
        <p:spPr>
          <a:xfrm>
            <a:off x="605384" y="1975387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A644A438-BFAE-E64D-A982-5F066025592F}"/>
              </a:ext>
            </a:extLst>
          </p:cNvPr>
          <p:cNvCxnSpPr/>
          <p:nvPr/>
        </p:nvCxnSpPr>
        <p:spPr>
          <a:xfrm>
            <a:off x="543669" y="188019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9BCB5370-5802-254F-B209-6614A8C87415}"/>
              </a:ext>
            </a:extLst>
          </p:cNvPr>
          <p:cNvSpPr/>
          <p:nvPr/>
        </p:nvSpPr>
        <p:spPr>
          <a:xfrm>
            <a:off x="7387215" y="3864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CDC554F-D3A0-3647-A58F-A0DD25C266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7491134" y="3955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576658FD-75DE-BC4B-81A9-E68AD1B72B94}"/>
              </a:ext>
            </a:extLst>
          </p:cNvPr>
          <p:cNvSpPr/>
          <p:nvPr/>
        </p:nvSpPr>
        <p:spPr>
          <a:xfrm>
            <a:off x="7728706" y="3974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57" name="Username Box">
            <a:extLst>
              <a:ext uri="{FF2B5EF4-FFF2-40B4-BE49-F238E27FC236}">
                <a16:creationId xmlns="" xmlns:a16="http://schemas.microsoft.com/office/drawing/2014/main" id="{CC2F847A-BCF5-394C-86B5-E9F47A7F6707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491999" y="4235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="" xmlns:a16="http://schemas.microsoft.com/office/drawing/2014/main" id="{7B27561C-DCCD-3B44-AB44-A8381934AE9C}"/>
              </a:ext>
            </a:extLst>
          </p:cNvPr>
          <p:cNvCxnSpPr/>
          <p:nvPr/>
        </p:nvCxnSpPr>
        <p:spPr>
          <a:xfrm>
            <a:off x="9355323" y="4872825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C4CF8E2-04D2-EF44-AFB3-879A2938A9A6}"/>
              </a:ext>
            </a:extLst>
          </p:cNvPr>
          <p:cNvSpPr txBox="1"/>
          <p:nvPr/>
        </p:nvSpPr>
        <p:spPr>
          <a:xfrm>
            <a:off x="7579988" y="449125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8B98D34-B0E5-1349-974D-51AB81A1DA75}"/>
              </a:ext>
            </a:extLst>
          </p:cNvPr>
          <p:cNvSpPr txBox="1"/>
          <p:nvPr/>
        </p:nvSpPr>
        <p:spPr>
          <a:xfrm>
            <a:off x="8551540" y="448598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7641703" y="4773422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☑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8DA61711-4690-AD4A-B9DE-FB6B72FC7A82}"/>
              </a:ext>
            </a:extLst>
          </p:cNvPr>
          <p:cNvCxnSpPr/>
          <p:nvPr/>
        </p:nvCxnSpPr>
        <p:spPr>
          <a:xfrm>
            <a:off x="7579988" y="467823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888CD4D-AACF-D246-A38A-0D47E6AB1B24}"/>
              </a:ext>
            </a:extLst>
          </p:cNvPr>
          <p:cNvSpPr txBox="1"/>
          <p:nvPr/>
        </p:nvSpPr>
        <p:spPr>
          <a:xfrm>
            <a:off x="9000883" y="4249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D5B40E79-BE70-E448-AD3D-C8F77DCAB4F8}"/>
              </a:ext>
            </a:extLst>
          </p:cNvPr>
          <p:cNvSpPr/>
          <p:nvPr/>
        </p:nvSpPr>
        <p:spPr>
          <a:xfrm>
            <a:off x="5052163" y="3861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EB9CDDB6-F9B7-E143-A24C-744D399984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56082" y="3952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1CD1188-C2A0-DC41-B781-1D2530B506D2}"/>
              </a:ext>
            </a:extLst>
          </p:cNvPr>
          <p:cNvSpPr/>
          <p:nvPr/>
        </p:nvSpPr>
        <p:spPr>
          <a:xfrm>
            <a:off x="5393654" y="3971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72" name="Username Box">
            <a:extLst>
              <a:ext uri="{FF2B5EF4-FFF2-40B4-BE49-F238E27FC236}">
                <a16:creationId xmlns="" xmlns:a16="http://schemas.microsoft.com/office/drawing/2014/main" id="{5D37663A-35DD-9247-B137-A43828E0D08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156947" y="4232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A755395-3E09-8A4D-A00A-9DA1D72B024D}"/>
              </a:ext>
            </a:extLst>
          </p:cNvPr>
          <p:cNvSpPr txBox="1"/>
          <p:nvPr/>
        </p:nvSpPr>
        <p:spPr>
          <a:xfrm>
            <a:off x="5244936" y="448825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DFAC8E9-108D-0247-9040-C822B1CD316C}"/>
              </a:ext>
            </a:extLst>
          </p:cNvPr>
          <p:cNvSpPr txBox="1"/>
          <p:nvPr/>
        </p:nvSpPr>
        <p:spPr>
          <a:xfrm>
            <a:off x="6216488" y="448298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24C26888-0BEB-6346-855D-23145A0232CA}"/>
              </a:ext>
            </a:extLst>
          </p:cNvPr>
          <p:cNvSpPr/>
          <p:nvPr/>
        </p:nvSpPr>
        <p:spPr>
          <a:xfrm>
            <a:off x="5306651" y="4770422"/>
            <a:ext cx="621965" cy="14138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☐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79" name="직선 연결선[R] 78">
            <a:extLst>
              <a:ext uri="{FF2B5EF4-FFF2-40B4-BE49-F238E27FC236}">
                <a16:creationId xmlns="" xmlns:a16="http://schemas.microsoft.com/office/drawing/2014/main" id="{04958100-894A-FD40-AE31-A4532E7FCE55}"/>
              </a:ext>
            </a:extLst>
          </p:cNvPr>
          <p:cNvCxnSpPr/>
          <p:nvPr/>
        </p:nvCxnSpPr>
        <p:spPr>
          <a:xfrm>
            <a:off x="5244936" y="467523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515C351-33E8-2E41-94F8-4AB66378DDF2}"/>
              </a:ext>
            </a:extLst>
          </p:cNvPr>
          <p:cNvSpPr txBox="1"/>
          <p:nvPr/>
        </p:nvSpPr>
        <p:spPr>
          <a:xfrm>
            <a:off x="6665831" y="4246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2703271" y="3861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807190" y="3952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3044762" y="3971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88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808055" y="4232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2881172" y="455774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3852724" y="455247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CAFEDD26-E647-7C40-AAB4-525C9654E810}"/>
              </a:ext>
            </a:extLst>
          </p:cNvPr>
          <p:cNvSpPr/>
          <p:nvPr/>
        </p:nvSpPr>
        <p:spPr>
          <a:xfrm>
            <a:off x="2922709" y="5086278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95" name="직선 연결선[R] 94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2881172" y="474472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4316939" y="4246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="" xmlns:a16="http://schemas.microsoft.com/office/drawing/2014/main" id="{C2E163C9-39D3-E340-B6EB-8E15A128D5CE}"/>
              </a:ext>
            </a:extLst>
          </p:cNvPr>
          <p:cNvSpPr/>
          <p:nvPr/>
        </p:nvSpPr>
        <p:spPr>
          <a:xfrm>
            <a:off x="2726087" y="1065135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25" name="그림 124">
            <a:extLst>
              <a:ext uri="{FF2B5EF4-FFF2-40B4-BE49-F238E27FC236}">
                <a16:creationId xmlns="" xmlns:a16="http://schemas.microsoft.com/office/drawing/2014/main" id="{8124ABC9-F7AB-BA42-BB1F-63CA0E37939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830006" y="115699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26" name="직사각형 125">
            <a:extLst>
              <a:ext uri="{FF2B5EF4-FFF2-40B4-BE49-F238E27FC236}">
                <a16:creationId xmlns="" xmlns:a16="http://schemas.microsoft.com/office/drawing/2014/main" id="{9A388899-F440-9C46-89FB-4CEE476F67CE}"/>
              </a:ext>
            </a:extLst>
          </p:cNvPr>
          <p:cNvSpPr/>
          <p:nvPr/>
        </p:nvSpPr>
        <p:spPr>
          <a:xfrm>
            <a:off x="3067578" y="117520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31" name="Username Box">
            <a:extLst>
              <a:ext uri="{FF2B5EF4-FFF2-40B4-BE49-F238E27FC236}">
                <a16:creationId xmlns="" xmlns:a16="http://schemas.microsoft.com/office/drawing/2014/main" id="{69300877-1559-6C4C-8C5A-20F72C0903B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30870" y="1437012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134" name="직선 연결선[R] 133">
            <a:extLst>
              <a:ext uri="{FF2B5EF4-FFF2-40B4-BE49-F238E27FC236}">
                <a16:creationId xmlns="" xmlns:a16="http://schemas.microsoft.com/office/drawing/2014/main" id="{1CDCCC82-D85F-5947-92BD-92FFCA66F9EE}"/>
              </a:ext>
            </a:extLst>
          </p:cNvPr>
          <p:cNvCxnSpPr/>
          <p:nvPr/>
        </p:nvCxnSpPr>
        <p:spPr>
          <a:xfrm>
            <a:off x="4718860" y="2073892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="" xmlns:a16="http://schemas.microsoft.com/office/drawing/2014/main" id="{502BEABD-C250-6A43-8264-7A9AE0D040BF}"/>
              </a:ext>
            </a:extLst>
          </p:cNvPr>
          <p:cNvSpPr txBox="1"/>
          <p:nvPr/>
        </p:nvSpPr>
        <p:spPr>
          <a:xfrm>
            <a:off x="2918860" y="169231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DB7AAD18-7D32-6740-B5E8-DF55C6AE39EE}"/>
              </a:ext>
            </a:extLst>
          </p:cNvPr>
          <p:cNvSpPr txBox="1"/>
          <p:nvPr/>
        </p:nvSpPr>
        <p:spPr>
          <a:xfrm>
            <a:off x="3894916" y="1687050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0FB39CF8-0EF6-5346-A33F-ACD6EA957837}"/>
              </a:ext>
            </a:extLst>
          </p:cNvPr>
          <p:cNvSpPr/>
          <p:nvPr/>
        </p:nvSpPr>
        <p:spPr>
          <a:xfrm>
            <a:off x="2980575" y="1974489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☑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138" name="직선 연결선[R] 137">
            <a:extLst>
              <a:ext uri="{FF2B5EF4-FFF2-40B4-BE49-F238E27FC236}">
                <a16:creationId xmlns="" xmlns:a16="http://schemas.microsoft.com/office/drawing/2014/main" id="{9E4ABCCA-518E-4F47-AA00-50A423D4E2D8}"/>
              </a:ext>
            </a:extLst>
          </p:cNvPr>
          <p:cNvCxnSpPr/>
          <p:nvPr/>
        </p:nvCxnSpPr>
        <p:spPr>
          <a:xfrm>
            <a:off x="2918860" y="1879301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그림 172">
            <a:extLst>
              <a:ext uri="{FF2B5EF4-FFF2-40B4-BE49-F238E27FC236}">
                <a16:creationId xmlns="" xmlns:a16="http://schemas.microsoft.com/office/drawing/2014/main" id="{FFE850AF-66DC-7D46-836C-57BCA897A0C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07" t="18765" r="58164" b="15538"/>
          <a:stretch/>
        </p:blipFill>
        <p:spPr>
          <a:xfrm>
            <a:off x="4047339" y="1725523"/>
            <a:ext cx="100997" cy="158840"/>
          </a:xfrm>
          <a:prstGeom prst="rect">
            <a:avLst/>
          </a:prstGeom>
        </p:spPr>
      </p:pic>
      <p:sp>
        <p:nvSpPr>
          <p:cNvPr id="196" name="타원 195">
            <a:extLst>
              <a:ext uri="{FF2B5EF4-FFF2-40B4-BE49-F238E27FC236}">
                <a16:creationId xmlns="" xmlns:a16="http://schemas.microsoft.com/office/drawing/2014/main" id="{46730417-515E-494E-B841-5B54458B64F3}"/>
              </a:ext>
            </a:extLst>
          </p:cNvPr>
          <p:cNvSpPr/>
          <p:nvPr/>
        </p:nvSpPr>
        <p:spPr>
          <a:xfrm>
            <a:off x="5421679" y="4820131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="" xmlns:a16="http://schemas.microsoft.com/office/drawing/2014/main" id="{64E6AE4A-A3A8-624F-A00B-369A39F6AD7A}"/>
              </a:ext>
            </a:extLst>
          </p:cNvPr>
          <p:cNvSpPr/>
          <p:nvPr/>
        </p:nvSpPr>
        <p:spPr>
          <a:xfrm>
            <a:off x="7757426" y="5460569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="" xmlns:a16="http://schemas.microsoft.com/office/drawing/2014/main" id="{D2C15D3D-1AE3-4949-8C91-9548967B223F}"/>
              </a:ext>
            </a:extLst>
          </p:cNvPr>
          <p:cNvSpPr/>
          <p:nvPr/>
        </p:nvSpPr>
        <p:spPr>
          <a:xfrm>
            <a:off x="5066556" y="1063998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="" xmlns:a16="http://schemas.microsoft.com/office/drawing/2014/main" id="{A07778BC-003B-BF42-9CC4-19C1C83DE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70475" y="115585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799C62A8-66F2-7A42-8ADE-E76905DBB4D0}"/>
              </a:ext>
            </a:extLst>
          </p:cNvPr>
          <p:cNvSpPr/>
          <p:nvPr/>
        </p:nvSpPr>
        <p:spPr>
          <a:xfrm>
            <a:off x="5408047" y="117406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01" name="Username Box">
            <a:extLst>
              <a:ext uri="{FF2B5EF4-FFF2-40B4-BE49-F238E27FC236}">
                <a16:creationId xmlns="" xmlns:a16="http://schemas.microsoft.com/office/drawing/2014/main" id="{B95CDCF4-E95B-E045-9ADA-357C684EA57F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171339" y="1435875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cxnSp>
        <p:nvCxnSpPr>
          <p:cNvPr id="204" name="직선 연결선[R] 203">
            <a:extLst>
              <a:ext uri="{FF2B5EF4-FFF2-40B4-BE49-F238E27FC236}">
                <a16:creationId xmlns="" xmlns:a16="http://schemas.microsoft.com/office/drawing/2014/main" id="{24C8B5F8-A637-CD40-B53B-F32DE12FE2AD}"/>
              </a:ext>
            </a:extLst>
          </p:cNvPr>
          <p:cNvCxnSpPr/>
          <p:nvPr/>
        </p:nvCxnSpPr>
        <p:spPr>
          <a:xfrm>
            <a:off x="7059329" y="2072755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34A6841A-4F03-0F4A-8AFB-70A04B6A94F3}"/>
              </a:ext>
            </a:extLst>
          </p:cNvPr>
          <p:cNvSpPr txBox="1"/>
          <p:nvPr/>
        </p:nvSpPr>
        <p:spPr>
          <a:xfrm>
            <a:off x="5259329" y="169118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3312655-3FF0-4C4D-A545-CAD2D6BDF6D9}"/>
              </a:ext>
            </a:extLst>
          </p:cNvPr>
          <p:cNvSpPr txBox="1"/>
          <p:nvPr/>
        </p:nvSpPr>
        <p:spPr>
          <a:xfrm>
            <a:off x="6235385" y="168591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b="1" u="sng" dirty="0">
                <a:solidFill>
                  <a:schemeClr val="accent6"/>
                </a:solidFill>
              </a:rPr>
              <a:t>Deselect all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E977D19E-60B0-314C-805D-005EC237C9A3}"/>
              </a:ext>
            </a:extLst>
          </p:cNvPr>
          <p:cNvSpPr/>
          <p:nvPr/>
        </p:nvSpPr>
        <p:spPr>
          <a:xfrm>
            <a:off x="5321044" y="1973352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208" name="직선 연결선[R] 207">
            <a:extLst>
              <a:ext uri="{FF2B5EF4-FFF2-40B4-BE49-F238E27FC236}">
                <a16:creationId xmlns="" xmlns:a16="http://schemas.microsoft.com/office/drawing/2014/main" id="{09720277-2390-2A4D-BABD-0E07AC0B4A5E}"/>
              </a:ext>
            </a:extLst>
          </p:cNvPr>
          <p:cNvCxnSpPr/>
          <p:nvPr/>
        </p:nvCxnSpPr>
        <p:spPr>
          <a:xfrm>
            <a:off x="5259329" y="187816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C3FB168C-2081-EC47-A1E0-47187E64BB5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507" t="18765" r="58164" b="15538"/>
          <a:stretch/>
        </p:blipFill>
        <p:spPr>
          <a:xfrm>
            <a:off x="6870083" y="1724386"/>
            <a:ext cx="100997" cy="158840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2B707CDD-66F9-0941-917F-344D4821706E}"/>
              </a:ext>
            </a:extLst>
          </p:cNvPr>
          <p:cNvSpPr txBox="1"/>
          <p:nvPr/>
        </p:nvSpPr>
        <p:spPr>
          <a:xfrm>
            <a:off x="6631296" y="1203390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866B99B-26F5-BF44-AA93-8FD3E32EA997}"/>
              </a:ext>
            </a:extLst>
          </p:cNvPr>
          <p:cNvSpPr txBox="1"/>
          <p:nvPr/>
        </p:nvSpPr>
        <p:spPr>
          <a:xfrm>
            <a:off x="332034" y="898011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err="1"/>
              <a:t>기본상태</a:t>
            </a:r>
            <a:endParaRPr kumimoji="1" lang="ko-KR" altLang="en-US" sz="8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="" xmlns:a16="http://schemas.microsoft.com/office/drawing/2014/main" id="{025B357A-5CBB-C041-8E57-BEE5AA3A62BD}"/>
              </a:ext>
            </a:extLst>
          </p:cNvPr>
          <p:cNvSpPr txBox="1"/>
          <p:nvPr/>
        </p:nvSpPr>
        <p:spPr>
          <a:xfrm>
            <a:off x="2727300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전체 선택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55" name="TextBox 154">
            <a:extLst>
              <a:ext uri="{FF2B5EF4-FFF2-40B4-BE49-F238E27FC236}">
                <a16:creationId xmlns="" xmlns:a16="http://schemas.microsoft.com/office/drawing/2014/main" id="{ADC827AF-F426-574D-ACBD-2C1268C0FCA9}"/>
              </a:ext>
            </a:extLst>
          </p:cNvPr>
          <p:cNvSpPr txBox="1"/>
          <p:nvPr/>
        </p:nvSpPr>
        <p:spPr>
          <a:xfrm>
            <a:off x="5064908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전체 해제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A81B8CDB-D77F-9B44-8949-64E2CEB61759}"/>
              </a:ext>
            </a:extLst>
          </p:cNvPr>
          <p:cNvSpPr txBox="1"/>
          <p:nvPr/>
        </p:nvSpPr>
        <p:spPr>
          <a:xfrm>
            <a:off x="2699673" y="3664948"/>
            <a:ext cx="9313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검색 결과 없을 경우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="" xmlns:a16="http://schemas.microsoft.com/office/drawing/2014/main" id="{1C6CF8A2-DD0D-AD4D-B3C0-70E1AEF7DA96}"/>
              </a:ext>
            </a:extLst>
          </p:cNvPr>
          <p:cNvSpPr txBox="1"/>
          <p:nvPr/>
        </p:nvSpPr>
        <p:spPr>
          <a:xfrm>
            <a:off x="5046746" y="3664948"/>
            <a:ext cx="8127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‘전체 검색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BE67F273-36A9-2449-B3BF-BB73E3EE5FEF}"/>
              </a:ext>
            </a:extLst>
          </p:cNvPr>
          <p:cNvSpPr txBox="1"/>
          <p:nvPr/>
        </p:nvSpPr>
        <p:spPr>
          <a:xfrm>
            <a:off x="7363578" y="3664948"/>
            <a:ext cx="8143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 항목 </a:t>
            </a:r>
            <a:r>
              <a:rPr kumimoji="1" lang="ko-KR" altLang="en-US" sz="800" b="1" dirty="0" err="1"/>
              <a:t>선택시</a:t>
            </a:r>
            <a:endParaRPr kumimoji="1" lang="ko-KR" altLang="en-US" sz="8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="" xmlns:a16="http://schemas.microsoft.com/office/drawing/2014/main" id="{56589812-BDA3-E24A-8B2F-01757E418311}"/>
              </a:ext>
            </a:extLst>
          </p:cNvPr>
          <p:cNvSpPr txBox="1"/>
          <p:nvPr/>
        </p:nvSpPr>
        <p:spPr>
          <a:xfrm>
            <a:off x="328921" y="589135"/>
            <a:ext cx="163826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1000" b="1" dirty="0" smtClean="0"/>
              <a:t>데이터가 </a:t>
            </a:r>
            <a:r>
              <a:rPr kumimoji="1" lang="en-US" altLang="ko-KR" sz="1000" b="1" dirty="0" smtClean="0"/>
              <a:t>100</a:t>
            </a:r>
            <a:r>
              <a:rPr kumimoji="1" lang="ko-KR" altLang="en-US" sz="1000" b="1" dirty="0" smtClean="0"/>
              <a:t>개 이하인 경우</a:t>
            </a:r>
            <a:endParaRPr kumimoji="1" lang="ko-KR" altLang="en-US" sz="1000" b="1" dirty="0"/>
          </a:p>
        </p:txBody>
      </p:sp>
      <p:cxnSp>
        <p:nvCxnSpPr>
          <p:cNvPr id="209" name="꺾인 연결선[E] 208">
            <a:extLst>
              <a:ext uri="{FF2B5EF4-FFF2-40B4-BE49-F238E27FC236}">
                <a16:creationId xmlns="" xmlns:a16="http://schemas.microsoft.com/office/drawing/2014/main" id="{C738C5C0-1B13-1943-A890-178AF19FBF1E}"/>
              </a:ext>
            </a:extLst>
          </p:cNvPr>
          <p:cNvCxnSpPr>
            <a:cxnSpLocks/>
            <a:endCxn id="217" idx="2"/>
          </p:cNvCxnSpPr>
          <p:nvPr/>
        </p:nvCxnSpPr>
        <p:spPr>
          <a:xfrm rot="5400000" flipH="1" flipV="1">
            <a:off x="6588701" y="1485962"/>
            <a:ext cx="486109" cy="105632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직사각형 217">
            <a:extLst>
              <a:ext uri="{FF2B5EF4-FFF2-40B4-BE49-F238E27FC236}">
                <a16:creationId xmlns="" xmlns:a16="http://schemas.microsoft.com/office/drawing/2014/main" id="{C36DB0CD-BC45-DA42-9314-82176BBD173F}"/>
              </a:ext>
            </a:extLst>
          </p:cNvPr>
          <p:cNvSpPr/>
          <p:nvPr/>
        </p:nvSpPr>
        <p:spPr>
          <a:xfrm>
            <a:off x="6542337" y="1164680"/>
            <a:ext cx="720019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0" name="직사각형 219">
            <a:extLst>
              <a:ext uri="{FF2B5EF4-FFF2-40B4-BE49-F238E27FC236}">
                <a16:creationId xmlns="" xmlns:a16="http://schemas.microsoft.com/office/drawing/2014/main" id="{F1FE8584-1E6F-0C43-A3AB-850789C73EF4}"/>
              </a:ext>
            </a:extLst>
          </p:cNvPr>
          <p:cNvSpPr/>
          <p:nvPr/>
        </p:nvSpPr>
        <p:spPr>
          <a:xfrm>
            <a:off x="7525640" y="4441070"/>
            <a:ext cx="590185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21" name="꺾인 연결선[E] 220">
            <a:extLst>
              <a:ext uri="{FF2B5EF4-FFF2-40B4-BE49-F238E27FC236}">
                <a16:creationId xmlns="" xmlns:a16="http://schemas.microsoft.com/office/drawing/2014/main" id="{4C3985EE-D01E-9A45-A13B-49E1B92FEA2C}"/>
              </a:ext>
            </a:extLst>
          </p:cNvPr>
          <p:cNvCxnSpPr>
            <a:cxnSpLocks/>
            <a:endCxn id="220" idx="1"/>
          </p:cNvCxnSpPr>
          <p:nvPr/>
        </p:nvCxnSpPr>
        <p:spPr>
          <a:xfrm rot="16200000" flipV="1">
            <a:off x="7075159" y="4977190"/>
            <a:ext cx="982432" cy="81470"/>
          </a:xfrm>
          <a:prstGeom prst="bentConnector4">
            <a:avLst>
              <a:gd name="adj1" fmla="val 1153"/>
              <a:gd name="adj2" fmla="val 380594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꺾인 연결선[E] 222">
            <a:extLst>
              <a:ext uri="{FF2B5EF4-FFF2-40B4-BE49-F238E27FC236}">
                <a16:creationId xmlns="" xmlns:a16="http://schemas.microsoft.com/office/drawing/2014/main" id="{F37F5BF5-B931-444E-8771-83FEEF5016CC}"/>
              </a:ext>
            </a:extLst>
          </p:cNvPr>
          <p:cNvCxnSpPr>
            <a:cxnSpLocks/>
            <a:stCxn id="80" idx="2"/>
            <a:endCxn id="78" idx="3"/>
          </p:cNvCxnSpPr>
          <p:nvPr/>
        </p:nvCxnSpPr>
        <p:spPr>
          <a:xfrm rot="5400000">
            <a:off x="6169851" y="4134055"/>
            <a:ext cx="465825" cy="948294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오른쪽 중괄호[R] 38">
            <a:extLst>
              <a:ext uri="{FF2B5EF4-FFF2-40B4-BE49-F238E27FC236}">
                <a16:creationId xmlns="" xmlns:a16="http://schemas.microsoft.com/office/drawing/2014/main" id="{13380129-A162-4C4A-B6F6-4C32AACA73BF}"/>
              </a:ext>
            </a:extLst>
          </p:cNvPr>
          <p:cNvSpPr/>
          <p:nvPr/>
        </p:nvSpPr>
        <p:spPr>
          <a:xfrm>
            <a:off x="3629793" y="1973352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E156BD87-5067-344E-B917-15111162F233}"/>
              </a:ext>
            </a:extLst>
          </p:cNvPr>
          <p:cNvSpPr txBox="1"/>
          <p:nvPr/>
        </p:nvSpPr>
        <p:spPr>
          <a:xfrm>
            <a:off x="3785951" y="2213253"/>
            <a:ext cx="867793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노출된 모든 항목 자동 선택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24" name="오른쪽 중괄호[R] 223">
            <a:extLst>
              <a:ext uri="{FF2B5EF4-FFF2-40B4-BE49-F238E27FC236}">
                <a16:creationId xmlns="" xmlns:a16="http://schemas.microsoft.com/office/drawing/2014/main" id="{D83BECBE-0CF7-1F46-9637-48B24CCC3E28}"/>
              </a:ext>
            </a:extLst>
          </p:cNvPr>
          <p:cNvSpPr/>
          <p:nvPr/>
        </p:nvSpPr>
        <p:spPr>
          <a:xfrm>
            <a:off x="5918022" y="197828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5" name="TextBox 224">
            <a:extLst>
              <a:ext uri="{FF2B5EF4-FFF2-40B4-BE49-F238E27FC236}">
                <a16:creationId xmlns="" xmlns:a16="http://schemas.microsoft.com/office/drawing/2014/main" id="{A04D6789-C7FD-8641-AF74-90264DCC2ADC}"/>
              </a:ext>
            </a:extLst>
          </p:cNvPr>
          <p:cNvSpPr txBox="1"/>
          <p:nvPr/>
        </p:nvSpPr>
        <p:spPr>
          <a:xfrm>
            <a:off x="6074180" y="2218184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모든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="" xmlns:a16="http://schemas.microsoft.com/office/drawing/2014/main" id="{16B66888-C0A9-D648-8E0B-5FF8DF2B8A58}"/>
              </a:ext>
            </a:extLst>
          </p:cNvPr>
          <p:cNvSpPr txBox="1"/>
          <p:nvPr/>
        </p:nvSpPr>
        <p:spPr>
          <a:xfrm>
            <a:off x="3419985" y="5151001"/>
            <a:ext cx="65299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검색 결과 없을 경우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="" xmlns:a16="http://schemas.microsoft.com/office/drawing/2014/main" id="{A1659E7E-E96A-954F-8A1A-4681513D81FD}"/>
              </a:ext>
            </a:extLst>
          </p:cNvPr>
          <p:cNvSpPr txBox="1"/>
          <p:nvPr/>
        </p:nvSpPr>
        <p:spPr>
          <a:xfrm>
            <a:off x="5050963" y="4976302"/>
            <a:ext cx="2001116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항목은 기억하지 않음</a:t>
            </a:r>
            <a:r>
              <a:rPr kumimoji="1" lang="en-US" altLang="ko-KR" sz="700" dirty="0">
                <a:solidFill>
                  <a:schemeClr val="bg1"/>
                </a:solidFill>
              </a:rPr>
              <a:t>.</a:t>
            </a:r>
            <a:r>
              <a:rPr kumimoji="1" lang="ko-KR" altLang="en-US" sz="700" dirty="0">
                <a:solidFill>
                  <a:schemeClr val="bg1"/>
                </a:solidFill>
              </a:rPr>
              <a:t> 매번 검색해야 함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="" xmlns:a16="http://schemas.microsoft.com/office/drawing/2014/main" id="{FBD59DDA-E0EF-8344-93EA-09807EAB8721}"/>
              </a:ext>
            </a:extLst>
          </p:cNvPr>
          <p:cNvSpPr txBox="1"/>
          <p:nvPr/>
        </p:nvSpPr>
        <p:spPr>
          <a:xfrm>
            <a:off x="8431849" y="5248036"/>
            <a:ext cx="1230071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 err="1">
                <a:solidFill>
                  <a:schemeClr val="bg1"/>
                </a:solidFill>
              </a:rPr>
              <a:t>선택시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로 등록 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 err="1">
                <a:solidFill>
                  <a:schemeClr val="bg1"/>
                </a:solidFill>
              </a:rPr>
              <a:t>여러개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 사용 가능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화면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이탈시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휘발됨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="" xmlns:a16="http://schemas.microsoft.com/office/drawing/2014/main" id="{E424FCF4-6880-7347-B875-DC9BB330BB89}"/>
              </a:ext>
            </a:extLst>
          </p:cNvPr>
          <p:cNvSpPr txBox="1"/>
          <p:nvPr/>
        </p:nvSpPr>
        <p:spPr>
          <a:xfrm>
            <a:off x="7755022" y="4585527"/>
            <a:ext cx="43818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항목 수 증가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71" name="텍스트 개체 틀 44">
            <a:extLst>
              <a:ext uri="{FF2B5EF4-FFF2-40B4-BE49-F238E27FC236}">
                <a16:creationId xmlns="" xmlns:a16="http://schemas.microsoft.com/office/drawing/2014/main" id="{795DF78F-FDF3-42C0-A2E5-64F8790737CE}"/>
              </a:ext>
            </a:extLst>
          </p:cNvPr>
          <p:cNvSpPr txBox="1">
            <a:spLocks/>
          </p:cNvSpPr>
          <p:nvPr/>
        </p:nvSpPr>
        <p:spPr>
          <a:xfrm>
            <a:off x="9702364" y="989960"/>
            <a:ext cx="2276071" cy="416501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indent="0">
              <a:lnSpc>
                <a:spcPct val="100000"/>
              </a:lnSpc>
              <a:spcBef>
                <a:spcPts val="1000"/>
              </a:spcBef>
              <a:buFont typeface="+mj-lt"/>
              <a:buNone/>
              <a:defRPr kumimoji="1"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lvl="1" indent="-95253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kumimoji="1"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>
              <a:buFont typeface="+mj-lt"/>
              <a:buAutoNum type="arabicPeriod"/>
            </a:pPr>
            <a:r>
              <a:rPr lang="ko-KR" altLang="en-US" sz="800" dirty="0"/>
              <a:t>전체 선택</a:t>
            </a:r>
            <a:r>
              <a:rPr lang="en-US" altLang="ko-KR" sz="800" dirty="0"/>
              <a:t>(#2153)</a:t>
            </a:r>
          </a:p>
          <a:p>
            <a:pPr lvl="1">
              <a:lnSpc>
                <a:spcPct val="110000"/>
              </a:lnSpc>
            </a:pPr>
            <a:r>
              <a:rPr lang="ko-KR" altLang="en-US" sz="800" dirty="0"/>
              <a:t>관리자가 노출설정한 필터가 전체 선택됨</a:t>
            </a:r>
            <a:endParaRPr lang="en-US" altLang="ko-KR" sz="800" dirty="0"/>
          </a:p>
          <a:p>
            <a:pPr lvl="1">
              <a:lnSpc>
                <a:spcPct val="110000"/>
              </a:lnSpc>
            </a:pPr>
            <a:r>
              <a:rPr lang="ko-KR" altLang="en-US" sz="800" dirty="0"/>
              <a:t>항목이 </a:t>
            </a:r>
            <a:r>
              <a:rPr lang="en-US" altLang="ko-KR" sz="800" dirty="0"/>
              <a:t>100</a:t>
            </a:r>
            <a:r>
              <a:rPr lang="ko-KR" altLang="en-US" sz="800" dirty="0"/>
              <a:t>개 초과일 경우</a:t>
            </a:r>
            <a:r>
              <a:rPr lang="en-US" altLang="ko-KR" sz="800" dirty="0"/>
              <a:t>, </a:t>
            </a:r>
            <a:r>
              <a:rPr lang="ko-KR" altLang="en-US" sz="800" dirty="0"/>
              <a:t>관리자가 설정한 노출필터 수 만큼만 선택됨</a:t>
            </a:r>
            <a:endParaRPr lang="en-US" altLang="ko-KR" sz="800" dirty="0"/>
          </a:p>
          <a:p>
            <a:pPr>
              <a:buFont typeface="+mj-lt"/>
              <a:buAutoNum type="arabicPeriod"/>
            </a:pPr>
            <a:r>
              <a:rPr lang="ko-KR" altLang="en-US" sz="800" dirty="0"/>
              <a:t>전체 선택 해제</a:t>
            </a:r>
            <a:r>
              <a:rPr lang="en-US" altLang="ko-KR" sz="800" dirty="0"/>
              <a:t> </a:t>
            </a:r>
          </a:p>
          <a:p>
            <a:pPr lvl="1"/>
            <a:r>
              <a:rPr lang="ko-KR" altLang="en-US" sz="800" dirty="0"/>
              <a:t>필터 전체 </a:t>
            </a:r>
            <a:r>
              <a:rPr lang="ko-KR" altLang="en-US" sz="800" dirty="0" err="1"/>
              <a:t>해제시</a:t>
            </a:r>
            <a:r>
              <a:rPr lang="ko-KR" altLang="en-US" sz="800" dirty="0"/>
              <a:t> 필터를 사용 </a:t>
            </a:r>
            <a:r>
              <a:rPr lang="ko-KR" altLang="en-US" sz="800" dirty="0" err="1"/>
              <a:t>안하는</a:t>
            </a:r>
            <a:r>
              <a:rPr lang="ko-KR" altLang="en-US" sz="800" dirty="0"/>
              <a:t> 상태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ko-KR" altLang="en-US" sz="800" dirty="0"/>
              <a:t>즉 모든 데이터가 필터링 없이 전체 노출됨</a:t>
            </a:r>
            <a:endParaRPr lang="en-US" altLang="ko-KR" sz="800" dirty="0"/>
          </a:p>
          <a:p>
            <a:pPr>
              <a:buAutoNum type="arabicPeriod"/>
            </a:pPr>
            <a:r>
              <a:rPr lang="ko-KR" altLang="en-US" sz="800" dirty="0"/>
              <a:t>임의필터</a:t>
            </a:r>
            <a:r>
              <a:rPr lang="en-US" altLang="ko-KR" sz="800" dirty="0"/>
              <a:t>(#2045)</a:t>
            </a:r>
          </a:p>
          <a:p>
            <a:pPr lvl="1"/>
            <a:r>
              <a:rPr lang="ko-KR" altLang="en-US" sz="800" dirty="0"/>
              <a:t>이 동작은 </a:t>
            </a:r>
            <a:r>
              <a:rPr lang="en-US" altLang="ko-KR" sz="800" dirty="0"/>
              <a:t>Global filter</a:t>
            </a:r>
            <a:r>
              <a:rPr lang="ko-KR" altLang="en-US" sz="800" dirty="0"/>
              <a:t>에서 </a:t>
            </a:r>
            <a:r>
              <a:rPr lang="en-US" altLang="ko-KR" sz="800" dirty="0"/>
              <a:t>hide</a:t>
            </a:r>
            <a:r>
              <a:rPr lang="ko-KR" altLang="en-US" sz="800" dirty="0"/>
              <a:t>된 필터 항목을 검색하는것과 동일한 </a:t>
            </a:r>
            <a:r>
              <a:rPr lang="en-US" altLang="ko-KR" sz="800" dirty="0"/>
              <a:t>UX</a:t>
            </a:r>
          </a:p>
          <a:p>
            <a:pPr lvl="1"/>
            <a:r>
              <a:rPr lang="ko-KR" altLang="en-US" sz="800" dirty="0"/>
              <a:t>관리자가 노출 설정하지 않았거나 항목이 </a:t>
            </a:r>
            <a:r>
              <a:rPr lang="en-US" altLang="ko-KR" sz="800" dirty="0"/>
              <a:t>1000</a:t>
            </a:r>
            <a:r>
              <a:rPr lang="ko-KR" altLang="en-US" sz="800" dirty="0"/>
              <a:t>개 초과되어 자동 제외되었을 경우</a:t>
            </a:r>
            <a:r>
              <a:rPr lang="en-US" altLang="ko-KR" sz="800" dirty="0"/>
              <a:t>, </a:t>
            </a:r>
            <a:r>
              <a:rPr lang="ko-KR" altLang="en-US" sz="800" dirty="0"/>
              <a:t>사용자가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전체검색＇시</a:t>
            </a:r>
            <a:r>
              <a:rPr lang="ko-KR" altLang="en-US" sz="800" dirty="0"/>
              <a:t> 임의필터로 사용할 수 있음</a:t>
            </a:r>
            <a:endParaRPr lang="en-US" altLang="ko-KR" sz="800" dirty="0"/>
          </a:p>
          <a:p>
            <a:pPr lvl="1"/>
            <a:r>
              <a:rPr lang="ko-KR" altLang="en-US" sz="800" dirty="0"/>
              <a:t>단 관리자가 </a:t>
            </a:r>
            <a:r>
              <a:rPr lang="en-US" altLang="ko-KR" sz="800" dirty="0"/>
              <a:t>Global filter</a:t>
            </a:r>
            <a:r>
              <a:rPr lang="ko-KR" altLang="en-US" sz="800" dirty="0"/>
              <a:t>에서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자동으로 </a:t>
            </a:r>
            <a:r>
              <a:rPr lang="en-US" altLang="ko-KR" sz="800" dirty="0"/>
              <a:t>Show</a:t>
            </a:r>
            <a:r>
              <a:rPr lang="ko-KR" altLang="en-US" sz="800" dirty="0"/>
              <a:t>로 활성화되나</a:t>
            </a:r>
            <a:r>
              <a:rPr lang="en-US" altLang="ko-KR" sz="800" dirty="0"/>
              <a:t>, </a:t>
            </a:r>
            <a:r>
              <a:rPr lang="ko-KR" altLang="en-US" sz="800" dirty="0"/>
              <a:t>사용자가 패널에서 </a:t>
            </a:r>
            <a:r>
              <a:rPr lang="ko-KR" altLang="en-US" sz="800" dirty="0" err="1"/>
              <a:t>검색시</a:t>
            </a:r>
            <a:r>
              <a:rPr lang="ko-KR" altLang="en-US" sz="800" dirty="0"/>
              <a:t> </a:t>
            </a:r>
            <a:r>
              <a:rPr lang="en-US" altLang="ko-KR" sz="800" dirty="0"/>
              <a:t>Show</a:t>
            </a:r>
            <a:r>
              <a:rPr lang="ko-KR" altLang="en-US" sz="800" dirty="0"/>
              <a:t>로 </a:t>
            </a:r>
            <a:r>
              <a:rPr lang="ko-KR" altLang="en-US" sz="800" dirty="0" err="1"/>
              <a:t>활성되지</a:t>
            </a:r>
            <a:r>
              <a:rPr lang="ko-KR" altLang="en-US" sz="800" dirty="0"/>
              <a:t> 않음</a:t>
            </a:r>
            <a:br>
              <a:rPr lang="ko-KR" altLang="en-US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필터 항목 </a:t>
            </a:r>
            <a:r>
              <a:rPr lang="en-US" altLang="ko-KR" sz="800" dirty="0"/>
              <a:t>Show/Hide</a:t>
            </a:r>
            <a:r>
              <a:rPr lang="ko-KR" altLang="en-US" sz="800" dirty="0"/>
              <a:t>설정은 관리자의 고유 권한입니다</a:t>
            </a:r>
            <a:r>
              <a:rPr lang="en-US" altLang="ko-KR" sz="800" dirty="0"/>
              <a:t>.)</a:t>
            </a:r>
          </a:p>
          <a:p>
            <a:pPr lvl="1"/>
            <a:r>
              <a:rPr lang="ko-KR" altLang="en-US" sz="800" dirty="0"/>
              <a:t>사용자가 패널의 검색을 통해 해당 필터를 사용할 수 있으나 이는 임의 필터이므로 시각적으로 차별화가 필요</a:t>
            </a:r>
          </a:p>
          <a:p>
            <a:pPr lvl="1"/>
            <a:r>
              <a:rPr lang="ko-KR" altLang="en-US" sz="800" dirty="0"/>
              <a:t>사용자가 임의필터 사용시 해당 대시보드에 저장하지 않음</a:t>
            </a:r>
            <a:br>
              <a:rPr lang="ko-KR" altLang="en-US" sz="800" dirty="0"/>
            </a:br>
            <a:r>
              <a:rPr lang="ko-KR" altLang="en-US" sz="800" dirty="0"/>
              <a:t>따라서 화면이탈 후 해당 대시보드에 재진입시 사용했던 임시필터는 없으며</a:t>
            </a:r>
            <a:r>
              <a:rPr lang="en-US" altLang="ko-KR" sz="800" dirty="0"/>
              <a:t>, </a:t>
            </a:r>
            <a:r>
              <a:rPr lang="ko-KR" altLang="en-US" sz="800" dirty="0"/>
              <a:t>재사용 원할 경우 위의 절차를 다시 거쳐야 함</a:t>
            </a:r>
          </a:p>
          <a:p>
            <a:pPr lvl="1"/>
            <a:endParaRPr lang="en-US" altLang="ko-KR" sz="800" dirty="0"/>
          </a:p>
        </p:txBody>
      </p:sp>
      <p:sp>
        <p:nvSpPr>
          <p:cNvPr id="172" name="타원 171">
            <a:extLst>
              <a:ext uri="{FF2B5EF4-FFF2-40B4-BE49-F238E27FC236}">
                <a16:creationId xmlns="" xmlns:a16="http://schemas.microsoft.com/office/drawing/2014/main" id="{FEEFF079-05B6-4101-AF44-BD5B9C945F95}"/>
              </a:ext>
            </a:extLst>
          </p:cNvPr>
          <p:cNvSpPr/>
          <p:nvPr/>
        </p:nvSpPr>
        <p:spPr>
          <a:xfrm>
            <a:off x="7091741" y="166972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6" name="타원 175">
            <a:extLst>
              <a:ext uri="{FF2B5EF4-FFF2-40B4-BE49-F238E27FC236}">
                <a16:creationId xmlns="" xmlns:a16="http://schemas.microsoft.com/office/drawing/2014/main" id="{3F5A1C90-4123-4F67-809E-DE972593FC92}"/>
              </a:ext>
            </a:extLst>
          </p:cNvPr>
          <p:cNvSpPr/>
          <p:nvPr/>
        </p:nvSpPr>
        <p:spPr>
          <a:xfrm>
            <a:off x="3751803" y="16733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7" name="타원 176">
            <a:extLst>
              <a:ext uri="{FF2B5EF4-FFF2-40B4-BE49-F238E27FC236}">
                <a16:creationId xmlns="" xmlns:a16="http://schemas.microsoft.com/office/drawing/2014/main" id="{0751BB6C-E6D5-4C7B-9C61-3136BF59A740}"/>
              </a:ext>
            </a:extLst>
          </p:cNvPr>
          <p:cNvSpPr/>
          <p:nvPr/>
        </p:nvSpPr>
        <p:spPr>
          <a:xfrm>
            <a:off x="7718712" y="55755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8" name="타원 177">
            <a:extLst>
              <a:ext uri="{FF2B5EF4-FFF2-40B4-BE49-F238E27FC236}">
                <a16:creationId xmlns="" xmlns:a16="http://schemas.microsoft.com/office/drawing/2014/main" id="{6E987167-316A-42F8-9B4B-3FA81F2F122C}"/>
              </a:ext>
            </a:extLst>
          </p:cNvPr>
          <p:cNvSpPr/>
          <p:nvPr/>
        </p:nvSpPr>
        <p:spPr>
          <a:xfrm>
            <a:off x="6735851" y="413778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2019.05.30</a:t>
            </a:r>
            <a:r>
              <a:rPr lang="ko-KR" altLang="en-US" sz="1400" dirty="0" smtClean="0">
                <a:solidFill>
                  <a:schemeClr val="bg1"/>
                </a:solidFill>
              </a:rPr>
              <a:t>추가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222" name="직선 화살표 연결선 221">
            <a:extLst>
              <a:ext uri="{FF2B5EF4-FFF2-40B4-BE49-F238E27FC236}">
                <a16:creationId xmlns="" xmlns:a16="http://schemas.microsoft.com/office/drawing/2014/main" id="{814100AD-9C19-5148-9880-60DE935EEE89}"/>
              </a:ext>
            </a:extLst>
          </p:cNvPr>
          <p:cNvCxnSpPr>
            <a:cxnSpLocks/>
          </p:cNvCxnSpPr>
          <p:nvPr/>
        </p:nvCxnSpPr>
        <p:spPr>
          <a:xfrm flipH="1">
            <a:off x="3698158" y="4333998"/>
            <a:ext cx="2136" cy="714768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2922709" y="4804496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pic>
        <p:nvPicPr>
          <p:cNvPr id="226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92833" y="4264825"/>
            <a:ext cx="138346" cy="138346"/>
          </a:xfrm>
          <a:prstGeom prst="rect">
            <a:avLst/>
          </a:prstGeom>
        </p:spPr>
      </p:pic>
      <p:sp>
        <p:nvSpPr>
          <p:cNvPr id="243" name="직사각형 242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356353" y="3861067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244" name="그림 243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60272" y="3952928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45" name="직사각형 244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697844" y="3971139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46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61137" y="4232944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bg1">
                    <a:lumMod val="75000"/>
                  </a:scheme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534254" y="4557741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8" name="TextBox 247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1505806" y="4552473"/>
            <a:ext cx="82394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Select all</a:t>
            </a:r>
            <a:r>
              <a:rPr kumimoji="1" lang="en-US" altLang="ko-KR" sz="600" dirty="0"/>
              <a:t> / </a:t>
            </a:r>
            <a:r>
              <a:rPr kumimoji="1" lang="en-US" altLang="ko-KR" sz="600" u="sng" dirty="0"/>
              <a:t>Deselect all</a:t>
            </a:r>
            <a:endParaRPr kumimoji="1" lang="ko-KR" altLang="en-US" sz="600" u="sng" dirty="0"/>
          </a:p>
        </p:txBody>
      </p:sp>
      <p:cxnSp>
        <p:nvCxnSpPr>
          <p:cNvPr id="250" name="직선 연결선[R] 249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534254" y="4744724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1970021" y="4246605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="" xmlns:a16="http://schemas.microsoft.com/office/drawing/2014/main" id="{A81B8CDB-D77F-9B44-8949-64E2CEB61759}"/>
              </a:ext>
            </a:extLst>
          </p:cNvPr>
          <p:cNvSpPr txBox="1"/>
          <p:nvPr/>
        </p:nvSpPr>
        <p:spPr>
          <a:xfrm>
            <a:off x="352755" y="3664948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smtClean="0"/>
              <a:t>기본상태</a:t>
            </a:r>
            <a:endParaRPr kumimoji="1" lang="ko-KR" altLang="en-US" sz="800" b="1" dirty="0"/>
          </a:p>
        </p:txBody>
      </p:sp>
      <p:pic>
        <p:nvPicPr>
          <p:cNvPr id="262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5915" y="4264825"/>
            <a:ext cx="138346" cy="138346"/>
          </a:xfrm>
          <a:prstGeom prst="rect">
            <a:avLst/>
          </a:prstGeom>
        </p:spPr>
      </p:pic>
      <p:sp>
        <p:nvSpPr>
          <p:cNvPr id="263" name="사각형 설명선[R] 262">
            <a:extLst>
              <a:ext uri="{FF2B5EF4-FFF2-40B4-BE49-F238E27FC236}">
                <a16:creationId xmlns="" xmlns:a16="http://schemas.microsoft.com/office/drawing/2014/main" id="{0955C5CD-96DC-A54B-90FA-91A1C5CD7C04}"/>
              </a:ext>
            </a:extLst>
          </p:cNvPr>
          <p:cNvSpPr/>
          <p:nvPr/>
        </p:nvSpPr>
        <p:spPr>
          <a:xfrm>
            <a:off x="876749" y="4784223"/>
            <a:ext cx="1214041" cy="257369"/>
          </a:xfrm>
          <a:prstGeom prst="wedgeRectCallout">
            <a:avLst>
              <a:gd name="adj1" fmla="val 25299"/>
              <a:gd name="adj2" fmla="val -19066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We are displaying 1000 data.</a:t>
            </a:r>
          </a:p>
          <a:p>
            <a:r>
              <a:rPr kumimoji="1" lang="en-US" altLang="ko-KR" sz="600" dirty="0">
                <a:solidFill>
                  <a:schemeClr val="tx1"/>
                </a:solidFill>
                <a:latin typeface="+mj-lt"/>
              </a:rPr>
              <a:t>Try searching to find more data.</a:t>
            </a:r>
            <a:endParaRPr kumimoji="1" lang="ko-KR" altLang="en-US" sz="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64" name="TextBox 263">
            <a:extLst>
              <a:ext uri="{FF2B5EF4-FFF2-40B4-BE49-F238E27FC236}">
                <a16:creationId xmlns="" xmlns:a16="http://schemas.microsoft.com/office/drawing/2014/main" id="{B57F83E0-D11F-7F46-BA5F-4689AB8B7ECC}"/>
              </a:ext>
            </a:extLst>
          </p:cNvPr>
          <p:cNvSpPr txBox="1"/>
          <p:nvPr/>
        </p:nvSpPr>
        <p:spPr>
          <a:xfrm>
            <a:off x="879040" y="4364650"/>
            <a:ext cx="1137097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</a:rPr>
              <a:t>항목수가</a:t>
            </a:r>
            <a:r>
              <a:rPr kumimoji="1" lang="ko-KR" altLang="en-US" sz="500" dirty="0">
                <a:solidFill>
                  <a:schemeClr val="bg1"/>
                </a:solidFill>
              </a:rPr>
              <a:t> </a:t>
            </a:r>
            <a:r>
              <a:rPr kumimoji="1" lang="en-US" altLang="ko-KR" sz="500" dirty="0">
                <a:solidFill>
                  <a:schemeClr val="bg1"/>
                </a:solidFill>
              </a:rPr>
              <a:t>1000</a:t>
            </a:r>
            <a:r>
              <a:rPr kumimoji="1" lang="ko-KR" altLang="en-US" sz="500" dirty="0">
                <a:solidFill>
                  <a:schemeClr val="bg1"/>
                </a:solidFill>
              </a:rPr>
              <a:t>개 초과인 경우만 노출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265" name="직사각형 264">
            <a:extLst>
              <a:ext uri="{FF2B5EF4-FFF2-40B4-BE49-F238E27FC236}">
                <a16:creationId xmlns="" xmlns:a16="http://schemas.microsoft.com/office/drawing/2014/main" id="{B31298CC-164A-1C42-AD97-8D35B881A289}"/>
              </a:ext>
            </a:extLst>
          </p:cNvPr>
          <p:cNvSpPr/>
          <p:nvPr/>
        </p:nvSpPr>
        <p:spPr>
          <a:xfrm>
            <a:off x="881341" y="4472948"/>
            <a:ext cx="1313901" cy="606629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577936" y="5118868"/>
            <a:ext cx="649217" cy="64633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☑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 </a:t>
            </a:r>
            <a:r>
              <a:rPr lang="en-US" altLang="ko-KR" sz="70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pic>
        <p:nvPicPr>
          <p:cNvPr id="267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39801" y="4260469"/>
            <a:ext cx="138346" cy="138346"/>
          </a:xfrm>
          <a:prstGeom prst="rect">
            <a:avLst/>
          </a:prstGeom>
        </p:spPr>
      </p:pic>
      <p:pic>
        <p:nvPicPr>
          <p:cNvPr id="268" name="그래픽 19" descr="경고">
            <a:extLst>
              <a:ext uri="{FF2B5EF4-FFF2-40B4-BE49-F238E27FC236}">
                <a16:creationId xmlns="" xmlns:a16="http://schemas.microsoft.com/office/drawing/2014/main" id="{F844CA5F-E55E-D24B-84FD-18689ABF91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82410" y="4260468"/>
            <a:ext cx="138346" cy="138346"/>
          </a:xfrm>
          <a:prstGeom prst="rect">
            <a:avLst/>
          </a:prstGeom>
        </p:spPr>
      </p:pic>
      <p:sp>
        <p:nvSpPr>
          <p:cNvPr id="272" name="TextBox 271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559457" y="293101"/>
            <a:ext cx="1418978" cy="307777"/>
          </a:xfrm>
          <a:prstGeom prst="rect">
            <a:avLst/>
          </a:prstGeom>
          <a:solidFill>
            <a:srgbClr val="FF40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2019.06.13</a:t>
            </a:r>
            <a:r>
              <a:rPr lang="ko-KR" altLang="en-US" sz="1400" dirty="0" smtClean="0">
                <a:solidFill>
                  <a:schemeClr val="bg1"/>
                </a:solidFill>
              </a:rPr>
              <a:t>변경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3" name="TextBox 272">
            <a:extLst>
              <a:ext uri="{FF2B5EF4-FFF2-40B4-BE49-F238E27FC236}">
                <a16:creationId xmlns="" xmlns:a16="http://schemas.microsoft.com/office/drawing/2014/main" id="{DF92DE28-5BE1-CD46-8ED7-DDB9D750F4A8}"/>
              </a:ext>
            </a:extLst>
          </p:cNvPr>
          <p:cNvSpPr txBox="1"/>
          <p:nvPr/>
        </p:nvSpPr>
        <p:spPr>
          <a:xfrm>
            <a:off x="334089" y="3447037"/>
            <a:ext cx="33235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000" b="1" dirty="0"/>
              <a:t>데이터가 </a:t>
            </a:r>
            <a:r>
              <a:rPr kumimoji="1" lang="en-US" altLang="ko-KR" sz="1000" b="1" dirty="0"/>
              <a:t>100</a:t>
            </a:r>
            <a:r>
              <a:rPr kumimoji="1" lang="ko-KR" altLang="en-US" sz="1000" b="1" dirty="0"/>
              <a:t>개 </a:t>
            </a:r>
            <a:r>
              <a:rPr kumimoji="1" lang="ko-KR" altLang="en-US" sz="1000" b="1"/>
              <a:t>이상인 </a:t>
            </a:r>
            <a:r>
              <a:rPr kumimoji="1" lang="ko-KR" altLang="en-US" sz="1000" b="1" smtClean="0"/>
              <a:t>경우 </a:t>
            </a:r>
            <a:r>
              <a:rPr kumimoji="1" lang="en-US" altLang="ko-KR" sz="1000" b="1" smtClean="0"/>
              <a:t>(</a:t>
            </a:r>
            <a:r>
              <a:rPr kumimoji="1" lang="en-US" altLang="ko-KR" sz="1000" b="1" dirty="0" smtClean="0"/>
              <a:t>Hide</a:t>
            </a:r>
            <a:r>
              <a:rPr kumimoji="1" lang="ko-KR" altLang="en-US" sz="1000" b="1" dirty="0"/>
              <a:t>상태의 항목 </a:t>
            </a:r>
            <a:r>
              <a:rPr kumimoji="1" lang="ko-KR" altLang="en-US" sz="1000" b="1" dirty="0" smtClean="0"/>
              <a:t>검색시</a:t>
            </a:r>
            <a:r>
              <a:rPr kumimoji="1" lang="en-US" altLang="ko-KR" sz="1000" b="1" dirty="0" smtClean="0"/>
              <a:t>)</a:t>
            </a:r>
            <a:endParaRPr kumimoji="1" lang="ko-KR" altLang="en-US" sz="1000" b="1" dirty="0"/>
          </a:p>
        </p:txBody>
      </p:sp>
      <p:sp>
        <p:nvSpPr>
          <p:cNvPr id="115" name="직사각형 114"/>
          <p:cNvSpPr/>
          <p:nvPr/>
        </p:nvSpPr>
        <p:spPr>
          <a:xfrm>
            <a:off x="3015385" y="5414207"/>
            <a:ext cx="1759062" cy="144073"/>
          </a:xfrm>
          <a:prstGeom prst="rect">
            <a:avLst/>
          </a:prstGeom>
          <a:solidFill>
            <a:srgbClr val="FF40FF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</a:rPr>
              <a:t>검색 결과가 없을 </a:t>
            </a:r>
            <a:r>
              <a:rPr kumimoji="1" lang="ko-KR" altLang="en-US" sz="700">
                <a:solidFill>
                  <a:schemeClr val="bg1"/>
                </a:solidFill>
              </a:rPr>
              <a:t>경우만 </a:t>
            </a:r>
            <a:r>
              <a:rPr kumimoji="1" lang="ko-KR" altLang="en-US" sz="700" smtClean="0">
                <a:solidFill>
                  <a:schemeClr val="bg1"/>
                </a:solidFill>
              </a:rPr>
              <a:t>경고문구가 </a:t>
            </a:r>
            <a:r>
              <a:rPr kumimoji="1" lang="ko-KR" altLang="en-US" sz="700" dirty="0">
                <a:solidFill>
                  <a:schemeClr val="bg1"/>
                </a:solidFill>
              </a:rPr>
              <a:t>나옴</a:t>
            </a:r>
          </a:p>
        </p:txBody>
      </p:sp>
    </p:spTree>
    <p:extLst>
      <p:ext uri="{BB962C8B-B14F-4D97-AF65-F5344CB8AC3E}">
        <p14:creationId xmlns:p14="http://schemas.microsoft.com/office/powerpoint/2010/main" val="506129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="" xmlns:a16="http://schemas.microsoft.com/office/drawing/2014/main" id="{9D452B1E-F816-404E-8689-4E00671E06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Single selection</a:t>
            </a:r>
            <a:endParaRPr kumimoji="1"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="" xmlns:a16="http://schemas.microsoft.com/office/drawing/2014/main" id="{D3BA0D90-6485-E240-9B62-3550F9EBE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/>
              <a:t>Filter</a:t>
            </a:r>
            <a:r>
              <a:rPr kumimoji="1" lang="ko-KR" altLang="en-US" b="1" dirty="0"/>
              <a:t> </a:t>
            </a:r>
            <a:r>
              <a:rPr kumimoji="1" lang="en-US" altLang="ko-KR" b="1" dirty="0" smtClean="0"/>
              <a:t>widget</a:t>
            </a:r>
            <a:r>
              <a:rPr kumimoji="1" lang="ko-KR" altLang="en-US" b="1" dirty="0" smtClean="0"/>
              <a:t> </a:t>
            </a:r>
            <a:r>
              <a:rPr kumimoji="1" lang="en-US" altLang="ko-KR" b="1" dirty="0" smtClean="0"/>
              <a:t>(</a:t>
            </a:r>
            <a:r>
              <a:rPr kumimoji="1" lang="ko-KR" altLang="en-US" b="1" dirty="0" smtClean="0"/>
              <a:t>단건 </a:t>
            </a:r>
            <a:r>
              <a:rPr kumimoji="1" lang="mr-IN" altLang="ko-KR" b="1" dirty="0" smtClean="0"/>
              <a:t>–</a:t>
            </a:r>
            <a:r>
              <a:rPr kumimoji="1" lang="ko-KR" altLang="en-US" b="1" dirty="0" smtClean="0"/>
              <a:t> 셀렉트박스형</a:t>
            </a:r>
            <a:r>
              <a:rPr kumimoji="1" lang="en-US" altLang="ko-KR" b="1" dirty="0" smtClean="0"/>
              <a:t>)</a:t>
            </a:r>
            <a:r>
              <a:rPr kumimoji="1" lang="ko-KR" altLang="en-US" b="1" dirty="0" smtClean="0"/>
              <a:t> </a:t>
            </a:r>
            <a:endParaRPr kumimoji="1" lang="ko-KR" altLang="en-US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4645EF1D-985A-9843-B720-B15144C30FC5}"/>
              </a:ext>
            </a:extLst>
          </p:cNvPr>
          <p:cNvSpPr/>
          <p:nvPr/>
        </p:nvSpPr>
        <p:spPr>
          <a:xfrm>
            <a:off x="328921" y="1063676"/>
            <a:ext cx="2160000" cy="192315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34DE4592-1107-AD4A-9340-1094D7DF551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32840" y="115553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30711904-9687-3548-AB30-8E6362ECE2C2}"/>
              </a:ext>
            </a:extLst>
          </p:cNvPr>
          <p:cNvSpPr/>
          <p:nvPr/>
        </p:nvSpPr>
        <p:spPr>
          <a:xfrm>
            <a:off x="670412" y="117374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7" name="Username Box">
            <a:extLst>
              <a:ext uri="{FF2B5EF4-FFF2-40B4-BE49-F238E27FC236}">
                <a16:creationId xmlns="" xmlns:a16="http://schemas.microsoft.com/office/drawing/2014/main" id="{BD699B99-2DC1-B148-B0FA-8DFA9F0A86FA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32840" y="1443764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All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457FD979-8AF4-C746-A3C2-AF2E269D13CC}"/>
              </a:ext>
            </a:extLst>
          </p:cNvPr>
          <p:cNvSpPr/>
          <p:nvPr/>
        </p:nvSpPr>
        <p:spPr>
          <a:xfrm>
            <a:off x="2281217" y="1469322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 Regular" charset="-127"/>
              </a:rPr>
              <a:t>▼</a:t>
            </a:r>
            <a:endParaRPr lang="ko-KR" altLang="en-US" dirty="0">
              <a:latin typeface="+mj-lt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05A90D90-E118-7944-B6CF-B925F8CC062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41" y="1460938"/>
            <a:ext cx="137742" cy="137742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35FD74-C83B-1041-A7FC-DA467A242443}"/>
              </a:ext>
            </a:extLst>
          </p:cNvPr>
          <p:cNvSpPr/>
          <p:nvPr/>
        </p:nvSpPr>
        <p:spPr>
          <a:xfrm>
            <a:off x="2673826" y="1065710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F54D9F7-CE67-874E-8456-D6319AAFC4C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777745" y="1157570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7645266A-DD74-5E4A-B58F-78908233757F}"/>
              </a:ext>
            </a:extLst>
          </p:cNvPr>
          <p:cNvSpPr/>
          <p:nvPr/>
        </p:nvSpPr>
        <p:spPr>
          <a:xfrm>
            <a:off x="3015317" y="1175781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42" name="Username Box">
            <a:extLst>
              <a:ext uri="{FF2B5EF4-FFF2-40B4-BE49-F238E27FC236}">
                <a16:creationId xmlns="" xmlns:a16="http://schemas.microsoft.com/office/drawing/2014/main" id="{7F8CD5D4-6302-E64A-9E51-8EA3A1F3CB1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2778609" y="1437587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="" xmlns:a16="http://schemas.microsoft.com/office/drawing/2014/main" id="{14112D45-6459-5D47-8BB7-7EFC7E70F701}"/>
              </a:ext>
            </a:extLst>
          </p:cNvPr>
          <p:cNvSpPr/>
          <p:nvPr/>
        </p:nvSpPr>
        <p:spPr>
          <a:xfrm>
            <a:off x="4626712" y="1463146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D7C8DF10-864B-4D4B-92C2-4B2DDA686180}"/>
              </a:ext>
            </a:extLst>
          </p:cNvPr>
          <p:cNvSpPr/>
          <p:nvPr/>
        </p:nvSpPr>
        <p:spPr>
          <a:xfrm>
            <a:off x="2777745" y="1606771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45" name="직선 연결선[R] 44">
            <a:extLst>
              <a:ext uri="{FF2B5EF4-FFF2-40B4-BE49-F238E27FC236}">
                <a16:creationId xmlns="" xmlns:a16="http://schemas.microsoft.com/office/drawing/2014/main" id="{C6950302-21B8-324F-93CE-0ACD15BB6473}"/>
              </a:ext>
            </a:extLst>
          </p:cNvPr>
          <p:cNvCxnSpPr/>
          <p:nvPr/>
        </p:nvCxnSpPr>
        <p:spPr>
          <a:xfrm>
            <a:off x="4666599" y="2074467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47EFB0DA-16D2-6048-848A-ED9BE8FAD68D}"/>
              </a:ext>
            </a:extLst>
          </p:cNvPr>
          <p:cNvSpPr txBox="1"/>
          <p:nvPr/>
        </p:nvSpPr>
        <p:spPr>
          <a:xfrm>
            <a:off x="2866599" y="1692893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EDDBD130-03C8-0D41-9832-26BA6AFC3F25}"/>
              </a:ext>
            </a:extLst>
          </p:cNvPr>
          <p:cNvSpPr txBox="1"/>
          <p:nvPr/>
        </p:nvSpPr>
        <p:spPr>
          <a:xfrm>
            <a:off x="4370043" y="1687625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cxnSp>
        <p:nvCxnSpPr>
          <p:cNvPr id="49" name="직선 연결선[R] 48">
            <a:extLst>
              <a:ext uri="{FF2B5EF4-FFF2-40B4-BE49-F238E27FC236}">
                <a16:creationId xmlns="" xmlns:a16="http://schemas.microsoft.com/office/drawing/2014/main" id="{A644A438-BFAE-E64D-A982-5F066025592F}"/>
              </a:ext>
            </a:extLst>
          </p:cNvPr>
          <p:cNvCxnSpPr/>
          <p:nvPr/>
        </p:nvCxnSpPr>
        <p:spPr>
          <a:xfrm>
            <a:off x="2866599" y="1879876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="" xmlns:a16="http://schemas.microsoft.com/office/drawing/2014/main" id="{9BCB5370-5802-254F-B209-6614A8C87415}"/>
              </a:ext>
            </a:extLst>
          </p:cNvPr>
          <p:cNvSpPr/>
          <p:nvPr/>
        </p:nvSpPr>
        <p:spPr>
          <a:xfrm>
            <a:off x="5014295" y="388680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="" xmlns:a16="http://schemas.microsoft.com/office/drawing/2014/main" id="{6CDC554F-D3A0-3647-A58F-A0DD25C2661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18214" y="397866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576658FD-75DE-BC4B-81A9-E68AD1B72B94}"/>
              </a:ext>
            </a:extLst>
          </p:cNvPr>
          <p:cNvSpPr/>
          <p:nvPr/>
        </p:nvSpPr>
        <p:spPr>
          <a:xfrm>
            <a:off x="5355786" y="399687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57" name="Username Box">
            <a:extLst>
              <a:ext uri="{FF2B5EF4-FFF2-40B4-BE49-F238E27FC236}">
                <a16:creationId xmlns="" xmlns:a16="http://schemas.microsoft.com/office/drawing/2014/main" id="{CC2F847A-BCF5-394C-86B5-E9F47A7F670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119079" y="425867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Value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="" xmlns:a16="http://schemas.microsoft.com/office/drawing/2014/main" id="{2384A64D-892C-AF4F-A516-6B5416B35DDF}"/>
              </a:ext>
            </a:extLst>
          </p:cNvPr>
          <p:cNvSpPr/>
          <p:nvPr/>
        </p:nvSpPr>
        <p:spPr>
          <a:xfrm>
            <a:off x="6430272" y="428423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EB50EED7-1A29-3F49-B9C7-F7AD526856FE}"/>
              </a:ext>
            </a:extLst>
          </p:cNvPr>
          <p:cNvSpPr/>
          <p:nvPr/>
        </p:nvSpPr>
        <p:spPr>
          <a:xfrm>
            <a:off x="5118214" y="4427863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="" xmlns:a16="http://schemas.microsoft.com/office/drawing/2014/main" id="{7B27561C-DCCD-3B44-AB44-A8381934AE9C}"/>
              </a:ext>
            </a:extLst>
          </p:cNvPr>
          <p:cNvCxnSpPr/>
          <p:nvPr/>
        </p:nvCxnSpPr>
        <p:spPr>
          <a:xfrm>
            <a:off x="6982403" y="4895560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8C4CF8E2-04D2-EF44-AFB3-879A2938A9A6}"/>
              </a:ext>
            </a:extLst>
          </p:cNvPr>
          <p:cNvSpPr txBox="1"/>
          <p:nvPr/>
        </p:nvSpPr>
        <p:spPr>
          <a:xfrm>
            <a:off x="5207068" y="451398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101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38B98D34-B0E5-1349-974D-51AB81A1DA75}"/>
              </a:ext>
            </a:extLst>
          </p:cNvPr>
          <p:cNvSpPr txBox="1"/>
          <p:nvPr/>
        </p:nvSpPr>
        <p:spPr>
          <a:xfrm>
            <a:off x="6706008" y="4508718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63" name="직사각형 62">
            <a:extLst>
              <a:ext uri="{FF2B5EF4-FFF2-40B4-BE49-F238E27FC236}">
                <a16:creationId xmlns="" xmlns:a16="http://schemas.microsoft.com/office/drawing/2014/main" id="{4629DD2C-8F27-6B42-9150-6197AAF17FF2}"/>
              </a:ext>
            </a:extLst>
          </p:cNvPr>
          <p:cNvSpPr/>
          <p:nvPr/>
        </p:nvSpPr>
        <p:spPr>
          <a:xfrm>
            <a:off x="5268783" y="4796157"/>
            <a:ext cx="649217" cy="78771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⦿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64" name="직선 연결선[R] 63">
            <a:extLst>
              <a:ext uri="{FF2B5EF4-FFF2-40B4-BE49-F238E27FC236}">
                <a16:creationId xmlns="" xmlns:a16="http://schemas.microsoft.com/office/drawing/2014/main" id="{8DA61711-4690-AD4A-B9DE-FB6B72FC7A82}"/>
              </a:ext>
            </a:extLst>
          </p:cNvPr>
          <p:cNvCxnSpPr/>
          <p:nvPr/>
        </p:nvCxnSpPr>
        <p:spPr>
          <a:xfrm>
            <a:off x="5207068" y="470096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888CD4D-AACF-D246-A38A-0D47E6AB1B24}"/>
              </a:ext>
            </a:extLst>
          </p:cNvPr>
          <p:cNvSpPr txBox="1"/>
          <p:nvPr/>
        </p:nvSpPr>
        <p:spPr>
          <a:xfrm>
            <a:off x="6627963" y="427234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D5B40E79-BE70-E448-AD3D-C8F77DCAB4F8}"/>
              </a:ext>
            </a:extLst>
          </p:cNvPr>
          <p:cNvSpPr/>
          <p:nvPr/>
        </p:nvSpPr>
        <p:spPr>
          <a:xfrm>
            <a:off x="2679243" y="3883802"/>
            <a:ext cx="2160000" cy="219939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="" xmlns:a16="http://schemas.microsoft.com/office/drawing/2014/main" id="{EB9CDDB6-F9B7-E143-A24C-744D399984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2783162" y="397566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7" name="직사각형 66">
            <a:extLst>
              <a:ext uri="{FF2B5EF4-FFF2-40B4-BE49-F238E27FC236}">
                <a16:creationId xmlns="" xmlns:a16="http://schemas.microsoft.com/office/drawing/2014/main" id="{61CD1188-C2A0-DC41-B781-1D2530B506D2}"/>
              </a:ext>
            </a:extLst>
          </p:cNvPr>
          <p:cNvSpPr/>
          <p:nvPr/>
        </p:nvSpPr>
        <p:spPr>
          <a:xfrm>
            <a:off x="3020734" y="399387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72" name="Username Box">
            <a:extLst>
              <a:ext uri="{FF2B5EF4-FFF2-40B4-BE49-F238E27FC236}">
                <a16:creationId xmlns="" xmlns:a16="http://schemas.microsoft.com/office/drawing/2014/main" id="{5D37663A-35DD-9247-B137-A43828E0D084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784027" y="425567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BCC56A26-FCF1-854B-BE79-41C0E0A91BD3}"/>
              </a:ext>
            </a:extLst>
          </p:cNvPr>
          <p:cNvSpPr/>
          <p:nvPr/>
        </p:nvSpPr>
        <p:spPr>
          <a:xfrm>
            <a:off x="4095220" y="428123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D43C8AD0-83C4-6249-BDB4-53634F4160E6}"/>
              </a:ext>
            </a:extLst>
          </p:cNvPr>
          <p:cNvSpPr/>
          <p:nvPr/>
        </p:nvSpPr>
        <p:spPr>
          <a:xfrm>
            <a:off x="2783162" y="4424863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7A755395-3E09-8A4D-A00A-9DA1D72B024D}"/>
              </a:ext>
            </a:extLst>
          </p:cNvPr>
          <p:cNvSpPr txBox="1"/>
          <p:nvPr/>
        </p:nvSpPr>
        <p:spPr>
          <a:xfrm>
            <a:off x="2872016" y="451098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8DFAC8E9-108D-0247-9040-C822B1CD316C}"/>
              </a:ext>
            </a:extLst>
          </p:cNvPr>
          <p:cNvSpPr txBox="1"/>
          <p:nvPr/>
        </p:nvSpPr>
        <p:spPr>
          <a:xfrm>
            <a:off x="4370956" y="4505718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24C26888-0BEB-6346-855D-23145A0232CA}"/>
              </a:ext>
            </a:extLst>
          </p:cNvPr>
          <p:cNvSpPr/>
          <p:nvPr/>
        </p:nvSpPr>
        <p:spPr>
          <a:xfrm>
            <a:off x="2933731" y="4793157"/>
            <a:ext cx="63478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accent6"/>
                </a:solidFill>
                <a:cs typeface="Nanum Gothic" charset="-127"/>
              </a:rPr>
              <a:t>○    </a:t>
            </a:r>
            <a:r>
              <a:rPr lang="en-US" altLang="ko-KR" sz="700" dirty="0" err="1">
                <a:solidFill>
                  <a:schemeClr val="accent6"/>
                </a:solidFill>
                <a:cs typeface="Nanum Gothic" charset="-127"/>
              </a:rPr>
              <a:t>HideValue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cxnSp>
        <p:nvCxnSpPr>
          <p:cNvPr id="79" name="직선 연결선[R] 78">
            <a:extLst>
              <a:ext uri="{FF2B5EF4-FFF2-40B4-BE49-F238E27FC236}">
                <a16:creationId xmlns="" xmlns:a16="http://schemas.microsoft.com/office/drawing/2014/main" id="{04958100-894A-FD40-AE31-A4532E7FCE55}"/>
              </a:ext>
            </a:extLst>
          </p:cNvPr>
          <p:cNvCxnSpPr/>
          <p:nvPr/>
        </p:nvCxnSpPr>
        <p:spPr>
          <a:xfrm>
            <a:off x="2872016" y="469796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C515C351-33E8-2E41-94F8-4AB66378DDF2}"/>
              </a:ext>
            </a:extLst>
          </p:cNvPr>
          <p:cNvSpPr txBox="1"/>
          <p:nvPr/>
        </p:nvSpPr>
        <p:spPr>
          <a:xfrm>
            <a:off x="4292911" y="426934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C1644C04-5C57-0E47-B3E8-D1295362B834}"/>
              </a:ext>
            </a:extLst>
          </p:cNvPr>
          <p:cNvSpPr/>
          <p:nvPr/>
        </p:nvSpPr>
        <p:spPr>
          <a:xfrm>
            <a:off x="330351" y="3883802"/>
            <a:ext cx="2160000" cy="256054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="" xmlns:a16="http://schemas.microsoft.com/office/drawing/2014/main" id="{7B56490C-D2EA-0F4A-BD91-042FB1BA28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434270" y="3975663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3" name="직사각형 82">
            <a:extLst>
              <a:ext uri="{FF2B5EF4-FFF2-40B4-BE49-F238E27FC236}">
                <a16:creationId xmlns="" xmlns:a16="http://schemas.microsoft.com/office/drawing/2014/main" id="{19A6C957-F2EF-9340-BD6D-5022CE2F8FD0}"/>
              </a:ext>
            </a:extLst>
          </p:cNvPr>
          <p:cNvSpPr/>
          <p:nvPr/>
        </p:nvSpPr>
        <p:spPr>
          <a:xfrm>
            <a:off x="671842" y="3993874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88" name="Username Box">
            <a:extLst>
              <a:ext uri="{FF2B5EF4-FFF2-40B4-BE49-F238E27FC236}">
                <a16:creationId xmlns="" xmlns:a16="http://schemas.microsoft.com/office/drawing/2014/main" id="{EDE955F8-0B3D-7C40-B0B0-60B0DD15E0A8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35135" y="4255679"/>
            <a:ext cx="1444569" cy="17967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Hide</a:t>
            </a:r>
            <a:r>
              <a:rPr kumimoji="1" lang="en-US" altLang="ko-KR" sz="700" b="1" dirty="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 Regular" charset="-127"/>
              </a:rPr>
              <a:t>|</a:t>
            </a:r>
            <a:endParaRPr kumimoji="1" lang="fi-FI" altLang="ko-KR" sz="700" b="1" dirty="0">
              <a:solidFill>
                <a:schemeClr val="bg1">
                  <a:lumMod val="75000"/>
                </a:scheme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 Regular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F4BDAD15-B4ED-CF4B-B7F8-EB68608CA3E6}"/>
              </a:ext>
            </a:extLst>
          </p:cNvPr>
          <p:cNvSpPr/>
          <p:nvPr/>
        </p:nvSpPr>
        <p:spPr>
          <a:xfrm>
            <a:off x="1746328" y="4281239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A1CF861F-DB25-7B4A-924E-C2F656999AC7}"/>
              </a:ext>
            </a:extLst>
          </p:cNvPr>
          <p:cNvSpPr/>
          <p:nvPr/>
        </p:nvSpPr>
        <p:spPr>
          <a:xfrm>
            <a:off x="427271" y="4450463"/>
            <a:ext cx="1980000" cy="1519849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="" xmlns:a16="http://schemas.microsoft.com/office/drawing/2014/main" id="{0C5DAAEF-A8CC-654C-9B60-37046B107911}"/>
              </a:ext>
            </a:extLst>
          </p:cNvPr>
          <p:cNvSpPr txBox="1"/>
          <p:nvPr/>
        </p:nvSpPr>
        <p:spPr>
          <a:xfrm>
            <a:off x="516125" y="4536586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="" xmlns:a16="http://schemas.microsoft.com/office/drawing/2014/main" id="{204F6BD8-66DC-3E47-B2DF-3CFA1D5CF86E}"/>
              </a:ext>
            </a:extLst>
          </p:cNvPr>
          <p:cNvSpPr txBox="1"/>
          <p:nvPr/>
        </p:nvSpPr>
        <p:spPr>
          <a:xfrm>
            <a:off x="2015065" y="4531318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CAFEDD26-E647-7C40-AAB4-525C9654E810}"/>
              </a:ext>
            </a:extLst>
          </p:cNvPr>
          <p:cNvSpPr/>
          <p:nvPr/>
        </p:nvSpPr>
        <p:spPr>
          <a:xfrm>
            <a:off x="577840" y="5038676"/>
            <a:ext cx="378309" cy="1407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cs typeface="Nanum Gothic" charset="-127"/>
              </a:rPr>
              <a:t>No result</a:t>
            </a:r>
          </a:p>
        </p:txBody>
      </p:sp>
      <p:cxnSp>
        <p:nvCxnSpPr>
          <p:cNvPr id="95" name="직선 연결선[R] 94">
            <a:extLst>
              <a:ext uri="{FF2B5EF4-FFF2-40B4-BE49-F238E27FC236}">
                <a16:creationId xmlns="" xmlns:a16="http://schemas.microsoft.com/office/drawing/2014/main" id="{A709B6B6-23AE-2644-A635-DA5C1AA217FE}"/>
              </a:ext>
            </a:extLst>
          </p:cNvPr>
          <p:cNvCxnSpPr/>
          <p:nvPr/>
        </p:nvCxnSpPr>
        <p:spPr>
          <a:xfrm>
            <a:off x="516125" y="4723569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="" xmlns:a16="http://schemas.microsoft.com/office/drawing/2014/main" id="{D06A0CF8-657C-B140-923E-B92926C4C9A8}"/>
              </a:ext>
            </a:extLst>
          </p:cNvPr>
          <p:cNvSpPr txBox="1"/>
          <p:nvPr/>
        </p:nvSpPr>
        <p:spPr>
          <a:xfrm>
            <a:off x="1944019" y="4269340"/>
            <a:ext cx="422158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</a:rPr>
              <a:t>Search All</a:t>
            </a:r>
            <a:endParaRPr kumimoji="1" lang="ko-KR" altLang="en-US" sz="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="" xmlns:a16="http://schemas.microsoft.com/office/drawing/2014/main" id="{0A838EEF-4823-4E45-ADD5-0C5CA511E7E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241727" y="2738224"/>
            <a:ext cx="423619" cy="107523"/>
          </a:xfrm>
          <a:prstGeom prst="rect">
            <a:avLst/>
          </a:prstGeom>
        </p:spPr>
      </p:pic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7A79F37B-DD2B-0C4A-B339-43CFFEF6B9C2}"/>
              </a:ext>
            </a:extLst>
          </p:cNvPr>
          <p:cNvGrpSpPr/>
          <p:nvPr/>
        </p:nvGrpSpPr>
        <p:grpSpPr>
          <a:xfrm rot="10800000" flipV="1">
            <a:off x="2867409" y="2748391"/>
            <a:ext cx="151148" cy="76099"/>
            <a:chOff x="4465188" y="1361650"/>
            <a:chExt cx="335526" cy="132138"/>
          </a:xfrm>
        </p:grpSpPr>
        <p:sp>
          <p:nvSpPr>
            <p:cNvPr id="99" name="직사각형 98">
              <a:extLst>
                <a:ext uri="{FF2B5EF4-FFF2-40B4-BE49-F238E27FC236}">
                  <a16:creationId xmlns="" xmlns:a16="http://schemas.microsoft.com/office/drawing/2014/main" id="{5C904C2E-4D2B-C74D-94AC-9D257D05BBA9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2593C5CA-7E2E-7F4C-AF7B-31A9DCEC362A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01" name="모서리가 둥근 직사각형 58">
            <a:extLst>
              <a:ext uri="{FF2B5EF4-FFF2-40B4-BE49-F238E27FC236}">
                <a16:creationId xmlns="" xmlns:a16="http://schemas.microsoft.com/office/drawing/2014/main" id="{B4E3FE70-78C7-9845-831A-F00BE4AC8EE8}"/>
              </a:ext>
            </a:extLst>
          </p:cNvPr>
          <p:cNvSpPr/>
          <p:nvPr/>
        </p:nvSpPr>
        <p:spPr>
          <a:xfrm>
            <a:off x="3071797" y="2739267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2" name="직선 연결선[R] 101">
            <a:extLst>
              <a:ext uri="{FF2B5EF4-FFF2-40B4-BE49-F238E27FC236}">
                <a16:creationId xmlns="" xmlns:a16="http://schemas.microsoft.com/office/drawing/2014/main" id="{4AE6B2BF-EF59-3945-9E56-4DEABBCD89DB}"/>
              </a:ext>
            </a:extLst>
          </p:cNvPr>
          <p:cNvCxnSpPr/>
          <p:nvPr/>
        </p:nvCxnSpPr>
        <p:spPr>
          <a:xfrm>
            <a:off x="2866599" y="2666740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="" xmlns:a16="http://schemas.microsoft.com/office/drawing/2014/main" id="{E01380E6-31E8-2D4C-999F-08D7F732D846}"/>
              </a:ext>
            </a:extLst>
          </p:cNvPr>
          <p:cNvSpPr/>
          <p:nvPr/>
        </p:nvSpPr>
        <p:spPr>
          <a:xfrm>
            <a:off x="7358747" y="1064812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04" name="그림 103">
            <a:extLst>
              <a:ext uri="{FF2B5EF4-FFF2-40B4-BE49-F238E27FC236}">
                <a16:creationId xmlns="" xmlns:a16="http://schemas.microsoft.com/office/drawing/2014/main" id="{4CD0ED8A-F3E3-5A44-92A4-2269C6FE9C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7462666" y="1156672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78E0468B-8DF7-F241-8950-A343099AC2D1}"/>
              </a:ext>
            </a:extLst>
          </p:cNvPr>
          <p:cNvSpPr/>
          <p:nvPr/>
        </p:nvSpPr>
        <p:spPr>
          <a:xfrm>
            <a:off x="7700238" y="1174883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10" name="Username Box">
            <a:extLst>
              <a:ext uri="{FF2B5EF4-FFF2-40B4-BE49-F238E27FC236}">
                <a16:creationId xmlns="" xmlns:a16="http://schemas.microsoft.com/office/drawing/2014/main" id="{BD2B8764-F4A9-1941-9F44-A02A66CF89A5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7463530" y="1436689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="" xmlns:a16="http://schemas.microsoft.com/office/drawing/2014/main" id="{909C02FD-74C1-8440-9601-183727055DAF}"/>
              </a:ext>
            </a:extLst>
          </p:cNvPr>
          <p:cNvSpPr/>
          <p:nvPr/>
        </p:nvSpPr>
        <p:spPr>
          <a:xfrm>
            <a:off x="9311633" y="1462248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A2E4876F-5C73-1B4C-BE1A-FCD0BD385932}"/>
              </a:ext>
            </a:extLst>
          </p:cNvPr>
          <p:cNvSpPr/>
          <p:nvPr/>
        </p:nvSpPr>
        <p:spPr>
          <a:xfrm>
            <a:off x="7462666" y="1605873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7069EFE6-6A6E-0A43-B7E9-734DDC4FCF2B}"/>
              </a:ext>
            </a:extLst>
          </p:cNvPr>
          <p:cNvSpPr txBox="1"/>
          <p:nvPr/>
        </p:nvSpPr>
        <p:spPr>
          <a:xfrm>
            <a:off x="7551520" y="1691995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A37C233B-54BE-814E-A138-B214D00E2A03}"/>
              </a:ext>
            </a:extLst>
          </p:cNvPr>
          <p:cNvSpPr txBox="1"/>
          <p:nvPr/>
        </p:nvSpPr>
        <p:spPr>
          <a:xfrm>
            <a:off x="9054964" y="1686727"/>
            <a:ext cx="296556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u="sng" dirty="0"/>
              <a:t>Deselect</a:t>
            </a:r>
            <a:endParaRPr kumimoji="1" lang="ko-KR" altLang="en-US" sz="600" u="sng" dirty="0"/>
          </a:p>
        </p:txBody>
      </p:sp>
      <p:sp>
        <p:nvSpPr>
          <p:cNvPr id="116" name="직사각형 115">
            <a:extLst>
              <a:ext uri="{FF2B5EF4-FFF2-40B4-BE49-F238E27FC236}">
                <a16:creationId xmlns="" xmlns:a16="http://schemas.microsoft.com/office/drawing/2014/main" id="{B715DF3B-B453-2A42-951A-0C7EBF43F857}"/>
              </a:ext>
            </a:extLst>
          </p:cNvPr>
          <p:cNvSpPr/>
          <p:nvPr/>
        </p:nvSpPr>
        <p:spPr>
          <a:xfrm>
            <a:off x="7613235" y="1974166"/>
            <a:ext cx="649217" cy="14414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</p:txBody>
      </p:sp>
      <p:cxnSp>
        <p:nvCxnSpPr>
          <p:cNvPr id="117" name="직선 연결선[R] 116">
            <a:extLst>
              <a:ext uri="{FF2B5EF4-FFF2-40B4-BE49-F238E27FC236}">
                <a16:creationId xmlns="" xmlns:a16="http://schemas.microsoft.com/office/drawing/2014/main" id="{8D81E5DB-2B57-554A-AC07-EFFA95B29FA4}"/>
              </a:ext>
            </a:extLst>
          </p:cNvPr>
          <p:cNvCxnSpPr/>
          <p:nvPr/>
        </p:nvCxnSpPr>
        <p:spPr>
          <a:xfrm>
            <a:off x="7551520" y="1878978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그림 117">
            <a:extLst>
              <a:ext uri="{FF2B5EF4-FFF2-40B4-BE49-F238E27FC236}">
                <a16:creationId xmlns="" xmlns:a16="http://schemas.microsoft.com/office/drawing/2014/main" id="{331841C1-3E6C-6648-B468-7FE3359FCCF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8926648" y="2737326"/>
            <a:ext cx="423619" cy="107523"/>
          </a:xfrm>
          <a:prstGeom prst="rect">
            <a:avLst/>
          </a:prstGeom>
        </p:spPr>
      </p:pic>
      <p:grpSp>
        <p:nvGrpSpPr>
          <p:cNvPr id="119" name="그룹 118">
            <a:extLst>
              <a:ext uri="{FF2B5EF4-FFF2-40B4-BE49-F238E27FC236}">
                <a16:creationId xmlns="" xmlns:a16="http://schemas.microsoft.com/office/drawing/2014/main" id="{DA8D8768-8B1F-1349-83FA-B0242D309612}"/>
              </a:ext>
            </a:extLst>
          </p:cNvPr>
          <p:cNvGrpSpPr/>
          <p:nvPr/>
        </p:nvGrpSpPr>
        <p:grpSpPr>
          <a:xfrm rot="10800000" flipV="1">
            <a:off x="7562684" y="2747493"/>
            <a:ext cx="151452" cy="76099"/>
            <a:chOff x="4633572" y="1361650"/>
            <a:chExt cx="336201" cy="132138"/>
          </a:xfrm>
        </p:grpSpPr>
        <p:sp>
          <p:nvSpPr>
            <p:cNvPr id="120" name="직사각형 119">
              <a:extLst>
                <a:ext uri="{FF2B5EF4-FFF2-40B4-BE49-F238E27FC236}">
                  <a16:creationId xmlns="" xmlns:a16="http://schemas.microsoft.com/office/drawing/2014/main" id="{42FEA35F-B09A-B44F-9CD1-7CCE789012B4}"/>
                </a:ext>
              </a:extLst>
            </p:cNvPr>
            <p:cNvSpPr/>
            <p:nvPr/>
          </p:nvSpPr>
          <p:spPr>
            <a:xfrm>
              <a:off x="4802632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="" xmlns:a16="http://schemas.microsoft.com/office/drawing/2014/main" id="{2B882CF0-2038-5F4C-B9B9-D5F1A1091B67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accent6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22" name="모서리가 둥근 직사각형 58">
            <a:extLst>
              <a:ext uri="{FF2B5EF4-FFF2-40B4-BE49-F238E27FC236}">
                <a16:creationId xmlns="" xmlns:a16="http://schemas.microsoft.com/office/drawing/2014/main" id="{BF53C177-9209-D447-B345-2C7772C04468}"/>
              </a:ext>
            </a:extLst>
          </p:cNvPr>
          <p:cNvSpPr/>
          <p:nvPr/>
        </p:nvSpPr>
        <p:spPr>
          <a:xfrm>
            <a:off x="7814669" y="2738369"/>
            <a:ext cx="402354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Selected (</a:t>
            </a:r>
            <a:r>
              <a:rPr lang="en-US" altLang="ko-KR" sz="500" dirty="0">
                <a:solidFill>
                  <a:srgbClr val="707B81"/>
                </a:solidFill>
                <a:latin typeface="+mn-ea"/>
                <a:cs typeface="Nanum Gothic" charset="-127"/>
              </a:rPr>
              <a:t>1)</a:t>
            </a:r>
          </a:p>
        </p:txBody>
      </p:sp>
      <p:cxnSp>
        <p:nvCxnSpPr>
          <p:cNvPr id="123" name="직선 연결선[R] 122">
            <a:extLst>
              <a:ext uri="{FF2B5EF4-FFF2-40B4-BE49-F238E27FC236}">
                <a16:creationId xmlns="" xmlns:a16="http://schemas.microsoft.com/office/drawing/2014/main" id="{C7B947EF-BEC5-BC4E-A617-53CEC243D187}"/>
              </a:ext>
            </a:extLst>
          </p:cNvPr>
          <p:cNvCxnSpPr/>
          <p:nvPr/>
        </p:nvCxnSpPr>
        <p:spPr>
          <a:xfrm>
            <a:off x="7551520" y="2665842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그림 144">
            <a:extLst>
              <a:ext uri="{FF2B5EF4-FFF2-40B4-BE49-F238E27FC236}">
                <a16:creationId xmlns="" xmlns:a16="http://schemas.microsoft.com/office/drawing/2014/main" id="{17D0E4C9-63EF-ED4D-A52A-51BD196C0B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1892506" y="5797612"/>
            <a:ext cx="423619" cy="107523"/>
          </a:xfrm>
          <a:prstGeom prst="rect">
            <a:avLst/>
          </a:prstGeom>
        </p:spPr>
      </p:pic>
      <p:grpSp>
        <p:nvGrpSpPr>
          <p:cNvPr id="146" name="그룹 145">
            <a:extLst>
              <a:ext uri="{FF2B5EF4-FFF2-40B4-BE49-F238E27FC236}">
                <a16:creationId xmlns="" xmlns:a16="http://schemas.microsoft.com/office/drawing/2014/main" id="{2C98603A-10EE-524C-A3B5-12A1D71C6155}"/>
              </a:ext>
            </a:extLst>
          </p:cNvPr>
          <p:cNvGrpSpPr/>
          <p:nvPr/>
        </p:nvGrpSpPr>
        <p:grpSpPr>
          <a:xfrm rot="10800000" flipV="1">
            <a:off x="495182" y="5796204"/>
            <a:ext cx="151148" cy="76099"/>
            <a:chOff x="4465188" y="1361650"/>
            <a:chExt cx="335526" cy="132138"/>
          </a:xfrm>
        </p:grpSpPr>
        <p:sp>
          <p:nvSpPr>
            <p:cNvPr id="147" name="직사각형 146">
              <a:extLst>
                <a:ext uri="{FF2B5EF4-FFF2-40B4-BE49-F238E27FC236}">
                  <a16:creationId xmlns="" xmlns:a16="http://schemas.microsoft.com/office/drawing/2014/main" id="{FCC86E25-AC61-0947-8789-EBF0F0881EDC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="" xmlns:a16="http://schemas.microsoft.com/office/drawing/2014/main" id="{518484E9-CDCD-B842-8D3A-2D4CA5676E51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49" name="모서리가 둥근 직사각형 58">
            <a:extLst>
              <a:ext uri="{FF2B5EF4-FFF2-40B4-BE49-F238E27FC236}">
                <a16:creationId xmlns="" xmlns:a16="http://schemas.microsoft.com/office/drawing/2014/main" id="{340AAC3C-15E5-974F-A4B6-410FCCEF2994}"/>
              </a:ext>
            </a:extLst>
          </p:cNvPr>
          <p:cNvSpPr/>
          <p:nvPr/>
        </p:nvSpPr>
        <p:spPr>
          <a:xfrm>
            <a:off x="699570" y="5787080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50" name="직선 연결선[R] 149">
            <a:extLst>
              <a:ext uri="{FF2B5EF4-FFF2-40B4-BE49-F238E27FC236}">
                <a16:creationId xmlns="" xmlns:a16="http://schemas.microsoft.com/office/drawing/2014/main" id="{B6842FA3-A31F-9841-B561-91F8B0CD6629}"/>
              </a:ext>
            </a:extLst>
          </p:cNvPr>
          <p:cNvCxnSpPr/>
          <p:nvPr/>
        </p:nvCxnSpPr>
        <p:spPr>
          <a:xfrm>
            <a:off x="495912" y="5714553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그림 156">
            <a:extLst>
              <a:ext uri="{FF2B5EF4-FFF2-40B4-BE49-F238E27FC236}">
                <a16:creationId xmlns="" xmlns:a16="http://schemas.microsoft.com/office/drawing/2014/main" id="{EAAFC125-7D4D-2040-B4AC-C4BEEE9FC684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4255540" y="5759539"/>
            <a:ext cx="423619" cy="107523"/>
          </a:xfrm>
          <a:prstGeom prst="rect">
            <a:avLst/>
          </a:prstGeom>
        </p:spPr>
      </p:pic>
      <p:grpSp>
        <p:nvGrpSpPr>
          <p:cNvPr id="158" name="그룹 157">
            <a:extLst>
              <a:ext uri="{FF2B5EF4-FFF2-40B4-BE49-F238E27FC236}">
                <a16:creationId xmlns="" xmlns:a16="http://schemas.microsoft.com/office/drawing/2014/main" id="{DA99A920-0028-C64C-97E6-B68B855B20A9}"/>
              </a:ext>
            </a:extLst>
          </p:cNvPr>
          <p:cNvGrpSpPr/>
          <p:nvPr/>
        </p:nvGrpSpPr>
        <p:grpSpPr>
          <a:xfrm rot="10800000" flipV="1">
            <a:off x="2858216" y="5769706"/>
            <a:ext cx="151148" cy="76099"/>
            <a:chOff x="4465188" y="1361650"/>
            <a:chExt cx="335526" cy="132138"/>
          </a:xfrm>
        </p:grpSpPr>
        <p:sp>
          <p:nvSpPr>
            <p:cNvPr id="159" name="직사각형 158">
              <a:extLst>
                <a:ext uri="{FF2B5EF4-FFF2-40B4-BE49-F238E27FC236}">
                  <a16:creationId xmlns="" xmlns:a16="http://schemas.microsoft.com/office/drawing/2014/main" id="{D7F8EDA0-09A0-494F-BD09-C713F2CEFD64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="" xmlns:a16="http://schemas.microsoft.com/office/drawing/2014/main" id="{B078F287-468A-2546-B5D6-AFA804DEAA15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1" name="모서리가 둥근 직사각형 58">
            <a:extLst>
              <a:ext uri="{FF2B5EF4-FFF2-40B4-BE49-F238E27FC236}">
                <a16:creationId xmlns="" xmlns:a16="http://schemas.microsoft.com/office/drawing/2014/main" id="{5823E412-163B-7842-8293-CC211A184988}"/>
              </a:ext>
            </a:extLst>
          </p:cNvPr>
          <p:cNvSpPr/>
          <p:nvPr/>
        </p:nvSpPr>
        <p:spPr>
          <a:xfrm>
            <a:off x="3062604" y="576058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162" name="직선 연결선[R] 161">
            <a:extLst>
              <a:ext uri="{FF2B5EF4-FFF2-40B4-BE49-F238E27FC236}">
                <a16:creationId xmlns="" xmlns:a16="http://schemas.microsoft.com/office/drawing/2014/main" id="{A3B30831-10FB-8C4D-99E6-DD7896A4D9E0}"/>
              </a:ext>
            </a:extLst>
          </p:cNvPr>
          <p:cNvCxnSpPr/>
          <p:nvPr/>
        </p:nvCxnSpPr>
        <p:spPr>
          <a:xfrm>
            <a:off x="2858946" y="568805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그림 150">
            <a:extLst>
              <a:ext uri="{FF2B5EF4-FFF2-40B4-BE49-F238E27FC236}">
                <a16:creationId xmlns="" xmlns:a16="http://schemas.microsoft.com/office/drawing/2014/main" id="{112348EC-4E81-0E45-A0EA-B39F42F895B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578997" y="5759539"/>
            <a:ext cx="423619" cy="107523"/>
          </a:xfrm>
          <a:prstGeom prst="rect">
            <a:avLst/>
          </a:prstGeom>
        </p:spPr>
      </p:pic>
      <p:cxnSp>
        <p:nvCxnSpPr>
          <p:cNvPr id="156" name="직선 연결선[R] 155">
            <a:extLst>
              <a:ext uri="{FF2B5EF4-FFF2-40B4-BE49-F238E27FC236}">
                <a16:creationId xmlns="" xmlns:a16="http://schemas.microsoft.com/office/drawing/2014/main" id="{ED058B49-A5E4-344E-802D-F810810AB2DF}"/>
              </a:ext>
            </a:extLst>
          </p:cNvPr>
          <p:cNvCxnSpPr/>
          <p:nvPr/>
        </p:nvCxnSpPr>
        <p:spPr>
          <a:xfrm>
            <a:off x="5182403" y="568805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그룹 162">
            <a:extLst>
              <a:ext uri="{FF2B5EF4-FFF2-40B4-BE49-F238E27FC236}">
                <a16:creationId xmlns="" xmlns:a16="http://schemas.microsoft.com/office/drawing/2014/main" id="{3BAF5AA4-2408-2945-9BE1-921D8C6E3BE9}"/>
              </a:ext>
            </a:extLst>
          </p:cNvPr>
          <p:cNvGrpSpPr/>
          <p:nvPr/>
        </p:nvGrpSpPr>
        <p:grpSpPr>
          <a:xfrm rot="10800000" flipV="1">
            <a:off x="5182403" y="5776816"/>
            <a:ext cx="151148" cy="76099"/>
            <a:chOff x="4465188" y="1361650"/>
            <a:chExt cx="335526" cy="132138"/>
          </a:xfrm>
        </p:grpSpPr>
        <p:sp>
          <p:nvSpPr>
            <p:cNvPr id="164" name="직사각형 163">
              <a:extLst>
                <a:ext uri="{FF2B5EF4-FFF2-40B4-BE49-F238E27FC236}">
                  <a16:creationId xmlns="" xmlns:a16="http://schemas.microsoft.com/office/drawing/2014/main" id="{E67857CF-A332-D843-B891-B0EA1E86F8D0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165" name="직사각형 164">
              <a:extLst>
                <a:ext uri="{FF2B5EF4-FFF2-40B4-BE49-F238E27FC236}">
                  <a16:creationId xmlns="" xmlns:a16="http://schemas.microsoft.com/office/drawing/2014/main" id="{D100B8F7-36D6-7E45-B181-5C008D3773FD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166" name="모서리가 둥근 직사각형 58">
            <a:extLst>
              <a:ext uri="{FF2B5EF4-FFF2-40B4-BE49-F238E27FC236}">
                <a16:creationId xmlns="" xmlns:a16="http://schemas.microsoft.com/office/drawing/2014/main" id="{2DC51270-1B62-7C40-A16B-4A6E33E53E05}"/>
              </a:ext>
            </a:extLst>
          </p:cNvPr>
          <p:cNvSpPr/>
          <p:nvPr/>
        </p:nvSpPr>
        <p:spPr>
          <a:xfrm>
            <a:off x="5386791" y="576769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="" xmlns:a16="http://schemas.microsoft.com/office/drawing/2014/main" id="{46730417-515E-494E-B841-5B54458B64F3}"/>
              </a:ext>
            </a:extLst>
          </p:cNvPr>
          <p:cNvSpPr/>
          <p:nvPr/>
        </p:nvSpPr>
        <p:spPr>
          <a:xfrm>
            <a:off x="3048759" y="4842866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="" xmlns:a16="http://schemas.microsoft.com/office/drawing/2014/main" id="{64E6AE4A-A3A8-624F-A00B-369A39F6AD7A}"/>
              </a:ext>
            </a:extLst>
          </p:cNvPr>
          <p:cNvSpPr/>
          <p:nvPr/>
        </p:nvSpPr>
        <p:spPr>
          <a:xfrm>
            <a:off x="5384506" y="5483304"/>
            <a:ext cx="87907" cy="87907"/>
          </a:xfrm>
          <a:prstGeom prst="ellipse">
            <a:avLst/>
          </a:prstGeom>
          <a:solidFill>
            <a:schemeClr val="accent6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prstClr val="white"/>
                </a:solidFill>
                <a:latin typeface="+mn-ea"/>
                <a:cs typeface="Nanum Gothic" charset="-127"/>
              </a:rPr>
              <a:t>t</a:t>
            </a:r>
            <a:endParaRPr kumimoji="1" lang="ko-KR" altLang="en-US" sz="4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="" xmlns:a16="http://schemas.microsoft.com/office/drawing/2014/main" id="{D2C15D3D-1AE3-4949-8C91-9548967B223F}"/>
              </a:ext>
            </a:extLst>
          </p:cNvPr>
          <p:cNvSpPr/>
          <p:nvPr/>
        </p:nvSpPr>
        <p:spPr>
          <a:xfrm>
            <a:off x="5009668" y="1063675"/>
            <a:ext cx="2160000" cy="192315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pic>
        <p:nvPicPr>
          <p:cNvPr id="199" name="그림 198">
            <a:extLst>
              <a:ext uri="{FF2B5EF4-FFF2-40B4-BE49-F238E27FC236}">
                <a16:creationId xmlns="" xmlns:a16="http://schemas.microsoft.com/office/drawing/2014/main" id="{A07778BC-003B-BF42-9CC4-19C1C83DE4B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6" t="35993" r="27215" b="51523"/>
          <a:stretch/>
        </p:blipFill>
        <p:spPr>
          <a:xfrm>
            <a:off x="5113587" y="1155535"/>
            <a:ext cx="177708" cy="14414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799C62A8-66F2-7A42-8ADE-E76905DBB4D0}"/>
              </a:ext>
            </a:extLst>
          </p:cNvPr>
          <p:cNvSpPr/>
          <p:nvPr/>
        </p:nvSpPr>
        <p:spPr>
          <a:xfrm>
            <a:off x="5351159" y="1173746"/>
            <a:ext cx="269304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1" dirty="0">
                <a:solidFill>
                  <a:prstClr val="black"/>
                </a:solidFill>
                <a:latin typeface="+mj-lt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201" name="Username Box">
            <a:extLst>
              <a:ext uri="{FF2B5EF4-FFF2-40B4-BE49-F238E27FC236}">
                <a16:creationId xmlns="" xmlns:a16="http://schemas.microsoft.com/office/drawing/2014/main" id="{B95CDCF4-E95B-E045-9ADA-357C684EA57F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5114451" y="1435552"/>
            <a:ext cx="1980000" cy="1656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Search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="" xmlns:a16="http://schemas.microsoft.com/office/drawing/2014/main" id="{74D2CAB7-B134-4649-97A1-34788590DE3A}"/>
              </a:ext>
            </a:extLst>
          </p:cNvPr>
          <p:cNvSpPr/>
          <p:nvPr/>
        </p:nvSpPr>
        <p:spPr>
          <a:xfrm>
            <a:off x="6962554" y="1461111"/>
            <a:ext cx="84960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dirty="0"/>
          </a:p>
        </p:txBody>
      </p:sp>
      <p:sp>
        <p:nvSpPr>
          <p:cNvPr id="203" name="직사각형 202">
            <a:extLst>
              <a:ext uri="{FF2B5EF4-FFF2-40B4-BE49-F238E27FC236}">
                <a16:creationId xmlns="" xmlns:a16="http://schemas.microsoft.com/office/drawing/2014/main" id="{844F9985-66E5-E442-AC52-4971BE304013}"/>
              </a:ext>
            </a:extLst>
          </p:cNvPr>
          <p:cNvSpPr/>
          <p:nvPr/>
        </p:nvSpPr>
        <p:spPr>
          <a:xfrm>
            <a:off x="5113587" y="1604736"/>
            <a:ext cx="1980000" cy="12837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no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204" name="직선 연결선[R] 203">
            <a:extLst>
              <a:ext uri="{FF2B5EF4-FFF2-40B4-BE49-F238E27FC236}">
                <a16:creationId xmlns="" xmlns:a16="http://schemas.microsoft.com/office/drawing/2014/main" id="{24C8B5F8-A637-CD40-B53B-F32DE12FE2AD}"/>
              </a:ext>
            </a:extLst>
          </p:cNvPr>
          <p:cNvCxnSpPr/>
          <p:nvPr/>
        </p:nvCxnSpPr>
        <p:spPr>
          <a:xfrm>
            <a:off x="7002441" y="2072432"/>
            <a:ext cx="0" cy="210054"/>
          </a:xfrm>
          <a:prstGeom prst="line">
            <a:avLst/>
          </a:prstGeom>
          <a:ln w="57150" cap="rnd">
            <a:solidFill>
              <a:srgbClr val="00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="" xmlns:a16="http://schemas.microsoft.com/office/drawing/2014/main" id="{34A6841A-4F03-0F4A-8AFB-70A04B6A94F3}"/>
              </a:ext>
            </a:extLst>
          </p:cNvPr>
          <p:cNvSpPr txBox="1"/>
          <p:nvPr/>
        </p:nvSpPr>
        <p:spPr>
          <a:xfrm>
            <a:off x="5202441" y="1690858"/>
            <a:ext cx="32701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Total </a:t>
            </a:r>
            <a:r>
              <a:rPr kumimoji="1" lang="en-US" altLang="ko-KR" sz="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="" xmlns:a16="http://schemas.microsoft.com/office/drawing/2014/main" id="{B3312655-3FF0-4C4D-A545-CAD2D6BDF6D9}"/>
              </a:ext>
            </a:extLst>
          </p:cNvPr>
          <p:cNvSpPr txBox="1"/>
          <p:nvPr/>
        </p:nvSpPr>
        <p:spPr>
          <a:xfrm>
            <a:off x="6697870" y="1685590"/>
            <a:ext cx="30457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600" b="1" u="sng" dirty="0">
                <a:solidFill>
                  <a:schemeClr val="accent6"/>
                </a:solidFill>
              </a:rPr>
              <a:t>Deselect</a:t>
            </a:r>
            <a:endParaRPr kumimoji="1" lang="ko-KR" altLang="en-US" sz="600" b="1" u="sng" dirty="0">
              <a:solidFill>
                <a:schemeClr val="accent6"/>
              </a:solidFill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="" xmlns:a16="http://schemas.microsoft.com/office/drawing/2014/main" id="{E977D19E-60B0-314C-805D-005EC237C9A3}"/>
              </a:ext>
            </a:extLst>
          </p:cNvPr>
          <p:cNvSpPr/>
          <p:nvPr/>
        </p:nvSpPr>
        <p:spPr>
          <a:xfrm>
            <a:off x="5264156" y="1973029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 </a:t>
            </a:r>
            <a:endParaRPr kumimoji="1" lang="en-US" altLang="ko-KR" sz="700" dirty="0">
              <a:latin typeface="+mj-lt"/>
              <a:cs typeface="Nanum Gothic" charset="-127"/>
            </a:endParaRPr>
          </a:p>
        </p:txBody>
      </p:sp>
      <p:cxnSp>
        <p:nvCxnSpPr>
          <p:cNvPr id="208" name="직선 연결선[R] 207">
            <a:extLst>
              <a:ext uri="{FF2B5EF4-FFF2-40B4-BE49-F238E27FC236}">
                <a16:creationId xmlns="" xmlns:a16="http://schemas.microsoft.com/office/drawing/2014/main" id="{09720277-2390-2A4D-BABD-0E07AC0B4A5E}"/>
              </a:ext>
            </a:extLst>
          </p:cNvPr>
          <p:cNvCxnSpPr/>
          <p:nvPr/>
        </p:nvCxnSpPr>
        <p:spPr>
          <a:xfrm>
            <a:off x="5202441" y="1877841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0" name="그림 209">
            <a:extLst>
              <a:ext uri="{FF2B5EF4-FFF2-40B4-BE49-F238E27FC236}">
                <a16:creationId xmlns="" xmlns:a16="http://schemas.microsoft.com/office/drawing/2014/main" id="{552587CD-BECA-EC44-95A6-C089E84CFFC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6577569" y="2736189"/>
            <a:ext cx="423619" cy="107523"/>
          </a:xfrm>
          <a:prstGeom prst="rect">
            <a:avLst/>
          </a:prstGeom>
        </p:spPr>
      </p:pic>
      <p:grpSp>
        <p:nvGrpSpPr>
          <p:cNvPr id="211" name="그룹 210">
            <a:extLst>
              <a:ext uri="{FF2B5EF4-FFF2-40B4-BE49-F238E27FC236}">
                <a16:creationId xmlns="" xmlns:a16="http://schemas.microsoft.com/office/drawing/2014/main" id="{0F31A473-C828-FB48-9D20-B4B6268CF9AF}"/>
              </a:ext>
            </a:extLst>
          </p:cNvPr>
          <p:cNvGrpSpPr/>
          <p:nvPr/>
        </p:nvGrpSpPr>
        <p:grpSpPr>
          <a:xfrm rot="10800000" flipV="1">
            <a:off x="5203251" y="2746356"/>
            <a:ext cx="151148" cy="76099"/>
            <a:chOff x="4465188" y="1361650"/>
            <a:chExt cx="335526" cy="132138"/>
          </a:xfrm>
        </p:grpSpPr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5FF72845-1AD7-1E43-9337-4875770A1EB1}"/>
                </a:ext>
              </a:extLst>
            </p:cNvPr>
            <p:cNvSpPr/>
            <p:nvPr/>
          </p:nvSpPr>
          <p:spPr>
            <a:xfrm>
              <a:off x="4465188" y="1361650"/>
              <a:ext cx="167141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9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="" xmlns:a16="http://schemas.microsoft.com/office/drawing/2014/main" id="{18493BD5-2597-1141-94AD-DE4105F04F1B}"/>
                </a:ext>
              </a:extLst>
            </p:cNvPr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✓</a:t>
              </a:r>
            </a:p>
          </p:txBody>
        </p:sp>
      </p:grpSp>
      <p:sp>
        <p:nvSpPr>
          <p:cNvPr id="212" name="모서리가 둥근 직사각형 58">
            <a:extLst>
              <a:ext uri="{FF2B5EF4-FFF2-40B4-BE49-F238E27FC236}">
                <a16:creationId xmlns="" xmlns:a16="http://schemas.microsoft.com/office/drawing/2014/main" id="{EF517D1F-9266-6F4C-988D-11888D0ED7C2}"/>
              </a:ext>
            </a:extLst>
          </p:cNvPr>
          <p:cNvSpPr/>
          <p:nvPr/>
        </p:nvSpPr>
        <p:spPr>
          <a:xfrm>
            <a:off x="5407639" y="2737232"/>
            <a:ext cx="89768" cy="92333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rgbClr val="707B81"/>
                </a:solidFill>
                <a:latin typeface="+mn-ea"/>
                <a:cs typeface="Nanum Gothic" charset="-127"/>
              </a:rPr>
              <a:t>All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cxnSp>
        <p:nvCxnSpPr>
          <p:cNvPr id="213" name="직선 연결선[R] 212">
            <a:extLst>
              <a:ext uri="{FF2B5EF4-FFF2-40B4-BE49-F238E27FC236}">
                <a16:creationId xmlns="" xmlns:a16="http://schemas.microsoft.com/office/drawing/2014/main" id="{F50AE3EC-7987-674D-935D-4FCC3F271B9D}"/>
              </a:ext>
            </a:extLst>
          </p:cNvPr>
          <p:cNvCxnSpPr/>
          <p:nvPr/>
        </p:nvCxnSpPr>
        <p:spPr>
          <a:xfrm>
            <a:off x="5202441" y="2664705"/>
            <a:ext cx="18000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그림 215">
            <a:extLst>
              <a:ext uri="{FF2B5EF4-FFF2-40B4-BE49-F238E27FC236}">
                <a16:creationId xmlns="" xmlns:a16="http://schemas.microsoft.com/office/drawing/2014/main" id="{C3FB168C-2081-EC47-A1E0-47187E64BB5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507" t="18765" r="58164" b="15538"/>
          <a:stretch/>
        </p:blipFill>
        <p:spPr>
          <a:xfrm>
            <a:off x="6813195" y="1724063"/>
            <a:ext cx="100997" cy="158840"/>
          </a:xfrm>
          <a:prstGeom prst="rect">
            <a:avLst/>
          </a:prstGeom>
        </p:spPr>
      </p:pic>
      <p:sp>
        <p:nvSpPr>
          <p:cNvPr id="217" name="TextBox 216">
            <a:extLst>
              <a:ext uri="{FF2B5EF4-FFF2-40B4-BE49-F238E27FC236}">
                <a16:creationId xmlns="" xmlns:a16="http://schemas.microsoft.com/office/drawing/2014/main" id="{2B707CDD-66F9-0941-917F-344D4821706E}"/>
              </a:ext>
            </a:extLst>
          </p:cNvPr>
          <p:cNvSpPr txBox="1"/>
          <p:nvPr/>
        </p:nvSpPr>
        <p:spPr>
          <a:xfrm>
            <a:off x="6574408" y="1203067"/>
            <a:ext cx="50654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No filtering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AEB5338B-76C9-B54E-946D-8765AE208B0B}"/>
              </a:ext>
            </a:extLst>
          </p:cNvPr>
          <p:cNvSpPr/>
          <p:nvPr/>
        </p:nvSpPr>
        <p:spPr>
          <a:xfrm>
            <a:off x="2863945" y="1974166"/>
            <a:ext cx="649217" cy="6254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ValueABC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Value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가나다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cs typeface="Nanum Gothic" charset="-127"/>
              </a:rPr>
              <a:t> </a:t>
            </a:r>
            <a:endParaRPr kumimoji="1" lang="en-US" altLang="ko-KR" sz="700" dirty="0">
              <a:latin typeface="+mj-lt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...</a:t>
            </a:r>
            <a:endParaRPr lang="en-US" altLang="ko-KR" sz="700" dirty="0">
              <a:solidFill>
                <a:schemeClr val="accent6"/>
              </a:solidFill>
              <a:cs typeface="Nanum Gothic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="" xmlns:a16="http://schemas.microsoft.com/office/drawing/2014/main" id="{2F1A5C46-EBAE-D04B-82EF-2327B2011006}"/>
              </a:ext>
            </a:extLst>
          </p:cNvPr>
          <p:cNvSpPr txBox="1"/>
          <p:nvPr/>
        </p:nvSpPr>
        <p:spPr>
          <a:xfrm>
            <a:off x="332034" y="898011"/>
            <a:ext cx="41036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 err="1"/>
              <a:t>기본상태</a:t>
            </a:r>
            <a:endParaRPr kumimoji="1" lang="ko-KR" altLang="en-US" sz="8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="" xmlns:a16="http://schemas.microsoft.com/office/drawing/2014/main" id="{A068227D-F99F-1246-BAE1-85585F2713D9}"/>
              </a:ext>
            </a:extLst>
          </p:cNvPr>
          <p:cNvSpPr txBox="1"/>
          <p:nvPr/>
        </p:nvSpPr>
        <p:spPr>
          <a:xfrm>
            <a:off x="2654257" y="898011"/>
            <a:ext cx="78867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활성화</a:t>
            </a:r>
            <a:r>
              <a:rPr kumimoji="1" lang="en-US" altLang="ko-KR" sz="800" b="1" dirty="0"/>
              <a:t>(Focus in)</a:t>
            </a:r>
            <a:endParaRPr kumimoji="1" lang="ko-KR" altLang="en-US" sz="8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="" xmlns:a16="http://schemas.microsoft.com/office/drawing/2014/main" id="{E57858AD-084A-4F43-8C17-6F4194D87D25}"/>
              </a:ext>
            </a:extLst>
          </p:cNvPr>
          <p:cNvSpPr txBox="1"/>
          <p:nvPr/>
        </p:nvSpPr>
        <p:spPr>
          <a:xfrm>
            <a:off x="5008020" y="898011"/>
            <a:ext cx="849592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‘</a:t>
            </a:r>
            <a:r>
              <a:rPr kumimoji="1" lang="ko-KR" altLang="en-US" sz="800" b="1" dirty="0"/>
              <a:t>선택 해제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/>
              <a:t> 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68" name="TextBox 167">
            <a:extLst>
              <a:ext uri="{FF2B5EF4-FFF2-40B4-BE49-F238E27FC236}">
                <a16:creationId xmlns="" xmlns:a16="http://schemas.microsoft.com/office/drawing/2014/main" id="{10EEDA27-5B5A-E441-AB05-74EB96EE6961}"/>
              </a:ext>
            </a:extLst>
          </p:cNvPr>
          <p:cNvSpPr txBox="1"/>
          <p:nvPr/>
        </p:nvSpPr>
        <p:spPr>
          <a:xfrm>
            <a:off x="7358747" y="898011"/>
            <a:ext cx="79188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선택 항목만 보기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="" xmlns:a16="http://schemas.microsoft.com/office/drawing/2014/main" id="{C1D11C88-69C9-F74A-99CB-3F986E660992}"/>
              </a:ext>
            </a:extLst>
          </p:cNvPr>
          <p:cNvSpPr txBox="1"/>
          <p:nvPr/>
        </p:nvSpPr>
        <p:spPr>
          <a:xfrm>
            <a:off x="328921" y="589135"/>
            <a:ext cx="2564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1000" b="1" dirty="0"/>
              <a:t>기본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="" xmlns:a16="http://schemas.microsoft.com/office/drawing/2014/main" id="{159A59AA-2EE7-4C4A-8C61-BA5E13D1BEB0}"/>
              </a:ext>
            </a:extLst>
          </p:cNvPr>
          <p:cNvSpPr txBox="1"/>
          <p:nvPr/>
        </p:nvSpPr>
        <p:spPr>
          <a:xfrm>
            <a:off x="344115" y="3701673"/>
            <a:ext cx="9313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검색 결과 없을 경우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="" xmlns:a16="http://schemas.microsoft.com/office/drawing/2014/main" id="{CE9A7EA2-2E89-394B-912A-DF7A8FFDF67B}"/>
              </a:ext>
            </a:extLst>
          </p:cNvPr>
          <p:cNvSpPr txBox="1"/>
          <p:nvPr/>
        </p:nvSpPr>
        <p:spPr>
          <a:xfrm>
            <a:off x="2691188" y="3701673"/>
            <a:ext cx="81272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800" b="1" dirty="0"/>
              <a:t>‘전체 검색</a:t>
            </a:r>
            <a:r>
              <a:rPr kumimoji="1" lang="en-US" altLang="ko-KR" sz="800" b="1" dirty="0"/>
              <a:t>’</a:t>
            </a:r>
            <a:r>
              <a:rPr kumimoji="1" lang="ko-KR" altLang="en-US" sz="800" b="1" dirty="0" err="1"/>
              <a:t>클릭시</a:t>
            </a:r>
            <a:endParaRPr kumimoji="1" lang="ko-KR" altLang="en-US" sz="800" b="1" dirty="0"/>
          </a:p>
        </p:txBody>
      </p:sp>
      <p:sp>
        <p:nvSpPr>
          <p:cNvPr id="172" name="TextBox 171">
            <a:extLst>
              <a:ext uri="{FF2B5EF4-FFF2-40B4-BE49-F238E27FC236}">
                <a16:creationId xmlns="" xmlns:a16="http://schemas.microsoft.com/office/drawing/2014/main" id="{15CB3CAF-DE15-2A4C-AA18-61D8C26B42AC}"/>
              </a:ext>
            </a:extLst>
          </p:cNvPr>
          <p:cNvSpPr txBox="1"/>
          <p:nvPr/>
        </p:nvSpPr>
        <p:spPr>
          <a:xfrm>
            <a:off x="5008020" y="3701673"/>
            <a:ext cx="81432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b="1" dirty="0"/>
              <a:t>Hide</a:t>
            </a:r>
            <a:r>
              <a:rPr kumimoji="1" lang="ko-KR" altLang="en-US" sz="800" b="1" dirty="0"/>
              <a:t> 항목 </a:t>
            </a:r>
            <a:r>
              <a:rPr kumimoji="1" lang="ko-KR" altLang="en-US" sz="800" b="1" dirty="0" err="1"/>
              <a:t>선택시</a:t>
            </a:r>
            <a:endParaRPr kumimoji="1" lang="ko-KR" altLang="en-US" sz="800" b="1" dirty="0"/>
          </a:p>
        </p:txBody>
      </p:sp>
      <p:sp>
        <p:nvSpPr>
          <p:cNvPr id="173" name="TextBox 172">
            <a:extLst>
              <a:ext uri="{FF2B5EF4-FFF2-40B4-BE49-F238E27FC236}">
                <a16:creationId xmlns="" xmlns:a16="http://schemas.microsoft.com/office/drawing/2014/main" id="{DF92DE28-5BE1-CD46-8ED7-DDB9D750F4A8}"/>
              </a:ext>
            </a:extLst>
          </p:cNvPr>
          <p:cNvSpPr txBox="1"/>
          <p:nvPr/>
        </p:nvSpPr>
        <p:spPr>
          <a:xfrm>
            <a:off x="334089" y="3447037"/>
            <a:ext cx="332351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000" b="1" dirty="0"/>
              <a:t>데이터가 </a:t>
            </a:r>
            <a:r>
              <a:rPr kumimoji="1" lang="en-US" altLang="ko-KR" sz="1000" b="1" dirty="0"/>
              <a:t>100</a:t>
            </a:r>
            <a:r>
              <a:rPr kumimoji="1" lang="ko-KR" altLang="en-US" sz="1000" b="1" dirty="0"/>
              <a:t>개 이상인 </a:t>
            </a:r>
            <a:r>
              <a:rPr kumimoji="1" lang="ko-KR" altLang="en-US" sz="1000" b="1" dirty="0" smtClean="0"/>
              <a:t>경우 </a:t>
            </a:r>
            <a:r>
              <a:rPr kumimoji="1" lang="en-US" altLang="ko-KR" sz="1000" b="1" dirty="0" smtClean="0"/>
              <a:t>(Hide</a:t>
            </a:r>
            <a:r>
              <a:rPr kumimoji="1" lang="ko-KR" altLang="en-US" sz="1000" b="1" dirty="0"/>
              <a:t>상태의 항목 </a:t>
            </a:r>
            <a:r>
              <a:rPr kumimoji="1" lang="ko-KR" altLang="en-US" sz="1000" b="1" dirty="0" smtClean="0"/>
              <a:t>검색시</a:t>
            </a:r>
            <a:r>
              <a:rPr kumimoji="1" lang="en-US" altLang="ko-KR" sz="1000" b="1" dirty="0" smtClean="0"/>
              <a:t>)</a:t>
            </a:r>
            <a:endParaRPr kumimoji="1" lang="ko-KR" altLang="en-US" sz="1000" b="1" dirty="0"/>
          </a:p>
        </p:txBody>
      </p:sp>
      <p:cxnSp>
        <p:nvCxnSpPr>
          <p:cNvPr id="179" name="꺾인 연결선[E] 178">
            <a:extLst>
              <a:ext uri="{FF2B5EF4-FFF2-40B4-BE49-F238E27FC236}">
                <a16:creationId xmlns="" xmlns:a16="http://schemas.microsoft.com/office/drawing/2014/main" id="{F733D73F-A132-8D4B-B64E-DD8D9534CC65}"/>
              </a:ext>
            </a:extLst>
          </p:cNvPr>
          <p:cNvCxnSpPr>
            <a:cxnSpLocks/>
          </p:cNvCxnSpPr>
          <p:nvPr/>
        </p:nvCxnSpPr>
        <p:spPr>
          <a:xfrm rot="5400000">
            <a:off x="3777362" y="4170780"/>
            <a:ext cx="465825" cy="948294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오른쪽 중괄호[R] 181">
            <a:extLst>
              <a:ext uri="{FF2B5EF4-FFF2-40B4-BE49-F238E27FC236}">
                <a16:creationId xmlns="" xmlns:a16="http://schemas.microsoft.com/office/drawing/2014/main" id="{C09A579D-CE04-2F42-9518-EAAF05F8CC28}"/>
              </a:ext>
            </a:extLst>
          </p:cNvPr>
          <p:cNvSpPr/>
          <p:nvPr/>
        </p:nvSpPr>
        <p:spPr>
          <a:xfrm>
            <a:off x="5884755" y="1978283"/>
            <a:ext cx="150568" cy="588632"/>
          </a:xfrm>
          <a:prstGeom prst="rightBrace">
            <a:avLst>
              <a:gd name="adj1" fmla="val 5232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EBE7852E-3D2E-3D45-BD7F-2EA58D437C66}"/>
              </a:ext>
            </a:extLst>
          </p:cNvPr>
          <p:cNvSpPr txBox="1"/>
          <p:nvPr/>
        </p:nvSpPr>
        <p:spPr>
          <a:xfrm>
            <a:off x="6040913" y="2218184"/>
            <a:ext cx="86779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500" dirty="0">
                <a:solidFill>
                  <a:schemeClr val="bg1"/>
                </a:solidFill>
              </a:rPr>
              <a:t>선택 항목 자동 해제</a:t>
            </a:r>
            <a:endParaRPr kumimoji="1" lang="en-US" altLang="ko-KR" sz="500" dirty="0">
              <a:solidFill>
                <a:schemeClr val="bg1"/>
              </a:solidFill>
            </a:endParaRPr>
          </a:p>
          <a:p>
            <a:r>
              <a:rPr kumimoji="1" lang="ko-KR" altLang="en-US" sz="500" dirty="0">
                <a:solidFill>
                  <a:schemeClr val="bg1"/>
                </a:solidFill>
              </a:rPr>
              <a:t>즉 필터를 사용 안하는 상태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="" xmlns:a16="http://schemas.microsoft.com/office/drawing/2014/main" id="{8B995DF5-2B28-9744-87FF-15D7D3785CBE}"/>
              </a:ext>
            </a:extLst>
          </p:cNvPr>
          <p:cNvSpPr txBox="1"/>
          <p:nvPr/>
        </p:nvSpPr>
        <p:spPr>
          <a:xfrm>
            <a:off x="8926648" y="3425612"/>
            <a:ext cx="1223659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1</a:t>
            </a:r>
            <a:r>
              <a:rPr kumimoji="1" lang="ko-KR" altLang="en-US" sz="500" dirty="0">
                <a:solidFill>
                  <a:schemeClr val="bg1"/>
                </a:solidFill>
              </a:rPr>
              <a:t>페이지 뿐이므로 페이지 번호 비활성화</a:t>
            </a:r>
            <a:endParaRPr kumimoji="1" lang="en-US" altLang="ko-KR" sz="500" dirty="0">
              <a:solidFill>
                <a:schemeClr val="bg1"/>
              </a:solidFill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="" xmlns:a16="http://schemas.microsoft.com/office/drawing/2014/main" id="{15AE1248-C2E5-AA4F-8892-1405568BA139}"/>
              </a:ext>
            </a:extLst>
          </p:cNvPr>
          <p:cNvSpPr txBox="1"/>
          <p:nvPr/>
        </p:nvSpPr>
        <p:spPr>
          <a:xfrm>
            <a:off x="2691188" y="5013027"/>
            <a:ext cx="2001116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 중 결과 있을 경우 노출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된 항목은 기억하지 않음</a:t>
            </a:r>
            <a:r>
              <a:rPr kumimoji="1" lang="en-US" altLang="ko-KR" sz="700" dirty="0">
                <a:solidFill>
                  <a:schemeClr val="bg1"/>
                </a:solidFill>
              </a:rPr>
              <a:t>.</a:t>
            </a:r>
            <a:r>
              <a:rPr kumimoji="1" lang="ko-KR" altLang="en-US" sz="700" dirty="0">
                <a:solidFill>
                  <a:schemeClr val="bg1"/>
                </a:solidFill>
              </a:rPr>
              <a:t> 매번 검색해야 함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en-US" altLang="ko-KR" sz="700" dirty="0">
                <a:solidFill>
                  <a:schemeClr val="bg1"/>
                </a:solidFill>
              </a:rPr>
              <a:t>(</a:t>
            </a:r>
            <a:r>
              <a:rPr kumimoji="1" lang="ko-KR" altLang="en-US" sz="700" dirty="0">
                <a:solidFill>
                  <a:schemeClr val="bg1"/>
                </a:solidFill>
              </a:rPr>
              <a:t>결과 없을 경우 </a:t>
            </a:r>
            <a:r>
              <a:rPr kumimoji="1" lang="en-US" altLang="ko-KR" sz="700" dirty="0">
                <a:solidFill>
                  <a:schemeClr val="bg1"/>
                </a:solidFill>
              </a:rPr>
              <a:t>‘No result’</a:t>
            </a:r>
            <a:r>
              <a:rPr kumimoji="1" lang="ko-KR" altLang="en-US" sz="700" dirty="0">
                <a:solidFill>
                  <a:schemeClr val="bg1"/>
                </a:solidFill>
              </a:rPr>
              <a:t> 노출</a:t>
            </a:r>
            <a:r>
              <a:rPr kumimoji="1" lang="en-US" altLang="ko-KR" sz="7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="" xmlns:a16="http://schemas.microsoft.com/office/drawing/2014/main" id="{C0671473-3AF0-DB4E-BF57-5E0D23751A19}"/>
              </a:ext>
            </a:extLst>
          </p:cNvPr>
          <p:cNvSpPr txBox="1"/>
          <p:nvPr/>
        </p:nvSpPr>
        <p:spPr>
          <a:xfrm>
            <a:off x="6021276" y="5310010"/>
            <a:ext cx="4086622" cy="359517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 err="1">
                <a:solidFill>
                  <a:schemeClr val="bg1"/>
                </a:solidFill>
              </a:rPr>
              <a:t>선택시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로 등록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 err="1">
                <a:solidFill>
                  <a:schemeClr val="bg1"/>
                </a:solidFill>
              </a:rPr>
              <a:t>여러개의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Hide</a:t>
            </a:r>
            <a:r>
              <a:rPr kumimoji="1" lang="ko-KR" altLang="en-US" sz="700" dirty="0">
                <a:solidFill>
                  <a:schemeClr val="bg1"/>
                </a:solidFill>
              </a:rPr>
              <a:t>항목을 검색할 수 있으나</a:t>
            </a:r>
            <a:r>
              <a:rPr kumimoji="1" lang="en-US" altLang="ko-KR" sz="700" dirty="0">
                <a:solidFill>
                  <a:schemeClr val="bg1"/>
                </a:solidFill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Single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selection</a:t>
            </a:r>
            <a:r>
              <a:rPr kumimoji="1" lang="ko-KR" altLang="en-US" sz="700" dirty="0">
                <a:solidFill>
                  <a:schemeClr val="bg1"/>
                </a:solidFill>
              </a:rPr>
              <a:t>이므로</a:t>
            </a:r>
            <a:r>
              <a:rPr kumimoji="1" lang="en-US" altLang="ko-KR" sz="700" dirty="0">
                <a:solidFill>
                  <a:schemeClr val="bg1"/>
                </a:solidFill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</a:rPr>
              <a:t>1</a:t>
            </a:r>
            <a:r>
              <a:rPr kumimoji="1" lang="ko-KR" altLang="en-US" sz="700" dirty="0">
                <a:solidFill>
                  <a:schemeClr val="bg1"/>
                </a:solidFill>
              </a:rPr>
              <a:t>개의 </a:t>
            </a:r>
            <a:r>
              <a:rPr kumimoji="1" lang="en-US" altLang="ko-KR" sz="700" dirty="0">
                <a:solidFill>
                  <a:schemeClr val="bg1"/>
                </a:solidFill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</a:rPr>
              <a:t>임의 필터</a:t>
            </a:r>
            <a:r>
              <a:rPr kumimoji="1" lang="en-US" altLang="ko-KR" sz="700" dirty="0">
                <a:solidFill>
                  <a:schemeClr val="bg1"/>
                </a:solidFill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</a:rPr>
              <a:t>만 사용할 수 있음 </a:t>
            </a:r>
            <a:endParaRPr kumimoji="1" lang="en-US" altLang="ko-KR" sz="700" dirty="0">
              <a:solidFill>
                <a:schemeClr val="bg1"/>
              </a:solidFill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</a:rPr>
              <a:t>화면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이탈시</a:t>
            </a:r>
            <a:r>
              <a:rPr kumimoji="1" lang="ko-KR" altLang="en-US" sz="700" dirty="0">
                <a:solidFill>
                  <a:schemeClr val="bg1"/>
                </a:solidFill>
              </a:rPr>
              <a:t> </a:t>
            </a:r>
            <a:r>
              <a:rPr kumimoji="1" lang="ko-KR" altLang="en-US" sz="700" dirty="0" err="1">
                <a:solidFill>
                  <a:schemeClr val="bg1"/>
                </a:solidFill>
              </a:rPr>
              <a:t>휘발됨</a:t>
            </a:r>
            <a:endParaRPr kumimoji="1" lang="en-US" altLang="ko-KR" sz="700" dirty="0">
              <a:solidFill>
                <a:schemeClr val="bg1"/>
              </a:solidFill>
            </a:endParaRPr>
          </a:p>
        </p:txBody>
      </p:sp>
      <p:cxnSp>
        <p:nvCxnSpPr>
          <p:cNvPr id="192" name="꺾인 연결선[E] 191">
            <a:extLst>
              <a:ext uri="{FF2B5EF4-FFF2-40B4-BE49-F238E27FC236}">
                <a16:creationId xmlns="" xmlns:a16="http://schemas.microsoft.com/office/drawing/2014/main" id="{A7EC6CFB-3D0B-4A40-A9AF-178A2E0BDED0}"/>
              </a:ext>
            </a:extLst>
          </p:cNvPr>
          <p:cNvCxnSpPr>
            <a:cxnSpLocks/>
            <a:stCxn id="206" idx="0"/>
          </p:cNvCxnSpPr>
          <p:nvPr/>
        </p:nvCxnSpPr>
        <p:spPr>
          <a:xfrm rot="16200000" flipV="1">
            <a:off x="6622043" y="1457477"/>
            <a:ext cx="389866" cy="66360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="" xmlns:a16="http://schemas.microsoft.com/office/drawing/2014/main" id="{43378005-534C-D248-BD8C-2A75ACC120C0}"/>
              </a:ext>
            </a:extLst>
          </p:cNvPr>
          <p:cNvSpPr/>
          <p:nvPr/>
        </p:nvSpPr>
        <p:spPr>
          <a:xfrm>
            <a:off x="6441560" y="1164680"/>
            <a:ext cx="720019" cy="17127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3" name="TextBox 132">
            <a:extLst>
              <a:ext uri="{FF2B5EF4-FFF2-40B4-BE49-F238E27FC236}">
                <a16:creationId xmlns="" xmlns:a16="http://schemas.microsoft.com/office/drawing/2014/main" id="{93DF4CE0-561F-489C-B178-06FC6AD9FD42}"/>
              </a:ext>
            </a:extLst>
          </p:cNvPr>
          <p:cNvSpPr txBox="1"/>
          <p:nvPr/>
        </p:nvSpPr>
        <p:spPr>
          <a:xfrm>
            <a:off x="10773022" y="-2640"/>
            <a:ext cx="1418978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추가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CBB136ED-A6E1-448D-87A7-FBD7CF00C176}"/>
              </a:ext>
            </a:extLst>
          </p:cNvPr>
          <p:cNvSpPr txBox="1"/>
          <p:nvPr/>
        </p:nvSpPr>
        <p:spPr>
          <a:xfrm>
            <a:off x="10559457" y="293101"/>
            <a:ext cx="1418978" cy="307777"/>
          </a:xfrm>
          <a:prstGeom prst="rect">
            <a:avLst/>
          </a:prstGeom>
          <a:solidFill>
            <a:srgbClr val="FF40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2019.06.13</a:t>
            </a:r>
            <a:r>
              <a:rPr lang="ko-KR" altLang="en-US" sz="1400" dirty="0" smtClean="0">
                <a:solidFill>
                  <a:schemeClr val="bg1"/>
                </a:solidFill>
              </a:rPr>
              <a:t>변경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37" name="모서리가 둥근 직사각형 58">
            <a:extLst>
              <a:ext uri="{FF2B5EF4-FFF2-40B4-BE49-F238E27FC236}">
                <a16:creationId xmlns="" xmlns:a16="http://schemas.microsoft.com/office/drawing/2014/main" id="{B1E3D760-10EF-0B44-9FC7-7AB89E19F7A8}"/>
              </a:ext>
            </a:extLst>
          </p:cNvPr>
          <p:cNvSpPr/>
          <p:nvPr/>
        </p:nvSpPr>
        <p:spPr>
          <a:xfrm>
            <a:off x="561474" y="4804496"/>
            <a:ext cx="1700787" cy="184666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If click the 'search all' button, you can search</a:t>
            </a:r>
          </a:p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cs typeface="Nanum Gothic" charset="-127"/>
                <a:sym typeface="Wingdings"/>
              </a:rPr>
              <a:t>more result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523124" y="5293649"/>
            <a:ext cx="1759062" cy="144073"/>
          </a:xfrm>
          <a:prstGeom prst="rect">
            <a:avLst/>
          </a:prstGeom>
          <a:solidFill>
            <a:srgbClr val="FF40FF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</a:rPr>
              <a:t>검색 결과가 없을 </a:t>
            </a:r>
            <a:r>
              <a:rPr kumimoji="1" lang="ko-KR" altLang="en-US" sz="700">
                <a:solidFill>
                  <a:schemeClr val="bg1"/>
                </a:solidFill>
              </a:rPr>
              <a:t>경우만 </a:t>
            </a:r>
            <a:r>
              <a:rPr kumimoji="1" lang="ko-KR" altLang="en-US" sz="700" smtClean="0">
                <a:solidFill>
                  <a:schemeClr val="bg1"/>
                </a:solidFill>
              </a:rPr>
              <a:t>경고문구가 </a:t>
            </a:r>
            <a:r>
              <a:rPr kumimoji="1" lang="ko-KR" altLang="en-US" sz="700" dirty="0">
                <a:solidFill>
                  <a:schemeClr val="bg1"/>
                </a:solidFill>
              </a:rPr>
              <a:t>나옴</a:t>
            </a:r>
          </a:p>
        </p:txBody>
      </p:sp>
    </p:spTree>
    <p:extLst>
      <p:ext uri="{BB962C8B-B14F-4D97-AF65-F5344CB8AC3E}">
        <p14:creationId xmlns:p14="http://schemas.microsoft.com/office/powerpoint/2010/main" val="2176526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7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7" ma:contentTypeDescription="새 문서를 만듭니다." ma:contentTypeScope="" ma:versionID="3fc65e016a93e137c07eb84e9dc7295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fee9b686973a9ac5600ab47f3ecb56f1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17B6A0-B2B1-4367-8485-673D4204C8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49D85F-1B3E-43AC-A85B-3AA70E622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F2528CA-127C-49CF-AD38-8CC8CA1BE1C2}">
  <ds:schemaRefs>
    <ds:schemaRef ds:uri="dce9f6cd-8cad-481c-ada1-382b0f2c0ac3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73141</TotalTime>
  <Words>17097</Words>
  <Application>Microsoft Macintosh PowerPoint</Application>
  <PresentationFormat>와이드스크린</PresentationFormat>
  <Paragraphs>5483</Paragraphs>
  <Slides>53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8" baseType="lpstr">
      <vt:lpstr>굴림</vt:lpstr>
      <vt:lpstr>나눔고딕</vt:lpstr>
      <vt:lpstr>나눔고딕OTF</vt:lpstr>
      <vt:lpstr>나눔고딕OTF ExtraBold</vt:lpstr>
      <vt:lpstr>맑은 고딕</vt:lpstr>
      <vt:lpstr>Calibri</vt:lpstr>
      <vt:lpstr>Malgun Gothic</vt:lpstr>
      <vt:lpstr>Mangal</vt:lpstr>
      <vt:lpstr>Moebius Korea</vt:lpstr>
      <vt:lpstr>Nanum Gothic</vt:lpstr>
      <vt:lpstr>Nanum Gothic ExtraBold</vt:lpstr>
      <vt:lpstr>Nanum Gothic Regular</vt:lpstr>
      <vt:lpstr>Wingdings</vt:lpstr>
      <vt:lpstr>Arial</vt:lpstr>
      <vt:lpstr>8_Office 테마</vt:lpstr>
      <vt:lpstr>C-3.3 Workbook-W-Filter</vt:lpstr>
      <vt:lpstr>Document history</vt:lpstr>
      <vt:lpstr>1 필터 위젯</vt:lpstr>
      <vt:lpstr>1. 필터 생성</vt:lpstr>
      <vt:lpstr>1. 필터 생성</vt:lpstr>
      <vt:lpstr>2. 필터 위젯(1)</vt:lpstr>
      <vt:lpstr>Filter widget (다중 - 셀렉트박스형)</vt:lpstr>
      <vt:lpstr>Filter widget (다중 - 리스트형)</vt:lpstr>
      <vt:lpstr>Filter widget (단건 – 셀렉트박스형) </vt:lpstr>
      <vt:lpstr>Filter widget (단건 – 리스트형) </vt:lpstr>
      <vt:lpstr>2. 필터 위젯(2)</vt:lpstr>
      <vt:lpstr>PowerPoint 프레젠테이션</vt:lpstr>
      <vt:lpstr>2 필터 패널</vt:lpstr>
      <vt:lpstr>3. 필터 패널</vt:lpstr>
      <vt:lpstr>3.1. 패널 &gt; 필수 필터 (추천 필터)</vt:lpstr>
      <vt:lpstr>3.2 패널 &gt; 차원값 &gt; 아이템 타입</vt:lpstr>
      <vt:lpstr>Filter panel</vt:lpstr>
      <vt:lpstr>Filter panel</vt:lpstr>
      <vt:lpstr>3.2 패널 &gt; 차원값 &gt; 시간 타입</vt:lpstr>
      <vt:lpstr>3.2 패널 &gt; 차원값 &gt; 시간 타입</vt:lpstr>
      <vt:lpstr>3.2 패널 &gt; 차원값 &gt; 시간 타입</vt:lpstr>
      <vt:lpstr>3.2 패널 &gt; 차원값 &gt; 시간 타입</vt:lpstr>
      <vt:lpstr>3.2 패널 &gt; 차원값 &gt; 시간 타입</vt:lpstr>
      <vt:lpstr>3.2 패널 &gt; 차원값 &gt; 시간 타입</vt:lpstr>
      <vt:lpstr>3.2 패널 &gt; 측정값</vt:lpstr>
      <vt:lpstr>3 필터 추가/편집 팝업</vt:lpstr>
      <vt:lpstr>4.1 필터 추가</vt:lpstr>
      <vt:lpstr>4.1 필터 추가</vt:lpstr>
      <vt:lpstr>4.2 필터 편집 (1)</vt:lpstr>
      <vt:lpstr>Filter setting popup</vt:lpstr>
      <vt:lpstr>Filter setting popup</vt:lpstr>
      <vt:lpstr>4.2 필터 편집 (2)</vt:lpstr>
      <vt:lpstr>4.2 필터 편집 (3)</vt:lpstr>
      <vt:lpstr>PowerPoint 프레젠테이션</vt:lpstr>
      <vt:lpstr>PowerPoint 프레젠테이션</vt:lpstr>
      <vt:lpstr>PowerPoint 프레젠테이션</vt:lpstr>
      <vt:lpstr>PowerPoint 프레젠테이션</vt:lpstr>
      <vt:lpstr>기타 정의</vt:lpstr>
      <vt:lpstr>PowerPoint 프레젠테이션</vt:lpstr>
      <vt:lpstr>PowerPoint 프레젠테이션</vt:lpstr>
      <vt:lpstr>2018년도 기획안 Old. 필터 위젯</vt:lpstr>
      <vt:lpstr>4.1 필터 추가</vt:lpstr>
      <vt:lpstr>4.1 필터 추가</vt:lpstr>
      <vt:lpstr>4.2 필터 편집 (1)</vt:lpstr>
      <vt:lpstr>4.2 필터 편집 (2)</vt:lpstr>
      <vt:lpstr>4.2 필터 편집 (3)</vt:lpstr>
      <vt:lpstr>4.2 필터 편집 (4)</vt:lpstr>
      <vt:lpstr>4.2 필터 편집 (4)</vt:lpstr>
      <vt:lpstr>4.2 필터 편집 (5)</vt:lpstr>
      <vt:lpstr>4.2 필터 편집 (6)</vt:lpstr>
      <vt:lpstr>4.2 필터 편집 (6)</vt:lpstr>
      <vt:lpstr>4.2 필터 편집 (7)</vt:lpstr>
      <vt:lpstr>4.2 필터 편집 (8)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HWANG AH YOUNG</cp:lastModifiedBy>
  <cp:revision>3380</cp:revision>
  <cp:lastPrinted>2019-08-16T06:43:23Z</cp:lastPrinted>
  <dcterms:created xsi:type="dcterms:W3CDTF">2017-02-17T04:44:42Z</dcterms:created>
  <dcterms:modified xsi:type="dcterms:W3CDTF">2019-08-16T06:48:10Z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